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12.xml" ContentType="application/vnd.openxmlformats-officedocument.themeOverrid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23" r:id="rId3"/>
    <p:sldId id="304" r:id="rId4"/>
    <p:sldId id="285" r:id="rId5"/>
    <p:sldId id="332" r:id="rId6"/>
    <p:sldId id="333" r:id="rId7"/>
    <p:sldId id="278" r:id="rId8"/>
    <p:sldId id="261" r:id="rId9"/>
    <p:sldId id="260" r:id="rId10"/>
    <p:sldId id="262" r:id="rId11"/>
    <p:sldId id="263" r:id="rId12"/>
    <p:sldId id="309" r:id="rId13"/>
    <p:sldId id="305" r:id="rId14"/>
    <p:sldId id="307" r:id="rId15"/>
    <p:sldId id="308" r:id="rId16"/>
    <p:sldId id="264" r:id="rId17"/>
    <p:sldId id="265" r:id="rId18"/>
    <p:sldId id="290" r:id="rId19"/>
    <p:sldId id="288" r:id="rId20"/>
    <p:sldId id="289" r:id="rId21"/>
    <p:sldId id="292" r:id="rId22"/>
    <p:sldId id="293" r:id="rId23"/>
    <p:sldId id="294" r:id="rId24"/>
    <p:sldId id="300" r:id="rId25"/>
    <p:sldId id="302" r:id="rId26"/>
    <p:sldId id="301" r:id="rId27"/>
    <p:sldId id="266" r:id="rId28"/>
    <p:sldId id="312" r:id="rId29"/>
    <p:sldId id="319" r:id="rId30"/>
    <p:sldId id="317" r:id="rId31"/>
    <p:sldId id="322" r:id="rId32"/>
    <p:sldId id="339" r:id="rId33"/>
    <p:sldId id="340" r:id="rId34"/>
    <p:sldId id="338" r:id="rId35"/>
    <p:sldId id="315" r:id="rId36"/>
    <p:sldId id="318" r:id="rId37"/>
    <p:sldId id="316" r:id="rId38"/>
    <p:sldId id="331" r:id="rId39"/>
    <p:sldId id="335" r:id="rId40"/>
    <p:sldId id="324" r:id="rId41"/>
    <p:sldId id="334" r:id="rId42"/>
    <p:sldId id="336" r:id="rId43"/>
    <p:sldId id="337" r:id="rId44"/>
    <p:sldId id="321" r:id="rId45"/>
    <p:sldId id="298" r:id="rId46"/>
    <p:sldId id="311" r:id="rId47"/>
    <p:sldId id="303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7C7"/>
    <a:srgbClr val="564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9" autoAdjust="0"/>
    <p:restoredTop sz="93094" autoAdjust="0"/>
  </p:normalViewPr>
  <p:slideViewPr>
    <p:cSldViewPr>
      <p:cViewPr varScale="1">
        <p:scale>
          <a:sx n="84" d="100"/>
          <a:sy n="84" d="100"/>
        </p:scale>
        <p:origin x="-8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pimec\Palestra%20PUC\Total%20Empresas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F:\Apimec\Palestra%20PUC\Indicadores%20de%20Mercado_PIB_D&#237;vida_Abril_2018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pimec\Palestra%20PUC\Indicadores%20de%20Mercado_PIB_D&#237;vida_Abril_2018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pimec\Palestra%20PUC\RISCO+pais.xls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E:\Apimec\Palestra%20PUC\Indicadores%20de%20Mercado_PIB_D&#237;vida_Abril_2018.xlsx" TargetMode="External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F:\Apimec\Palestra%20PUC\Indicadores_Taxa%20Selic_Meta.xlsx" TargetMode="External"/><Relationship Id="rId1" Type="http://schemas.openxmlformats.org/officeDocument/2006/relationships/themeOverride" Target="../theme/themeOverride11.xml"/><Relationship Id="rId4" Type="http://schemas.microsoft.com/office/2011/relationships/chartStyle" Target="style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pimec\Palestra%20PUC\Indicadores_Taxa%20Selic_Meta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F:\Apimec\Palestra%20Apimec%20Ibef\Ibovespa%20em%20D&#243;lares_Dados_de_%20mercado_2017.xlsx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pimec\Palestra%20PUC\Particip.%20de%20Investidores%20de%202001%20a%202017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pimec\Palestra%20PUC\Volume-IBV-J&#250;nior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pimec\Palestra%20Apimec%20Ibef\Particip.%20Estrangeiros%20Distr.%202005%20a%202009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pimec\Palestra%20PUC\commodities_1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pimec\Palestra%20PUC\commodities_1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pimec\Palestra%20PUC\commodities_1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Apimec\Palestra%20PUC\Selic_Var_Mensal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s&#233;%20Junior\Documents\Consultoria\CSM\Resultado_primario_recorrente_governo_central_LCA.xls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Número de Empresas Listadas no Novo Mercado da BM&amp;FBovespa</a:t>
            </a:r>
          </a:p>
        </c:rich>
      </c:tx>
      <c:layout>
        <c:manualLayout>
          <c:xMode val="edge"/>
          <c:yMode val="edge"/>
          <c:x val="0.16415677972555173"/>
          <c:y val="3.00688114511080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615182714529175E-2"/>
          <c:y val="0.17783532213112535"/>
          <c:w val="0.90731742667216209"/>
          <c:h val="0.6154271075574847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'Número de Empresas'!$C$9</c:f>
              <c:strCache>
                <c:ptCount val="1"/>
                <c:pt idx="0">
                  <c:v>Nível 1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'Número de Empresas'!$B$10:$B$27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</c:strCache>
            </c:strRef>
          </c:cat>
          <c:val>
            <c:numRef>
              <c:f>'Número de Empresas'!$C$10:$C$27</c:f>
              <c:numCache>
                <c:formatCode>_(* #,##0_);_(* \(#,##0\);_(* "-"??_);_(@_)</c:formatCode>
                <c:ptCount val="18"/>
                <c:pt idx="0">
                  <c:v>15</c:v>
                </c:pt>
                <c:pt idx="1">
                  <c:v>24</c:v>
                </c:pt>
                <c:pt idx="2">
                  <c:v>31</c:v>
                </c:pt>
                <c:pt idx="3">
                  <c:v>33</c:v>
                </c:pt>
                <c:pt idx="4">
                  <c:v>35</c:v>
                </c:pt>
                <c:pt idx="5">
                  <c:v>37</c:v>
                </c:pt>
                <c:pt idx="6">
                  <c:v>44</c:v>
                </c:pt>
                <c:pt idx="7">
                  <c:v>43</c:v>
                </c:pt>
                <c:pt idx="8">
                  <c:v>35</c:v>
                </c:pt>
                <c:pt idx="9">
                  <c:v>38</c:v>
                </c:pt>
                <c:pt idx="10">
                  <c:v>38</c:v>
                </c:pt>
                <c:pt idx="11">
                  <c:v>33</c:v>
                </c:pt>
                <c:pt idx="12">
                  <c:v>33</c:v>
                </c:pt>
                <c:pt idx="13">
                  <c:v>33</c:v>
                </c:pt>
                <c:pt idx="14">
                  <c:v>33</c:v>
                </c:pt>
                <c:pt idx="15">
                  <c:v>33</c:v>
                </c:pt>
                <c:pt idx="16">
                  <c:v>28</c:v>
                </c:pt>
                <c:pt idx="17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C2-47F9-9D98-D7CEAD527720}"/>
            </c:ext>
          </c:extLst>
        </c:ser>
        <c:ser>
          <c:idx val="2"/>
          <c:order val="1"/>
          <c:tx>
            <c:strRef>
              <c:f>'Número de Empresas'!$D$9</c:f>
              <c:strCache>
                <c:ptCount val="1"/>
                <c:pt idx="0">
                  <c:v>Nível 2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'Número de Empresas'!$B$10:$B$27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</c:strCache>
            </c:strRef>
          </c:cat>
          <c:val>
            <c:numRef>
              <c:f>'Número de Empresas'!$D$10:$D$27</c:f>
              <c:numCache>
                <c:formatCode>_(* #,##0_);_(* \(#,##0\);_(* "-"??_);_(@_)</c:formatCode>
                <c:ptCount val="18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7</c:v>
                </c:pt>
                <c:pt idx="4">
                  <c:v>12</c:v>
                </c:pt>
                <c:pt idx="5">
                  <c:v>14</c:v>
                </c:pt>
                <c:pt idx="6">
                  <c:v>20</c:v>
                </c:pt>
                <c:pt idx="7">
                  <c:v>18</c:v>
                </c:pt>
                <c:pt idx="8">
                  <c:v>19</c:v>
                </c:pt>
                <c:pt idx="9">
                  <c:v>17</c:v>
                </c:pt>
                <c:pt idx="10">
                  <c:v>19</c:v>
                </c:pt>
                <c:pt idx="11">
                  <c:v>19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20</c:v>
                </c:pt>
                <c:pt idx="16">
                  <c:v>20</c:v>
                </c:pt>
                <c:pt idx="17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C2-47F9-9D98-D7CEAD527720}"/>
            </c:ext>
          </c:extLst>
        </c:ser>
        <c:ser>
          <c:idx val="3"/>
          <c:order val="2"/>
          <c:tx>
            <c:strRef>
              <c:f>'Número de Empresas'!$E$9</c:f>
              <c:strCache>
                <c:ptCount val="1"/>
                <c:pt idx="0">
                  <c:v>Novo Mercado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-2.06185567010309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C2-47F9-9D98-D7CEAD527720}"/>
                </c:ext>
              </c:extLst>
            </c:dLbl>
            <c:dLbl>
              <c:idx val="2"/>
              <c:layout>
                <c:manualLayout>
                  <c:x val="0"/>
                  <c:y val="-3.092783505154639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C2-47F9-9D98-D7CEAD527720}"/>
                </c:ext>
              </c:extLst>
            </c:dLbl>
            <c:dLbl>
              <c:idx val="3"/>
              <c:layout>
                <c:manualLayout>
                  <c:x val="0"/>
                  <c:y val="-2.06185567010309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C2-47F9-9D98-D7CEAD527720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'Número de Empresas'!$B$10:$B$27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</c:strCache>
            </c:strRef>
          </c:cat>
          <c:val>
            <c:numRef>
              <c:f>'Número de Empresas'!$E$10:$E$27</c:f>
              <c:numCache>
                <c:formatCode>_(* #,##0_);_(* \(#,##0\);_(* "-"??_);_(@_)</c:formatCode>
                <c:ptCount val="18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7</c:v>
                </c:pt>
                <c:pt idx="4">
                  <c:v>18</c:v>
                </c:pt>
                <c:pt idx="5">
                  <c:v>43</c:v>
                </c:pt>
                <c:pt idx="6">
                  <c:v>92</c:v>
                </c:pt>
                <c:pt idx="7">
                  <c:v>99</c:v>
                </c:pt>
                <c:pt idx="8">
                  <c:v>105</c:v>
                </c:pt>
                <c:pt idx="9">
                  <c:v>112</c:v>
                </c:pt>
                <c:pt idx="10">
                  <c:v>125</c:v>
                </c:pt>
                <c:pt idx="11">
                  <c:v>131</c:v>
                </c:pt>
                <c:pt idx="12">
                  <c:v>140</c:v>
                </c:pt>
                <c:pt idx="13">
                  <c:v>137</c:v>
                </c:pt>
                <c:pt idx="14">
                  <c:v>136</c:v>
                </c:pt>
                <c:pt idx="15">
                  <c:v>134</c:v>
                </c:pt>
                <c:pt idx="16">
                  <c:v>134</c:v>
                </c:pt>
                <c:pt idx="17">
                  <c:v>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8C2-47F9-9D98-D7CEAD527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621120"/>
        <c:axId val="75623040"/>
      </c:barChart>
      <c:catAx>
        <c:axId val="75621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Período</a:t>
                </a:r>
              </a:p>
            </c:rich>
          </c:tx>
          <c:layout>
            <c:manualLayout>
              <c:xMode val="edge"/>
              <c:yMode val="edge"/>
              <c:x val="0.52084481809767025"/>
              <c:y val="0.8629539791594296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75623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56230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075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N</a:t>
                </a:r>
                <a:r>
                  <a:rPr lang="pt-BR" sz="1075" b="1" i="0" u="none" strike="noStrike" baseline="0">
                    <a:solidFill>
                      <a:srgbClr val="000000"/>
                    </a:solidFill>
                    <a:latin typeface="Calibri"/>
                    <a:cs typeface="Arial"/>
                  </a:rPr>
                  <a:t>°</a:t>
                </a:r>
                <a:r>
                  <a:rPr lang="pt-BR" sz="1075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 de Empresas</a:t>
                </a:r>
              </a:p>
            </c:rich>
          </c:tx>
          <c:layout>
            <c:manualLayout>
              <c:xMode val="edge"/>
              <c:yMode val="edge"/>
              <c:x val="1.5204116450725868E-2"/>
              <c:y val="0.32718173782206128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_);_(* \(#,##0\);_(* &quot;-&quot;??_);_(@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7562112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0174081237911027"/>
          <c:y val="0.90718231587076137"/>
          <c:w val="0.50290135396518365"/>
          <c:h val="6.129597197898428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/>
    </a:solidFill>
    <a:ln w="9525">
      <a:solidFill>
        <a:schemeClr val="tx1"/>
      </a:solidFill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4455191661502962E-2"/>
          <c:y val="0.1376871072934065"/>
          <c:w val="0.87459791134553477"/>
          <c:h val="0.72877085818818099"/>
        </c:manualLayout>
      </c:layout>
      <c:lineChart>
        <c:grouping val="stacked"/>
        <c:varyColors val="0"/>
        <c:ser>
          <c:idx val="0"/>
          <c:order val="0"/>
          <c:tx>
            <c:strRef>
              <c:f>'Dívida-PIB'!$C$12:$C$13</c:f>
              <c:strCache>
                <c:ptCount val="2"/>
                <c:pt idx="0">
                  <c:v>DBGG</c:v>
                </c:pt>
                <c:pt idx="1">
                  <c:v>% do PIB</c:v>
                </c:pt>
              </c:strCache>
            </c:strRef>
          </c:tx>
          <c:dLbls>
            <c:dLbl>
              <c:idx val="0"/>
              <c:layout>
                <c:manualLayout>
                  <c:x val="-4.6065259117082535E-2"/>
                  <c:y val="6.0606060606060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AE-4BAF-9836-91C9F1ECDBD2}"/>
                </c:ext>
              </c:extLst>
            </c:dLbl>
            <c:dLbl>
              <c:idx val="1"/>
              <c:layout>
                <c:manualLayout>
                  <c:x val="-3.8387715930902087E-2"/>
                  <c:y val="5.2525252525252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AE-4BAF-9836-91C9F1ECDBD2}"/>
                </c:ext>
              </c:extLst>
            </c:dLbl>
            <c:dLbl>
              <c:idx val="2"/>
              <c:layout>
                <c:manualLayout>
                  <c:x val="-4.0946896992962251E-2"/>
                  <c:y val="4.8484848484848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AE-4BAF-9836-91C9F1ECDBD2}"/>
                </c:ext>
              </c:extLst>
            </c:dLbl>
            <c:dLbl>
              <c:idx val="3"/>
              <c:layout>
                <c:manualLayout>
                  <c:x val="-3.0710172744721688E-2"/>
                  <c:y val="5.6565656565656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AE-4BAF-9836-91C9F1ECDBD2}"/>
                </c:ext>
              </c:extLst>
            </c:dLbl>
            <c:dLbl>
              <c:idx val="4"/>
              <c:layout>
                <c:manualLayout>
                  <c:x val="-3.5828534868841973E-2"/>
                  <c:y val="5.6565656565656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AE-4BAF-9836-91C9F1ECDBD2}"/>
                </c:ext>
              </c:extLst>
            </c:dLbl>
            <c:dLbl>
              <c:idx val="5"/>
              <c:layout>
                <c:manualLayout>
                  <c:x val="-2.5591810620601407E-2"/>
                  <c:y val="5.2525252525252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AE-4BAF-9836-91C9F1ECDBD2}"/>
                </c:ext>
              </c:extLst>
            </c:dLbl>
            <c:dLbl>
              <c:idx val="6"/>
              <c:layout>
                <c:manualLayout>
                  <c:x val="-4.7258933768419456E-2"/>
                  <c:y val="-2.604791686584067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AE-4BAF-9836-91C9F1ECDBD2}"/>
                </c:ext>
              </c:extLst>
            </c:dLbl>
            <c:dLbl>
              <c:idx val="7"/>
              <c:layout>
                <c:manualLayout>
                  <c:x val="-5.1183621241202813E-2"/>
                  <c:y val="-4.444444444444446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AE-4BAF-9836-91C9F1ECDBD2}"/>
                </c:ext>
              </c:extLst>
            </c:dLbl>
            <c:dLbl>
              <c:idx val="8"/>
              <c:layout>
                <c:manualLayout>
                  <c:x val="-5.1183621241202723E-2"/>
                  <c:y val="-3.6363636363636362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AE-4BAF-9836-91C9F1ECDBD2}"/>
                </c:ext>
              </c:extLst>
            </c:dLbl>
            <c:dLbl>
              <c:idx val="9"/>
              <c:layout>
                <c:manualLayout>
                  <c:x val="-5.6301983365323098E-2"/>
                  <c:y val="-4.444444444444446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AE-4BAF-9836-91C9F1ECDBD2}"/>
                </c:ext>
              </c:extLst>
            </c:dLbl>
            <c:dLbl>
              <c:idx val="10"/>
              <c:layout>
                <c:manualLayout>
                  <c:x val="-3.8387715930902108E-2"/>
                  <c:y val="-5.656565656565658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9AE-4BAF-9836-91C9F1ECDBD2}"/>
                </c:ext>
              </c:extLst>
            </c:dLbl>
            <c:dLbl>
              <c:idx val="11"/>
              <c:layout>
                <c:manualLayout>
                  <c:x val="-2.8150991682661549E-2"/>
                  <c:y val="-4.8484848484848485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AE-4BAF-9836-91C9F1ECDBD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'Dívida-PIB'!$A$14:$A$25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'Dívida-PIB'!$C$14:$C$25</c:f>
              <c:numCache>
                <c:formatCode>_-* #,##0.0_-;\-* #,##0.0_-;_-* "-"??_-;_-@_-</c:formatCode>
                <c:ptCount val="12"/>
                <c:pt idx="0">
                  <c:v>48.78959800408871</c:v>
                </c:pt>
                <c:pt idx="1">
                  <c:v>50.986676211588708</c:v>
                </c:pt>
                <c:pt idx="2">
                  <c:v>48.734495342647612</c:v>
                </c:pt>
                <c:pt idx="3">
                  <c:v>53.005346329129878</c:v>
                </c:pt>
                <c:pt idx="4">
                  <c:v>61.079393029175755</c:v>
                </c:pt>
                <c:pt idx="5">
                  <c:v>65.039158769963478</c:v>
                </c:pt>
                <c:pt idx="6">
                  <c:v>74</c:v>
                </c:pt>
                <c:pt idx="7">
                  <c:v>73.7</c:v>
                </c:pt>
                <c:pt idx="8">
                  <c:v>72.8</c:v>
                </c:pt>
                <c:pt idx="9">
                  <c:v>73.816680766062063</c:v>
                </c:pt>
                <c:pt idx="10">
                  <c:v>74.264375385774429</c:v>
                </c:pt>
                <c:pt idx="11">
                  <c:v>74.660335680040362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09AE-4BAF-9836-91C9F1ECD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39968"/>
        <c:axId val="86341504"/>
      </c:lineChart>
      <c:catAx>
        <c:axId val="8633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341504"/>
        <c:crosses val="autoZero"/>
        <c:auto val="1"/>
        <c:lblAlgn val="ctr"/>
        <c:lblOffset val="100"/>
        <c:noMultiLvlLbl val="0"/>
      </c:catAx>
      <c:valAx>
        <c:axId val="86341504"/>
        <c:scaling>
          <c:orientation val="minMax"/>
          <c:max val="80"/>
        </c:scaling>
        <c:delete val="0"/>
        <c:axPos val="l"/>
        <c:majorGridlines/>
        <c:numFmt formatCode="_-* #,##0.0_-;\-* #,##0.0_-;_-* &quot;-&quot;??_-;_-@_-" sourceLinked="1"/>
        <c:majorTickMark val="out"/>
        <c:minorTickMark val="none"/>
        <c:tickLblPos val="nextTo"/>
        <c:crossAx val="86339968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pt-BR" sz="1600"/>
              <a:t>Taxa de Desocupação - Emprego Brasil - PNADC</a:t>
            </a:r>
          </a:p>
        </c:rich>
      </c:tx>
      <c:layout>
        <c:manualLayout>
          <c:xMode val="edge"/>
          <c:yMode val="edge"/>
          <c:x val="0.27302535424866492"/>
          <c:y val="2.77152303891116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666858614056392"/>
          <c:y val="0.13277113594941292"/>
          <c:w val="0.82245701004385585"/>
          <c:h val="0.71332740047470367"/>
        </c:manualLayout>
      </c:layout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1.6958134605193447E-2"/>
                  <c:y val="-5.3547515901222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916269210386894E-2"/>
                  <c:y val="-5.354751590122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395336512983571E-2"/>
                  <c:y val="-5.3547515901222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3593004769475353E-2"/>
                  <c:y val="-4.6407847114393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9353471118177001E-2"/>
                  <c:y val="-5.7117350294637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317435082140965E-2"/>
                  <c:y val="3.2128509540733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2195119999500672E-2"/>
                  <c:y val="-4.6407847114393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'Gráfico Desemprego'!$A$5:$A$11</c:f>
              <c:numCache>
                <c:formatCode>mmm\-yy</c:formatCode>
                <c:ptCount val="7"/>
                <c:pt idx="0">
                  <c:v>41244</c:v>
                </c:pt>
                <c:pt idx="1">
                  <c:v>41609</c:v>
                </c:pt>
                <c:pt idx="2">
                  <c:v>41974</c:v>
                </c:pt>
                <c:pt idx="3">
                  <c:v>42339</c:v>
                </c:pt>
                <c:pt idx="4">
                  <c:v>42705</c:v>
                </c:pt>
                <c:pt idx="5">
                  <c:v>43070</c:v>
                </c:pt>
                <c:pt idx="6">
                  <c:v>43160</c:v>
                </c:pt>
              </c:numCache>
            </c:numRef>
          </c:cat>
          <c:val>
            <c:numRef>
              <c:f>'Gráfico Desemprego'!$B$5:$B$11</c:f>
              <c:numCache>
                <c:formatCode>0.00</c:formatCode>
                <c:ptCount val="7"/>
                <c:pt idx="0">
                  <c:v>6.9</c:v>
                </c:pt>
                <c:pt idx="1">
                  <c:v>6.2</c:v>
                </c:pt>
                <c:pt idx="2">
                  <c:v>6.5</c:v>
                </c:pt>
                <c:pt idx="3">
                  <c:v>9</c:v>
                </c:pt>
                <c:pt idx="4">
                  <c:v>12</c:v>
                </c:pt>
                <c:pt idx="5">
                  <c:v>11.8</c:v>
                </c:pt>
                <c:pt idx="6">
                  <c:v>13.1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458752"/>
        <c:axId val="86460288"/>
      </c:lineChart>
      <c:dateAx>
        <c:axId val="8645875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86460288"/>
        <c:crosses val="autoZero"/>
        <c:auto val="1"/>
        <c:lblOffset val="100"/>
        <c:baseTimeUnit val="months"/>
      </c:dateAx>
      <c:valAx>
        <c:axId val="864602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Percentual</a:t>
                </a:r>
              </a:p>
            </c:rich>
          </c:tx>
          <c:layout>
            <c:manualLayout>
              <c:xMode val="edge"/>
              <c:yMode val="edge"/>
              <c:x val="1.9441133819676427E-2"/>
              <c:y val="0.38820318710317214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8645875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Risco Brasil - EMBI</a:t>
            </a:r>
          </a:p>
        </c:rich>
      </c:tx>
      <c:layout>
        <c:manualLayout>
          <c:xMode val="edge"/>
          <c:yMode val="edge"/>
          <c:x val="0.4127638732658418"/>
          <c:y val="3.590444595440798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31157251502667"/>
          <c:y val="0.18428233052361356"/>
          <c:w val="0.8245908239872759"/>
          <c:h val="0.63685805401542916"/>
        </c:manualLayout>
      </c:layout>
      <c:lineChart>
        <c:grouping val="standard"/>
        <c:varyColors val="0"/>
        <c:ser>
          <c:idx val="0"/>
          <c:order val="0"/>
          <c:tx>
            <c:strRef>
              <c:f>'Gráfico Risco País'!$C$4</c:f>
              <c:strCache>
                <c:ptCount val="1"/>
                <c:pt idx="0">
                  <c:v>Bases Points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'Gráfico Risco País'!$B$29:$B$249</c:f>
              <c:numCache>
                <c:formatCode>mmm\-yy</c:formatCode>
                <c:ptCount val="221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</c:numCache>
            </c:numRef>
          </c:cat>
          <c:val>
            <c:numRef>
              <c:f>'Gráfico Risco País'!$C$29:$C$249</c:f>
              <c:numCache>
                <c:formatCode>General</c:formatCode>
                <c:ptCount val="221"/>
                <c:pt idx="0">
                  <c:v>763</c:v>
                </c:pt>
                <c:pt idx="1">
                  <c:v>647</c:v>
                </c:pt>
                <c:pt idx="2">
                  <c:v>695</c:v>
                </c:pt>
                <c:pt idx="3">
                  <c:v>729</c:v>
                </c:pt>
                <c:pt idx="4">
                  <c:v>770</c:v>
                </c:pt>
                <c:pt idx="5">
                  <c:v>722</c:v>
                </c:pt>
                <c:pt idx="6">
                  <c:v>719</c:v>
                </c:pt>
                <c:pt idx="7">
                  <c:v>663</c:v>
                </c:pt>
                <c:pt idx="8">
                  <c:v>714</c:v>
                </c:pt>
                <c:pt idx="9">
                  <c:v>772</c:v>
                </c:pt>
                <c:pt idx="10">
                  <c:v>829</c:v>
                </c:pt>
                <c:pt idx="11">
                  <c:v>749</c:v>
                </c:pt>
                <c:pt idx="12">
                  <c:v>677</c:v>
                </c:pt>
                <c:pt idx="13">
                  <c:v>753</c:v>
                </c:pt>
                <c:pt idx="14">
                  <c:v>811</c:v>
                </c:pt>
                <c:pt idx="15">
                  <c:v>825</c:v>
                </c:pt>
                <c:pt idx="16">
                  <c:v>855</c:v>
                </c:pt>
                <c:pt idx="17">
                  <c:v>841</c:v>
                </c:pt>
                <c:pt idx="18">
                  <c:v>970</c:v>
                </c:pt>
                <c:pt idx="19">
                  <c:v>952</c:v>
                </c:pt>
                <c:pt idx="20">
                  <c:v>1163</c:v>
                </c:pt>
                <c:pt idx="21">
                  <c:v>1179</c:v>
                </c:pt>
                <c:pt idx="22">
                  <c:v>978</c:v>
                </c:pt>
                <c:pt idx="23">
                  <c:v>863</c:v>
                </c:pt>
                <c:pt idx="24">
                  <c:v>866</c:v>
                </c:pt>
                <c:pt idx="25">
                  <c:v>785</c:v>
                </c:pt>
                <c:pt idx="26">
                  <c:v>718</c:v>
                </c:pt>
                <c:pt idx="27">
                  <c:v>856</c:v>
                </c:pt>
                <c:pt idx="28">
                  <c:v>981</c:v>
                </c:pt>
                <c:pt idx="29">
                  <c:v>1548</c:v>
                </c:pt>
                <c:pt idx="30">
                  <c:v>2341</c:v>
                </c:pt>
                <c:pt idx="31">
                  <c:v>1630</c:v>
                </c:pt>
                <c:pt idx="32">
                  <c:v>2395</c:v>
                </c:pt>
                <c:pt idx="33">
                  <c:v>1742</c:v>
                </c:pt>
                <c:pt idx="34">
                  <c:v>1606</c:v>
                </c:pt>
                <c:pt idx="35">
                  <c:v>1446</c:v>
                </c:pt>
                <c:pt idx="36">
                  <c:v>1319</c:v>
                </c:pt>
                <c:pt idx="37">
                  <c:v>1182</c:v>
                </c:pt>
                <c:pt idx="38">
                  <c:v>1048</c:v>
                </c:pt>
                <c:pt idx="39">
                  <c:v>822</c:v>
                </c:pt>
                <c:pt idx="40">
                  <c:v>799</c:v>
                </c:pt>
                <c:pt idx="41">
                  <c:v>801</c:v>
                </c:pt>
                <c:pt idx="42">
                  <c:v>801</c:v>
                </c:pt>
                <c:pt idx="43">
                  <c:v>703</c:v>
                </c:pt>
                <c:pt idx="44">
                  <c:v>698</c:v>
                </c:pt>
                <c:pt idx="45">
                  <c:v>605</c:v>
                </c:pt>
                <c:pt idx="46">
                  <c:v>533</c:v>
                </c:pt>
                <c:pt idx="47">
                  <c:v>463</c:v>
                </c:pt>
                <c:pt idx="48">
                  <c:v>493</c:v>
                </c:pt>
                <c:pt idx="49">
                  <c:v>579</c:v>
                </c:pt>
                <c:pt idx="50">
                  <c:v>559</c:v>
                </c:pt>
                <c:pt idx="51">
                  <c:v>663</c:v>
                </c:pt>
                <c:pt idx="52">
                  <c:v>701</c:v>
                </c:pt>
                <c:pt idx="53">
                  <c:v>650</c:v>
                </c:pt>
                <c:pt idx="54">
                  <c:v>593</c:v>
                </c:pt>
                <c:pt idx="55">
                  <c:v>521</c:v>
                </c:pt>
                <c:pt idx="56">
                  <c:v>469</c:v>
                </c:pt>
                <c:pt idx="57">
                  <c:v>473</c:v>
                </c:pt>
                <c:pt idx="58">
                  <c:v>414</c:v>
                </c:pt>
                <c:pt idx="59">
                  <c:v>382</c:v>
                </c:pt>
                <c:pt idx="60">
                  <c:v>418</c:v>
                </c:pt>
                <c:pt idx="61">
                  <c:v>393</c:v>
                </c:pt>
                <c:pt idx="62">
                  <c:v>458</c:v>
                </c:pt>
                <c:pt idx="63">
                  <c:v>457</c:v>
                </c:pt>
                <c:pt idx="64">
                  <c:v>420</c:v>
                </c:pt>
                <c:pt idx="65">
                  <c:v>414</c:v>
                </c:pt>
                <c:pt idx="66">
                  <c:v>410</c:v>
                </c:pt>
                <c:pt idx="67">
                  <c:v>413</c:v>
                </c:pt>
                <c:pt idx="68">
                  <c:v>345</c:v>
                </c:pt>
                <c:pt idx="69">
                  <c:v>358</c:v>
                </c:pt>
                <c:pt idx="70">
                  <c:v>340</c:v>
                </c:pt>
                <c:pt idx="71">
                  <c:v>311</c:v>
                </c:pt>
                <c:pt idx="72">
                  <c:v>265</c:v>
                </c:pt>
                <c:pt idx="73">
                  <c:v>221</c:v>
                </c:pt>
                <c:pt idx="74">
                  <c:v>235</c:v>
                </c:pt>
                <c:pt idx="75">
                  <c:v>218</c:v>
                </c:pt>
                <c:pt idx="76">
                  <c:v>273</c:v>
                </c:pt>
                <c:pt idx="77">
                  <c:v>254</c:v>
                </c:pt>
                <c:pt idx="78">
                  <c:v>223</c:v>
                </c:pt>
                <c:pt idx="79">
                  <c:v>223</c:v>
                </c:pt>
                <c:pt idx="80">
                  <c:v>233</c:v>
                </c:pt>
                <c:pt idx="81">
                  <c:v>223</c:v>
                </c:pt>
                <c:pt idx="82">
                  <c:v>223</c:v>
                </c:pt>
                <c:pt idx="83">
                  <c:v>192</c:v>
                </c:pt>
                <c:pt idx="84">
                  <c:v>190</c:v>
                </c:pt>
                <c:pt idx="85">
                  <c:v>195</c:v>
                </c:pt>
                <c:pt idx="86">
                  <c:v>167</c:v>
                </c:pt>
                <c:pt idx="87">
                  <c:v>149</c:v>
                </c:pt>
                <c:pt idx="88">
                  <c:v>145</c:v>
                </c:pt>
                <c:pt idx="89">
                  <c:v>160</c:v>
                </c:pt>
                <c:pt idx="90">
                  <c:v>213</c:v>
                </c:pt>
                <c:pt idx="91">
                  <c:v>200</c:v>
                </c:pt>
                <c:pt idx="92">
                  <c:v>177</c:v>
                </c:pt>
                <c:pt idx="93">
                  <c:v>164</c:v>
                </c:pt>
                <c:pt idx="94">
                  <c:v>226</c:v>
                </c:pt>
                <c:pt idx="95">
                  <c:v>221</c:v>
                </c:pt>
                <c:pt idx="96">
                  <c:v>276</c:v>
                </c:pt>
                <c:pt idx="97">
                  <c:v>265</c:v>
                </c:pt>
                <c:pt idx="98">
                  <c:v>284</c:v>
                </c:pt>
                <c:pt idx="99">
                  <c:v>218</c:v>
                </c:pt>
                <c:pt idx="100">
                  <c:v>179</c:v>
                </c:pt>
                <c:pt idx="101">
                  <c:v>231</c:v>
                </c:pt>
                <c:pt idx="102">
                  <c:v>221</c:v>
                </c:pt>
                <c:pt idx="103">
                  <c:v>239</c:v>
                </c:pt>
                <c:pt idx="104">
                  <c:v>337</c:v>
                </c:pt>
                <c:pt idx="105">
                  <c:v>419</c:v>
                </c:pt>
                <c:pt idx="106">
                  <c:v>509</c:v>
                </c:pt>
                <c:pt idx="107">
                  <c:v>416</c:v>
                </c:pt>
                <c:pt idx="108">
                  <c:v>406</c:v>
                </c:pt>
                <c:pt idx="109">
                  <c:v>420</c:v>
                </c:pt>
                <c:pt idx="110">
                  <c:v>425</c:v>
                </c:pt>
                <c:pt idx="111">
                  <c:v>358</c:v>
                </c:pt>
                <c:pt idx="112">
                  <c:v>296</c:v>
                </c:pt>
                <c:pt idx="113">
                  <c:v>282</c:v>
                </c:pt>
                <c:pt idx="114">
                  <c:v>267</c:v>
                </c:pt>
                <c:pt idx="115">
                  <c:v>270</c:v>
                </c:pt>
                <c:pt idx="116">
                  <c:v>234</c:v>
                </c:pt>
                <c:pt idx="117">
                  <c:v>238</c:v>
                </c:pt>
                <c:pt idx="118">
                  <c:v>230</c:v>
                </c:pt>
                <c:pt idx="119">
                  <c:v>196</c:v>
                </c:pt>
                <c:pt idx="120">
                  <c:v>233</c:v>
                </c:pt>
                <c:pt idx="121">
                  <c:v>213</c:v>
                </c:pt>
                <c:pt idx="122">
                  <c:v>184</c:v>
                </c:pt>
                <c:pt idx="123">
                  <c:v>188</c:v>
                </c:pt>
                <c:pt idx="124">
                  <c:v>234</c:v>
                </c:pt>
                <c:pt idx="125">
                  <c:v>249</c:v>
                </c:pt>
                <c:pt idx="126">
                  <c:v>206</c:v>
                </c:pt>
                <c:pt idx="127">
                  <c:v>230</c:v>
                </c:pt>
                <c:pt idx="128">
                  <c:v>203</c:v>
                </c:pt>
                <c:pt idx="129">
                  <c:v>173</c:v>
                </c:pt>
                <c:pt idx="130">
                  <c:v>193</c:v>
                </c:pt>
                <c:pt idx="131">
                  <c:v>186</c:v>
                </c:pt>
                <c:pt idx="132">
                  <c:v>176</c:v>
                </c:pt>
                <c:pt idx="133">
                  <c:v>176</c:v>
                </c:pt>
                <c:pt idx="134">
                  <c:v>168</c:v>
                </c:pt>
                <c:pt idx="135">
                  <c:v>169</c:v>
                </c:pt>
                <c:pt idx="136">
                  <c:v>173</c:v>
                </c:pt>
                <c:pt idx="137">
                  <c:v>147</c:v>
                </c:pt>
                <c:pt idx="138">
                  <c:v>160</c:v>
                </c:pt>
                <c:pt idx="139">
                  <c:v>194</c:v>
                </c:pt>
                <c:pt idx="140">
                  <c:v>274</c:v>
                </c:pt>
                <c:pt idx="141">
                  <c:v>277</c:v>
                </c:pt>
                <c:pt idx="142">
                  <c:v>224</c:v>
                </c:pt>
                <c:pt idx="143">
                  <c:v>208</c:v>
                </c:pt>
                <c:pt idx="144">
                  <c:v>221</c:v>
                </c:pt>
                <c:pt idx="145">
                  <c:v>194</c:v>
                </c:pt>
                <c:pt idx="146">
                  <c:v>176</c:v>
                </c:pt>
                <c:pt idx="147">
                  <c:v>186</c:v>
                </c:pt>
                <c:pt idx="148">
                  <c:v>243</c:v>
                </c:pt>
                <c:pt idx="149">
                  <c:v>213</c:v>
                </c:pt>
                <c:pt idx="150">
                  <c:v>183</c:v>
                </c:pt>
                <c:pt idx="151">
                  <c:v>173</c:v>
                </c:pt>
                <c:pt idx="152">
                  <c:v>164</c:v>
                </c:pt>
                <c:pt idx="153">
                  <c:v>155</c:v>
                </c:pt>
                <c:pt idx="154">
                  <c:v>151</c:v>
                </c:pt>
                <c:pt idx="155">
                  <c:v>138</c:v>
                </c:pt>
                <c:pt idx="156">
                  <c:v>157</c:v>
                </c:pt>
                <c:pt idx="157">
                  <c:v>170</c:v>
                </c:pt>
                <c:pt idx="158">
                  <c:v>189</c:v>
                </c:pt>
                <c:pt idx="159">
                  <c:v>170</c:v>
                </c:pt>
                <c:pt idx="160">
                  <c:v>203</c:v>
                </c:pt>
                <c:pt idx="161">
                  <c:v>238</c:v>
                </c:pt>
                <c:pt idx="162">
                  <c:v>233</c:v>
                </c:pt>
                <c:pt idx="163">
                  <c:v>247</c:v>
                </c:pt>
                <c:pt idx="164">
                  <c:v>232</c:v>
                </c:pt>
                <c:pt idx="165">
                  <c:v>218</c:v>
                </c:pt>
                <c:pt idx="166">
                  <c:v>246</c:v>
                </c:pt>
                <c:pt idx="167">
                  <c:v>227</c:v>
                </c:pt>
                <c:pt idx="168">
                  <c:v>271</c:v>
                </c:pt>
                <c:pt idx="169">
                  <c:v>239</c:v>
                </c:pt>
                <c:pt idx="170">
                  <c:v>226</c:v>
                </c:pt>
                <c:pt idx="171">
                  <c:v>210</c:v>
                </c:pt>
                <c:pt idx="172">
                  <c:v>206</c:v>
                </c:pt>
                <c:pt idx="173">
                  <c:v>206</c:v>
                </c:pt>
                <c:pt idx="174">
                  <c:v>212</c:v>
                </c:pt>
                <c:pt idx="175">
                  <c:v>204</c:v>
                </c:pt>
                <c:pt idx="176">
                  <c:v>215</c:v>
                </c:pt>
                <c:pt idx="177" formatCode="0">
                  <c:v>240.09090909090909</c:v>
                </c:pt>
                <c:pt idx="178" formatCode="0">
                  <c:v>248.52941176470588</c:v>
                </c:pt>
                <c:pt idx="179" formatCode="0">
                  <c:v>265.18181818181819</c:v>
                </c:pt>
                <c:pt idx="180" formatCode="0">
                  <c:v>288.7</c:v>
                </c:pt>
                <c:pt idx="181" formatCode="0">
                  <c:v>309.15789473684208</c:v>
                </c:pt>
                <c:pt idx="182" formatCode="0">
                  <c:v>328.13636363636363</c:v>
                </c:pt>
                <c:pt idx="183" formatCode="0">
                  <c:v>292.72727272727275</c:v>
                </c:pt>
                <c:pt idx="184" formatCode="0">
                  <c:v>280.55</c:v>
                </c:pt>
                <c:pt idx="185" formatCode="0">
                  <c:v>291.81818181818181</c:v>
                </c:pt>
                <c:pt idx="186" formatCode="0">
                  <c:v>318.45454545454544</c:v>
                </c:pt>
                <c:pt idx="187" formatCode="0">
                  <c:v>334.61904761904759</c:v>
                </c:pt>
                <c:pt idx="188" formatCode="0">
                  <c:v>406.57142857142856</c:v>
                </c:pt>
                <c:pt idx="189" formatCode="0">
                  <c:v>412.86363636363637</c:v>
                </c:pt>
                <c:pt idx="190" formatCode="0">
                  <c:v>397.45</c:v>
                </c:pt>
                <c:pt idx="191" formatCode="0">
                  <c:v>486.95454545454544</c:v>
                </c:pt>
                <c:pt idx="192" formatCode="0">
                  <c:v>516.79999999999995</c:v>
                </c:pt>
                <c:pt idx="193" formatCode="0">
                  <c:v>531.52380952380952</c:v>
                </c:pt>
                <c:pt idx="194" formatCode="0">
                  <c:v>435</c:v>
                </c:pt>
                <c:pt idx="195" formatCode="0">
                  <c:v>403.04761904761904</c:v>
                </c:pt>
                <c:pt idx="196" formatCode="0">
                  <c:v>388.52380952380952</c:v>
                </c:pt>
                <c:pt idx="197" formatCode="0">
                  <c:v>382.13636363636363</c:v>
                </c:pt>
                <c:pt idx="198" formatCode="0">
                  <c:v>339.85</c:v>
                </c:pt>
                <c:pt idx="199" formatCode="0">
                  <c:v>309.6521739130435</c:v>
                </c:pt>
                <c:pt idx="200" formatCode="0">
                  <c:v>318.09523809523807</c:v>
                </c:pt>
                <c:pt idx="201" formatCode="0">
                  <c:v>312.55</c:v>
                </c:pt>
                <c:pt idx="202" formatCode="0">
                  <c:v>329.85</c:v>
                </c:pt>
                <c:pt idx="203" formatCode="0">
                  <c:v>330.95238095238096</c:v>
                </c:pt>
                <c:pt idx="204" formatCode="0">
                  <c:v>297.2</c:v>
                </c:pt>
                <c:pt idx="205" formatCode="0">
                  <c:v>277.95</c:v>
                </c:pt>
                <c:pt idx="206" formatCode="0">
                  <c:v>278.08695652173913</c:v>
                </c:pt>
                <c:pt idx="207" formatCode="0">
                  <c:v>268.68421052631578</c:v>
                </c:pt>
                <c:pt idx="208" formatCode="0">
                  <c:v>269.09090909090907</c:v>
                </c:pt>
                <c:pt idx="209" formatCode="0">
                  <c:v>288.95454545454544</c:v>
                </c:pt>
                <c:pt idx="210" formatCode="0">
                  <c:v>276.39999999999998</c:v>
                </c:pt>
                <c:pt idx="211" formatCode="0">
                  <c:v>271.6521739130435</c:v>
                </c:pt>
                <c:pt idx="212">
                  <c:v>247</c:v>
                </c:pt>
                <c:pt idx="213">
                  <c:v>243</c:v>
                </c:pt>
                <c:pt idx="214">
                  <c:v>241</c:v>
                </c:pt>
                <c:pt idx="215">
                  <c:v>240</c:v>
                </c:pt>
                <c:pt idx="216">
                  <c:v>227</c:v>
                </c:pt>
                <c:pt idx="217">
                  <c:v>238</c:v>
                </c:pt>
                <c:pt idx="218">
                  <c:v>246</c:v>
                </c:pt>
                <c:pt idx="219">
                  <c:v>250</c:v>
                </c:pt>
                <c:pt idx="220">
                  <c:v>262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481920"/>
        <c:axId val="86504576"/>
      </c:lineChart>
      <c:dateAx>
        <c:axId val="86481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Período</a:t>
                </a:r>
              </a:p>
            </c:rich>
          </c:tx>
          <c:layout>
            <c:manualLayout>
              <c:xMode val="edge"/>
              <c:yMode val="edge"/>
              <c:x val="0.49180368078990122"/>
              <c:y val="0.91057143237805938"/>
            </c:manualLayout>
          </c:layout>
          <c:overlay val="0"/>
          <c:spPr>
            <a:noFill/>
            <a:ln w="25400">
              <a:noFill/>
            </a:ln>
          </c:spPr>
        </c:title>
        <c:numFmt formatCode="mmm/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6504576"/>
        <c:crosses val="autoZero"/>
        <c:auto val="1"/>
        <c:lblOffset val="100"/>
        <c:baseTimeUnit val="months"/>
        <c:majorUnit val="18"/>
        <c:majorTimeUnit val="months"/>
        <c:minorUnit val="6"/>
        <c:minorTimeUnit val="months"/>
      </c:dateAx>
      <c:valAx>
        <c:axId val="865045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Bases Points</a:t>
                </a:r>
              </a:p>
            </c:rich>
          </c:tx>
          <c:layout>
            <c:manualLayout>
              <c:xMode val="edge"/>
              <c:yMode val="edge"/>
              <c:x val="2.6229533808273964E-2"/>
              <c:y val="0.373984571725488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6481920"/>
        <c:crosses val="autoZero"/>
        <c:crossBetween val="between"/>
        <c:majorUnit val="25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Variação</a:t>
            </a:r>
            <a:r>
              <a:rPr lang="pt-BR" baseline="0"/>
              <a:t> do </a:t>
            </a:r>
            <a:r>
              <a:rPr lang="pt-BR"/>
              <a:t>PIB</a:t>
            </a:r>
            <a:r>
              <a:rPr lang="pt-BR" baseline="0"/>
              <a:t> - Brasil</a:t>
            </a:r>
            <a:endParaRPr lang="pt-BR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389623960556332"/>
          <c:y val="0.1821539353035416"/>
          <c:w val="0.85868943017636812"/>
          <c:h val="0.66155810069195897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63-46AF-ABB3-86817F6AADE3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63-46AF-ABB3-86817F6AADE3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A63-46AF-ABB3-86817F6AADE3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A63-46AF-ABB3-86817F6AADE3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BA63-46AF-ABB3-86817F6AADE3}"/>
              </c:ext>
            </c:extLst>
          </c:dPt>
          <c:dLbls>
            <c:dLbl>
              <c:idx val="0"/>
              <c:layout>
                <c:manualLayout>
                  <c:x val="2.4922118380062306E-3"/>
                  <c:y val="-0.21212121212121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63-46AF-ABB3-86817F6AADE3}"/>
                </c:ext>
              </c:extLst>
            </c:dLbl>
            <c:dLbl>
              <c:idx val="1"/>
              <c:layout>
                <c:manualLayout>
                  <c:x val="0"/>
                  <c:y val="-0.12987012987012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63-46AF-ABB3-86817F6AADE3}"/>
                </c:ext>
              </c:extLst>
            </c:dLbl>
            <c:dLbl>
              <c:idx val="2"/>
              <c:layout>
                <c:manualLayout>
                  <c:x val="-4.9844236760124613E-3"/>
                  <c:y val="-8.6580086580086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A63-46AF-ABB3-86817F6AADE3}"/>
                </c:ext>
              </c:extLst>
            </c:dLbl>
            <c:dLbl>
              <c:idx val="3"/>
              <c:layout>
                <c:manualLayout>
                  <c:x val="4.5690022548408202E-17"/>
                  <c:y val="-0.12987012987012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63-46AF-ABB3-86817F6AADE3}"/>
                </c:ext>
              </c:extLst>
            </c:dLbl>
            <c:dLbl>
              <c:idx val="4"/>
              <c:layout>
                <c:manualLayout>
                  <c:x val="0"/>
                  <c:y val="-5.1948051948051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A63-46AF-ABB3-86817F6AADE3}"/>
                </c:ext>
              </c:extLst>
            </c:dLbl>
            <c:dLbl>
              <c:idx val="5"/>
              <c:layout>
                <c:manualLayout>
                  <c:x val="4.9844236760124613E-3"/>
                  <c:y val="-0.11688311688311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63-46AF-ABB3-86817F6AADE3}"/>
                </c:ext>
              </c:extLst>
            </c:dLbl>
            <c:dLbl>
              <c:idx val="6"/>
              <c:layout>
                <c:manualLayout>
                  <c:x val="4.9844236760125523E-3"/>
                  <c:y val="-0.121212121212121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63-46AF-ABB3-86817F6AADE3}"/>
                </c:ext>
              </c:extLst>
            </c:dLbl>
            <c:dLbl>
              <c:idx val="7"/>
              <c:layout>
                <c:manualLayout>
                  <c:x val="2.4922118380062306E-3"/>
                  <c:y val="-4.318205885869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63-46AF-ABB3-86817F6AADE3}"/>
                </c:ext>
              </c:extLst>
            </c:dLbl>
            <c:dLbl>
              <c:idx val="8"/>
              <c:layout>
                <c:manualLayout>
                  <c:x val="-2.4922118380062306E-3"/>
                  <c:y val="-9.0909090909090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63-46AF-ABB3-86817F6AADE3}"/>
                </c:ext>
              </c:extLst>
            </c:dLbl>
            <c:dLbl>
              <c:idx val="9"/>
              <c:layout>
                <c:manualLayout>
                  <c:x val="4.9844236760122783E-3"/>
                  <c:y val="-8.6767895878525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A63-46AF-ABB3-86817F6AAD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PIB!$B$3:$B$12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2018*</c:v>
                </c:pt>
                <c:pt idx="9">
                  <c:v>2019*</c:v>
                </c:pt>
              </c:strCache>
            </c:strRef>
          </c:cat>
          <c:val>
            <c:numRef>
              <c:f>PIB!$C$3:$C$12</c:f>
              <c:numCache>
                <c:formatCode>0.00%</c:formatCode>
                <c:ptCount val="10"/>
                <c:pt idx="0">
                  <c:v>7.4999999999999997E-2</c:v>
                </c:pt>
                <c:pt idx="1">
                  <c:v>3.9699999999999999E-2</c:v>
                </c:pt>
                <c:pt idx="2">
                  <c:v>1.9199999999999998E-2</c:v>
                </c:pt>
                <c:pt idx="3">
                  <c:v>0.03</c:v>
                </c:pt>
                <c:pt idx="4">
                  <c:v>5.0000000000000001E-3</c:v>
                </c:pt>
                <c:pt idx="5">
                  <c:v>-3.7699999999999997E-2</c:v>
                </c:pt>
                <c:pt idx="6">
                  <c:v>-3.5999999999999997E-2</c:v>
                </c:pt>
                <c:pt idx="7">
                  <c:v>0.01</c:v>
                </c:pt>
                <c:pt idx="8">
                  <c:v>2.5000000000000001E-2</c:v>
                </c:pt>
                <c:pt idx="9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A63-46AF-ABB3-86817F6AA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86559360"/>
        <c:axId val="86589824"/>
      </c:barChart>
      <c:catAx>
        <c:axId val="8655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6589824"/>
        <c:crosses val="autoZero"/>
        <c:auto val="1"/>
        <c:lblAlgn val="ctr"/>
        <c:lblOffset val="100"/>
        <c:noMultiLvlLbl val="0"/>
      </c:catAx>
      <c:valAx>
        <c:axId val="8658982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86559360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0213670999323922"/>
          <c:y val="0.1115278977224621"/>
          <c:w val="0.85341885389326333"/>
          <c:h val="0.72088764946048411"/>
        </c:manualLayout>
      </c:layout>
      <c:lineChart>
        <c:grouping val="standard"/>
        <c:varyColors val="0"/>
        <c:ser>
          <c:idx val="0"/>
          <c:order val="0"/>
          <c:tx>
            <c:strRef>
              <c:f>Selic!$K$65</c:f>
              <c:strCache>
                <c:ptCount val="1"/>
                <c:pt idx="0">
                  <c:v>IPCA</c:v>
                </c:pt>
              </c:strCache>
            </c:strRef>
          </c:tx>
          <c:spPr>
            <a:ln w="50800" cap="rnd">
              <a:solidFill>
                <a:srgbClr val="4F81B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666666666666664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91-43F8-B242-D04604B5BE53}"/>
                </c:ext>
              </c:extLst>
            </c:dLbl>
            <c:dLbl>
              <c:idx val="1"/>
              <c:layout>
                <c:manualLayout>
                  <c:x val="-4.4444444444444446E-2"/>
                  <c:y val="-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91-43F8-B242-D04604B5BE53}"/>
                </c:ext>
              </c:extLst>
            </c:dLbl>
            <c:dLbl>
              <c:idx val="2"/>
              <c:layout>
                <c:manualLayout>
                  <c:x val="-4.9063912201420271E-2"/>
                  <c:y val="-5.5913978494623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91-43F8-B242-D04604B5BE53}"/>
                </c:ext>
              </c:extLst>
            </c:dLbl>
            <c:dLbl>
              <c:idx val="3"/>
              <c:layout>
                <c:manualLayout>
                  <c:x val="-5.4228534538411879E-2"/>
                  <c:y val="-5.1612903225806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91-43F8-B242-D04604B5BE53}"/>
                </c:ext>
              </c:extLst>
            </c:dLbl>
            <c:dLbl>
              <c:idx val="4"/>
              <c:layout>
                <c:manualLayout>
                  <c:x val="-4.9804445845173254E-2"/>
                  <c:y val="-4.0681060028786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91-43F8-B242-D04604B5BE53}"/>
                </c:ext>
              </c:extLst>
            </c:dLbl>
            <c:dLbl>
              <c:idx val="6"/>
              <c:layout>
                <c:manualLayout>
                  <c:x val="-3.888888888888889E-2"/>
                  <c:y val="6.481481481481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91-43F8-B242-D04604B5BE53}"/>
                </c:ext>
              </c:extLst>
            </c:dLbl>
            <c:dLbl>
              <c:idx val="7"/>
              <c:layout>
                <c:manualLayout>
                  <c:x val="-4.1666666666666664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91-43F8-B242-D04604B5BE53}"/>
                </c:ext>
              </c:extLst>
            </c:dLbl>
            <c:dLbl>
              <c:idx val="8"/>
              <c:layout>
                <c:manualLayout>
                  <c:x val="-3.3333333333333437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91-43F8-B242-D04604B5BE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Selic!$J$66:$J$74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2018*</c:v>
                </c:pt>
                <c:pt idx="8">
                  <c:v>2019*</c:v>
                </c:pt>
              </c:strCache>
            </c:strRef>
          </c:cat>
          <c:val>
            <c:numRef>
              <c:f>Selic!$K$66:$K$74</c:f>
              <c:numCache>
                <c:formatCode>0.00%</c:formatCode>
                <c:ptCount val="9"/>
                <c:pt idx="0">
                  <c:v>6.5000000000000002E-2</c:v>
                </c:pt>
                <c:pt idx="1">
                  <c:v>5.8000000000000003E-2</c:v>
                </c:pt>
                <c:pt idx="2">
                  <c:v>5.8999999999999997E-2</c:v>
                </c:pt>
                <c:pt idx="3">
                  <c:v>6.4000000000000001E-2</c:v>
                </c:pt>
                <c:pt idx="4">
                  <c:v>0.107</c:v>
                </c:pt>
                <c:pt idx="5">
                  <c:v>6.3E-2</c:v>
                </c:pt>
                <c:pt idx="6">
                  <c:v>2.9000000000000001E-2</c:v>
                </c:pt>
                <c:pt idx="7">
                  <c:v>3.7999999999999999E-2</c:v>
                </c:pt>
                <c:pt idx="8">
                  <c:v>0.04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691-43F8-B242-D04604B5B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649472"/>
        <c:axId val="86679936"/>
      </c:lineChart>
      <c:catAx>
        <c:axId val="8664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679936"/>
        <c:crosses val="autoZero"/>
        <c:auto val="1"/>
        <c:lblAlgn val="ctr"/>
        <c:lblOffset val="100"/>
        <c:noMultiLvlLbl val="0"/>
      </c:catAx>
      <c:valAx>
        <c:axId val="8667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64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Taxa Selic Meta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9341157274499201E-2"/>
          <c:y val="0.15829497722908159"/>
          <c:w val="0.83979966356079849"/>
          <c:h val="0.5791747973313921"/>
        </c:manualLayout>
      </c:layout>
      <c:lineChart>
        <c:grouping val="standard"/>
        <c:varyColors val="0"/>
        <c:ser>
          <c:idx val="0"/>
          <c:order val="0"/>
          <c:dPt>
            <c:idx val="13"/>
            <c:marker>
              <c:symbol val="diamond"/>
              <c:size val="7"/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c:spPr>
            </c:marker>
            <c:bubble3D val="0"/>
            <c:spPr>
              <a:ln>
                <a:solidFill>
                  <a:srgbClr val="C00000"/>
                </a:solidFill>
              </a:ln>
            </c:spPr>
          </c:dPt>
          <c:dLbls>
            <c:dLbl>
              <c:idx val="0"/>
              <c:layout>
                <c:manualLayout>
                  <c:x val="-3.0443208330387533E-2"/>
                  <c:y val="-3.1955010252817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5B-4245-ADB2-A3B3AA8E3A89}"/>
                </c:ext>
              </c:extLst>
            </c:dLbl>
            <c:dLbl>
              <c:idx val="1"/>
              <c:layout>
                <c:manualLayout>
                  <c:x val="-4.2172839381482863E-2"/>
                  <c:y val="-3.8456273194276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5B-4245-ADB2-A3B3AA8E3A89}"/>
                </c:ext>
              </c:extLst>
            </c:dLbl>
            <c:dLbl>
              <c:idx val="2"/>
              <c:layout>
                <c:manualLayout>
                  <c:x val="-2.5745497974972449E-2"/>
                  <c:y val="-3.289119542008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5B-4245-ADB2-A3B3AA8E3A89}"/>
                </c:ext>
              </c:extLst>
            </c:dLbl>
            <c:dLbl>
              <c:idx val="3"/>
              <c:layout>
                <c:manualLayout>
                  <c:x val="-3.8347506842674045E-2"/>
                  <c:y val="-4.5843752884282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5B-4245-ADB2-A3B3AA8E3A89}"/>
                </c:ext>
              </c:extLst>
            </c:dLbl>
            <c:dLbl>
              <c:idx val="4"/>
              <c:layout>
                <c:manualLayout>
                  <c:x val="-2.8635707143650706E-2"/>
                  <c:y val="-4.2444042081667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5B-4245-ADB2-A3B3AA8E3A89}"/>
                </c:ext>
              </c:extLst>
            </c:dLbl>
            <c:dLbl>
              <c:idx val="5"/>
              <c:layout>
                <c:manualLayout>
                  <c:x val="-4.166666666666666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5B-4245-ADB2-A3B3AA8E3A89}"/>
                </c:ext>
              </c:extLst>
            </c:dLbl>
            <c:dLbl>
              <c:idx val="6"/>
              <c:layout>
                <c:manualLayout>
                  <c:x val="-1.9444444444444445E-2"/>
                  <c:y val="-5.092592592592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5B-4245-ADB2-A3B3AA8E3A89}"/>
                </c:ext>
              </c:extLst>
            </c:dLbl>
            <c:dLbl>
              <c:idx val="7"/>
              <c:layout>
                <c:manualLayout>
                  <c:x val="-2.5000000000000001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5B-4245-ADB2-A3B3AA8E3A89}"/>
                </c:ext>
              </c:extLst>
            </c:dLbl>
            <c:dLbl>
              <c:idx val="8"/>
              <c:layout>
                <c:manualLayout>
                  <c:x val="-4.1666666666666768E-2"/>
                  <c:y val="-6.4814814814814853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15B-4245-ADB2-A3B3AA8E3A89}"/>
                </c:ext>
              </c:extLst>
            </c:dLbl>
            <c:dLbl>
              <c:idx val="9"/>
              <c:layout>
                <c:manualLayout>
                  <c:x val="-2.5857859227762573E-2"/>
                  <c:y val="-4.645865350804109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5B-4245-ADB2-A3B3AA8E3A89}"/>
                </c:ext>
              </c:extLst>
            </c:dLbl>
            <c:dLbl>
              <c:idx val="10"/>
              <c:layout>
                <c:manualLayout>
                  <c:x val="-3.0054749953093703E-2"/>
                  <c:y val="-5.555553788100274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15B-4245-ADB2-A3B3AA8E3A89}"/>
                </c:ext>
              </c:extLst>
            </c:dLbl>
            <c:dLbl>
              <c:idx val="11"/>
              <c:layout>
                <c:manualLayout>
                  <c:x val="-4.1000700500616528E-2"/>
                  <c:y val="-5.6005019949017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15B-4245-ADB2-A3B3AA8E3A89}"/>
                </c:ext>
              </c:extLst>
            </c:dLbl>
            <c:dLbl>
              <c:idx val="12"/>
              <c:layout>
                <c:manualLayout>
                  <c:x val="-1.7865691690822232E-2"/>
                  <c:y val="-5.544450315389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15B-4245-ADB2-A3B3AA8E3A89}"/>
                </c:ext>
              </c:extLst>
            </c:dLbl>
            <c:dLbl>
              <c:idx val="13"/>
              <c:layout>
                <c:manualLayout>
                  <c:x val="-2.4446140132525669E-2"/>
                  <c:y val="-4.6242760535020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rgbClr val="C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Selic!$J$42:$J$55</c:f>
              <c:numCache>
                <c:formatCode>m/d/yyyy</c:formatCode>
                <c:ptCount val="14"/>
                <c:pt idx="0">
                  <c:v>42613</c:v>
                </c:pt>
                <c:pt idx="1">
                  <c:v>42662</c:v>
                </c:pt>
                <c:pt idx="2">
                  <c:v>42704</c:v>
                </c:pt>
                <c:pt idx="3">
                  <c:v>42746</c:v>
                </c:pt>
                <c:pt idx="4">
                  <c:v>42788</c:v>
                </c:pt>
                <c:pt idx="5">
                  <c:v>42837</c:v>
                </c:pt>
                <c:pt idx="6">
                  <c:v>42886</c:v>
                </c:pt>
                <c:pt idx="7">
                  <c:v>42942</c:v>
                </c:pt>
                <c:pt idx="8">
                  <c:v>42984</c:v>
                </c:pt>
                <c:pt idx="9">
                  <c:v>43033</c:v>
                </c:pt>
                <c:pt idx="10">
                  <c:v>43075</c:v>
                </c:pt>
                <c:pt idx="11">
                  <c:v>43138</c:v>
                </c:pt>
                <c:pt idx="12">
                  <c:v>43180</c:v>
                </c:pt>
                <c:pt idx="13">
                  <c:v>43236</c:v>
                </c:pt>
              </c:numCache>
            </c:numRef>
          </c:cat>
          <c:val>
            <c:numRef>
              <c:f>Selic!$K$42:$K$55</c:f>
              <c:numCache>
                <c:formatCode>0.00</c:formatCode>
                <c:ptCount val="14"/>
                <c:pt idx="0" formatCode="General">
                  <c:v>14.25</c:v>
                </c:pt>
                <c:pt idx="1">
                  <c:v>14</c:v>
                </c:pt>
                <c:pt idx="2" formatCode="General">
                  <c:v>13.75</c:v>
                </c:pt>
                <c:pt idx="3">
                  <c:v>13</c:v>
                </c:pt>
                <c:pt idx="4" formatCode="General">
                  <c:v>12.25</c:v>
                </c:pt>
                <c:pt idx="5" formatCode="General">
                  <c:v>11.25</c:v>
                </c:pt>
                <c:pt idx="6" formatCode="General">
                  <c:v>10.25</c:v>
                </c:pt>
                <c:pt idx="7" formatCode="General">
                  <c:v>9.25</c:v>
                </c:pt>
                <c:pt idx="8" formatCode="General">
                  <c:v>8.25</c:v>
                </c:pt>
                <c:pt idx="9">
                  <c:v>8</c:v>
                </c:pt>
                <c:pt idx="10">
                  <c:v>7.5</c:v>
                </c:pt>
                <c:pt idx="11">
                  <c:v>7</c:v>
                </c:pt>
                <c:pt idx="12">
                  <c:v>6.5</c:v>
                </c:pt>
                <c:pt idx="13">
                  <c:v>6.25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315B-4245-ADB2-A3B3AA8E3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77664"/>
        <c:axId val="95399936"/>
      </c:lineChart>
      <c:dateAx>
        <c:axId val="9537766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95399936"/>
        <c:crosses val="autoZero"/>
        <c:auto val="1"/>
        <c:lblOffset val="100"/>
        <c:baseTimeUnit val="months"/>
      </c:dateAx>
      <c:valAx>
        <c:axId val="95399936"/>
        <c:scaling>
          <c:orientation val="minMax"/>
          <c:max val="16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Taxa em %</a:t>
                </a:r>
              </a:p>
            </c:rich>
          </c:tx>
          <c:layout>
            <c:manualLayout>
              <c:xMode val="edge"/>
              <c:yMode val="edge"/>
              <c:x val="2.5392885638969409E-2"/>
              <c:y val="0.3634506620712239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95377664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IBOVESPA</a:t>
            </a:r>
            <a:r>
              <a:rPr lang="en-US" baseline="0"/>
              <a:t> em Dólares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082840138974681"/>
          <c:y val="0.12467421996518636"/>
          <c:w val="0.82608550307301376"/>
          <c:h val="0.80109867574250782"/>
        </c:manualLayout>
      </c:layout>
      <c:lineChart>
        <c:grouping val="standard"/>
        <c:varyColors val="0"/>
        <c:ser>
          <c:idx val="0"/>
          <c:order val="0"/>
          <c:tx>
            <c:strRef>
              <c:f>'Ibovespa US$'!$D$27</c:f>
              <c:strCache>
                <c:ptCount val="1"/>
                <c:pt idx="0">
                  <c:v>USD</c:v>
                </c:pt>
              </c:strCache>
            </c:strRef>
          </c:tx>
          <c:cat>
            <c:strRef>
              <c:f>'Ibovespa US$'!$C$28:$C$45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strCache>
            </c:strRef>
          </c:cat>
          <c:val>
            <c:numRef>
              <c:f>'Ibovespa US$'!$D$28:$D$45</c:f>
              <c:numCache>
                <c:formatCode>#,##0</c:formatCode>
                <c:ptCount val="18"/>
                <c:pt idx="0">
                  <c:v>5851</c:v>
                </c:pt>
                <c:pt idx="1">
                  <c:v>3189.219709619902</c:v>
                </c:pt>
                <c:pt idx="2">
                  <c:v>7696.2480963588532</c:v>
                </c:pt>
                <c:pt idx="3">
                  <c:v>9868.8969258589514</c:v>
                </c:pt>
                <c:pt idx="4">
                  <c:v>14292.732943136669</c:v>
                </c:pt>
                <c:pt idx="5">
                  <c:v>20801.216089803554</c:v>
                </c:pt>
                <c:pt idx="6">
                  <c:v>36067</c:v>
                </c:pt>
                <c:pt idx="7">
                  <c:v>16067.608044501496</c:v>
                </c:pt>
                <c:pt idx="8">
                  <c:v>39391.224442912935</c:v>
                </c:pt>
                <c:pt idx="9">
                  <c:v>41592.245828832078</c:v>
                </c:pt>
                <c:pt idx="10">
                  <c:v>30255.890819916836</c:v>
                </c:pt>
                <c:pt idx="11">
                  <c:v>29827.257156838758</c:v>
                </c:pt>
                <c:pt idx="12">
                  <c:v>21987.108341159394</c:v>
                </c:pt>
                <c:pt idx="13">
                  <c:v>18826.519087418113</c:v>
                </c:pt>
                <c:pt idx="14">
                  <c:v>11101.720958819915</c:v>
                </c:pt>
                <c:pt idx="15">
                  <c:v>18479.641618851831</c:v>
                </c:pt>
                <c:pt idx="16">
                  <c:v>23096</c:v>
                </c:pt>
                <c:pt idx="17">
                  <c:v>24738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A69-48EC-8BB7-54C931002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451392"/>
        <c:axId val="95461376"/>
      </c:lineChart>
      <c:catAx>
        <c:axId val="95451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5461376"/>
        <c:crosses val="autoZero"/>
        <c:auto val="1"/>
        <c:lblAlgn val="ctr"/>
        <c:lblOffset val="100"/>
        <c:noMultiLvlLbl val="0"/>
      </c:catAx>
      <c:valAx>
        <c:axId val="954613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Pontos</a:t>
                </a:r>
              </a:p>
            </c:rich>
          </c:tx>
          <c:layout>
            <c:manualLayout>
              <c:xMode val="edge"/>
              <c:yMode val="edge"/>
              <c:x val="9.1199257307717496E-3"/>
              <c:y val="0.4127487650956483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95451392"/>
        <c:crosses val="autoZero"/>
        <c:crossBetween val="between"/>
      </c:valAx>
      <c:spPr>
        <a:ln>
          <a:solidFill>
            <a:schemeClr val="accent1">
              <a:shade val="50000"/>
            </a:schemeClr>
          </a:solidFill>
        </a:ln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Participação dos Investidores no Volume Financeiro Total da BM&amp;FBOVESPA</a:t>
            </a:r>
          </a:p>
        </c:rich>
      </c:tx>
      <c:layout>
        <c:manualLayout>
          <c:xMode val="edge"/>
          <c:yMode val="edge"/>
          <c:x val="0.15305045202682996"/>
          <c:y val="2.74027899290366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294134073309323"/>
          <c:y val="0.17159763313609466"/>
          <c:w val="0.83660264214831326"/>
          <c:h val="0.61834319526627224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Plan1!$B$231</c:f>
              <c:strCache>
                <c:ptCount val="1"/>
                <c:pt idx="0">
                  <c:v>Pessoas Físicas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Plan1!$A$232:$A$249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</c:strCache>
            </c:strRef>
          </c:cat>
          <c:val>
            <c:numRef>
              <c:f>Plan1!$B$232:$B$249</c:f>
              <c:numCache>
                <c:formatCode>0.00%</c:formatCode>
                <c:ptCount val="18"/>
                <c:pt idx="0">
                  <c:v>0.20499999999999999</c:v>
                </c:pt>
                <c:pt idx="1">
                  <c:v>0.20799999999999999</c:v>
                </c:pt>
                <c:pt idx="2">
                  <c:v>0.24399999999999999</c:v>
                </c:pt>
                <c:pt idx="3">
                  <c:v>0.27500000000000002</c:v>
                </c:pt>
                <c:pt idx="4">
                  <c:v>0.254</c:v>
                </c:pt>
                <c:pt idx="5">
                  <c:v>0.24560000000000001</c:v>
                </c:pt>
                <c:pt idx="6">
                  <c:v>0.2301</c:v>
                </c:pt>
                <c:pt idx="7">
                  <c:v>0.26669999999999999</c:v>
                </c:pt>
                <c:pt idx="8" formatCode="0.0%">
                  <c:v>0.30541440042349244</c:v>
                </c:pt>
                <c:pt idx="9">
                  <c:v>0.26412012915256128</c:v>
                </c:pt>
                <c:pt idx="10" formatCode="0.0%">
                  <c:v>0.21440000000000001</c:v>
                </c:pt>
                <c:pt idx="11" formatCode="0.0%">
                  <c:v>0.17918325178788452</c:v>
                </c:pt>
                <c:pt idx="12" formatCode="0.0%">
                  <c:v>0.15218798881028081</c:v>
                </c:pt>
                <c:pt idx="13" formatCode="0.0%">
                  <c:v>0.13723859644822817</c:v>
                </c:pt>
                <c:pt idx="14" formatCode="0.0%">
                  <c:v>0.13700000000000001</c:v>
                </c:pt>
                <c:pt idx="15" formatCode="0.0%">
                  <c:v>0.14530000000000001</c:v>
                </c:pt>
                <c:pt idx="16" formatCode="0.0%">
                  <c:v>0.15473883801521127</c:v>
                </c:pt>
                <c:pt idx="17" formatCode="0.0%">
                  <c:v>0.17032797864376034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B3-4183-A1C2-F6B2886EDDCC}"/>
            </c:ext>
          </c:extLst>
        </c:ser>
        <c:ser>
          <c:idx val="2"/>
          <c:order val="1"/>
          <c:tx>
            <c:strRef>
              <c:f>Plan1!$C$231</c:f>
              <c:strCache>
                <c:ptCount val="1"/>
                <c:pt idx="0">
                  <c:v>Institucionais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Plan1!$A$232:$A$249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</c:strCache>
            </c:strRef>
          </c:cat>
          <c:val>
            <c:numRef>
              <c:f>Plan1!$C$232:$C$249</c:f>
              <c:numCache>
                <c:formatCode>0.00%</c:formatCode>
                <c:ptCount val="18"/>
                <c:pt idx="0">
                  <c:v>0.17199999999999999</c:v>
                </c:pt>
                <c:pt idx="1">
                  <c:v>0.17599999999999999</c:v>
                </c:pt>
                <c:pt idx="2">
                  <c:v>0.29399999999999998</c:v>
                </c:pt>
                <c:pt idx="3">
                  <c:v>0.28000000000000003</c:v>
                </c:pt>
                <c:pt idx="4">
                  <c:v>0.27479999999999999</c:v>
                </c:pt>
                <c:pt idx="5">
                  <c:v>0.27229999999999999</c:v>
                </c:pt>
                <c:pt idx="6">
                  <c:v>0.29770000000000002</c:v>
                </c:pt>
                <c:pt idx="7">
                  <c:v>0.27150000000000002</c:v>
                </c:pt>
                <c:pt idx="8" formatCode="0.0%">
                  <c:v>0.25674342762414093</c:v>
                </c:pt>
                <c:pt idx="9">
                  <c:v>0.33294903506258294</c:v>
                </c:pt>
                <c:pt idx="10" formatCode="0.0%">
                  <c:v>0.33339999999999997</c:v>
                </c:pt>
                <c:pt idx="11" formatCode="0.0%">
                  <c:v>0.32087566125770822</c:v>
                </c:pt>
                <c:pt idx="12" formatCode="0.0%">
                  <c:v>0.32751683854377983</c:v>
                </c:pt>
                <c:pt idx="13" formatCode="0.0%">
                  <c:v>0.28949838497021596</c:v>
                </c:pt>
                <c:pt idx="14" formatCode="0.0%">
                  <c:v>0.27189999999999998</c:v>
                </c:pt>
                <c:pt idx="15" formatCode="0.0%">
                  <c:v>0.27460000000000001</c:v>
                </c:pt>
                <c:pt idx="16" formatCode="0.0%">
                  <c:v>0.27515159277947515</c:v>
                </c:pt>
                <c:pt idx="17" formatCode="0.0%">
                  <c:v>0.20137823700956595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B3-4183-A1C2-F6B2886EDDCC}"/>
            </c:ext>
          </c:extLst>
        </c:ser>
        <c:ser>
          <c:idx val="3"/>
          <c:order val="2"/>
          <c:tx>
            <c:strRef>
              <c:f>Plan1!$D$231</c:f>
              <c:strCache>
                <c:ptCount val="1"/>
                <c:pt idx="0">
                  <c:v>Estrangeiros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Plan1!$A$232:$A$249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</c:strCache>
            </c:strRef>
          </c:cat>
          <c:val>
            <c:numRef>
              <c:f>Plan1!$D$232:$D$249</c:f>
              <c:numCache>
                <c:formatCode>0.00%</c:formatCode>
                <c:ptCount val="18"/>
                <c:pt idx="0">
                  <c:v>0.251</c:v>
                </c:pt>
                <c:pt idx="1">
                  <c:v>0.26</c:v>
                </c:pt>
                <c:pt idx="2">
                  <c:v>0.24099999999999999</c:v>
                </c:pt>
                <c:pt idx="3">
                  <c:v>0.27300000000000002</c:v>
                </c:pt>
                <c:pt idx="4">
                  <c:v>0.3281</c:v>
                </c:pt>
                <c:pt idx="5">
                  <c:v>0.35520000000000002</c:v>
                </c:pt>
                <c:pt idx="6">
                  <c:v>0.34520000000000001</c:v>
                </c:pt>
                <c:pt idx="7">
                  <c:v>0.35489999999999999</c:v>
                </c:pt>
                <c:pt idx="8" formatCode="0.0%">
                  <c:v>0.34178682787930598</c:v>
                </c:pt>
                <c:pt idx="9">
                  <c:v>0.29568219749556501</c:v>
                </c:pt>
                <c:pt idx="10" formatCode="0.0%">
                  <c:v>0.34739999999999999</c:v>
                </c:pt>
                <c:pt idx="11" formatCode="0.0%">
                  <c:v>0.40359470471969866</c:v>
                </c:pt>
                <c:pt idx="12" formatCode="0.0%">
                  <c:v>0.43653141194263018</c:v>
                </c:pt>
                <c:pt idx="13" formatCode="0.0%">
                  <c:v>0.51231320497021438</c:v>
                </c:pt>
                <c:pt idx="14" formatCode="0.0%">
                  <c:v>0.52790000000000004</c:v>
                </c:pt>
                <c:pt idx="15" formatCode="0.0%">
                  <c:v>0.50929999999999997</c:v>
                </c:pt>
                <c:pt idx="16" formatCode="0.0%">
                  <c:v>0.46721857059225524</c:v>
                </c:pt>
                <c:pt idx="17" formatCode="0.0%">
                  <c:v>0.56295699100595586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6B3-4183-A1C2-F6B2886EDDCC}"/>
            </c:ext>
          </c:extLst>
        </c:ser>
        <c:ser>
          <c:idx val="4"/>
          <c:order val="3"/>
          <c:tx>
            <c:strRef>
              <c:f>Plan1!$E$231</c:f>
              <c:strCache>
                <c:ptCount val="1"/>
                <c:pt idx="0">
                  <c:v>Empresas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3899147433734982E-3"/>
                  <c:y val="-1.126465700663154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B3-4183-A1C2-F6B2886EDDCC}"/>
                </c:ext>
              </c:extLst>
            </c:dLbl>
            <c:dLbl>
              <c:idx val="4"/>
              <c:layout>
                <c:manualLayout>
                  <c:x val="-1.2245327791168766E-2"/>
                  <c:y val="-1.274379164142939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B3-4183-A1C2-F6B2886EDDCC}"/>
                </c:ext>
              </c:extLst>
            </c:dLbl>
            <c:dLbl>
              <c:idx val="5"/>
              <c:layout>
                <c:manualLayout>
                  <c:x val="-1.5408813768241632E-2"/>
                  <c:y val="-6.457003525446879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B3-4183-A1C2-F6B2886EDDCC}"/>
                </c:ext>
              </c:extLst>
            </c:dLbl>
            <c:dLbl>
              <c:idx val="6"/>
              <c:layout>
                <c:manualLayout>
                  <c:x val="-8.7472830877310965E-3"/>
                  <c:y val="-6.087064560716884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B3-4183-A1C2-F6B2886EDDCC}"/>
                </c:ext>
              </c:extLst>
            </c:dLbl>
            <c:dLbl>
              <c:idx val="7"/>
              <c:layout>
                <c:manualLayout>
                  <c:x val="-8.5486001605015981E-3"/>
                  <c:y val="-5.717125595986887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B3-4183-A1C2-F6B2886EDDC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Plan1!$A$232:$A$249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</c:strCache>
            </c:strRef>
          </c:cat>
          <c:val>
            <c:numRef>
              <c:f>Plan1!$E$232:$E$249</c:f>
              <c:numCache>
                <c:formatCode>0.00%</c:formatCode>
                <c:ptCount val="18"/>
                <c:pt idx="0">
                  <c:v>0.03</c:v>
                </c:pt>
                <c:pt idx="1">
                  <c:v>3.3000000000000002E-2</c:v>
                </c:pt>
                <c:pt idx="2">
                  <c:v>3.6999999999999998E-2</c:v>
                </c:pt>
                <c:pt idx="3">
                  <c:v>0.03</c:v>
                </c:pt>
                <c:pt idx="4">
                  <c:v>2.3E-2</c:v>
                </c:pt>
                <c:pt idx="5">
                  <c:v>2.1600000000000001E-2</c:v>
                </c:pt>
                <c:pt idx="6">
                  <c:v>2.1499999999999998E-2</c:v>
                </c:pt>
                <c:pt idx="7">
                  <c:v>2.7699999999999999E-2</c:v>
                </c:pt>
                <c:pt idx="8" formatCode="0.0%">
                  <c:v>2.148114477224726E-2</c:v>
                </c:pt>
                <c:pt idx="9">
                  <c:v>2.3138420019195666E-2</c:v>
                </c:pt>
                <c:pt idx="10" formatCode="0.0%">
                  <c:v>1.7000000000000001E-2</c:v>
                </c:pt>
                <c:pt idx="11" formatCode="0.0%">
                  <c:v>1.5052768410677451E-2</c:v>
                </c:pt>
                <c:pt idx="12" formatCode="0.0%">
                  <c:v>9.87969929073889E-3</c:v>
                </c:pt>
                <c:pt idx="13" formatCode="0.0%">
                  <c:v>9.5247072492682314E-3</c:v>
                </c:pt>
                <c:pt idx="14" formatCode="0.0%">
                  <c:v>1.15E-2</c:v>
                </c:pt>
                <c:pt idx="15" formatCode="0.0%">
                  <c:v>1.4200000000000001E-2</c:v>
                </c:pt>
                <c:pt idx="16" formatCode="0.0%">
                  <c:v>4.8260227121519506E-2</c:v>
                </c:pt>
                <c:pt idx="17" formatCode="0.0%">
                  <c:v>1.385137173060136E-2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6B3-4183-A1C2-F6B2886EDDCC}"/>
            </c:ext>
          </c:extLst>
        </c:ser>
        <c:ser>
          <c:idx val="5"/>
          <c:order val="4"/>
          <c:tx>
            <c:strRef>
              <c:f>Plan1!$F$231</c:f>
              <c:strCache>
                <c:ptCount val="1"/>
                <c:pt idx="0">
                  <c:v>Inst. Financeiras</c:v>
                </c:pt>
              </c:strCache>
            </c:strRef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7"/>
              <c:layout>
                <c:manualLayout>
                  <c:x val="7.4619897841097004E-3"/>
                  <c:y val="-9.366196089394148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B3-4183-A1C2-F6B2886EDDC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Plan1!$A$232:$A$249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</c:strCache>
            </c:strRef>
          </c:cat>
          <c:val>
            <c:numRef>
              <c:f>Plan1!$F$232:$F$249</c:f>
              <c:numCache>
                <c:formatCode>0.00%</c:formatCode>
                <c:ptCount val="18"/>
                <c:pt idx="0">
                  <c:v>0.34</c:v>
                </c:pt>
                <c:pt idx="1">
                  <c:v>0.32100000000000001</c:v>
                </c:pt>
                <c:pt idx="2">
                  <c:v>0.18</c:v>
                </c:pt>
                <c:pt idx="3">
                  <c:v>0.13800000000000001</c:v>
                </c:pt>
                <c:pt idx="4">
                  <c:v>0.1173</c:v>
                </c:pt>
                <c:pt idx="5">
                  <c:v>0.1042</c:v>
                </c:pt>
                <c:pt idx="6">
                  <c:v>0.1038</c:v>
                </c:pt>
                <c:pt idx="7">
                  <c:v>7.8100000000000003E-2</c:v>
                </c:pt>
                <c:pt idx="8" formatCode="0.0%">
                  <c:v>7.3960116845556992E-2</c:v>
                </c:pt>
                <c:pt idx="9">
                  <c:v>8.3502313126924035E-2</c:v>
                </c:pt>
                <c:pt idx="10" formatCode="0.0%">
                  <c:v>8.6499999999999994E-2</c:v>
                </c:pt>
                <c:pt idx="11" formatCode="0.0%">
                  <c:v>8.0886200301908351E-2</c:v>
                </c:pt>
                <c:pt idx="12" formatCode="0.0%">
                  <c:v>7.3545947498664818E-2</c:v>
                </c:pt>
                <c:pt idx="13" formatCode="0.0%">
                  <c:v>5.0838941943106133E-2</c:v>
                </c:pt>
                <c:pt idx="14" formatCode="0.0%">
                  <c:v>5.1200000000000002E-2</c:v>
                </c:pt>
                <c:pt idx="15" formatCode="0.0%">
                  <c:v>5.62E-2</c:v>
                </c:pt>
                <c:pt idx="16" formatCode="0.0%">
                  <c:v>5.4630752642747138E-2</c:v>
                </c:pt>
                <c:pt idx="17" formatCode="0.0%">
                  <c:v>5.1484985232133844E-2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6B3-4183-A1C2-F6B2886EDDCC}"/>
            </c:ext>
          </c:extLst>
        </c:ser>
        <c:ser>
          <c:idx val="6"/>
          <c:order val="5"/>
          <c:tx>
            <c:strRef>
              <c:f>Plan1!$G$231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187431392046775E-2"/>
                  <c:y val="-5.347497243317908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6B3-4183-A1C2-F6B2886EDDCC}"/>
                </c:ext>
              </c:extLst>
            </c:dLbl>
            <c:dLbl>
              <c:idx val="1"/>
              <c:layout>
                <c:manualLayout>
                  <c:x val="2.7187431392046775E-2"/>
                  <c:y val="-4.977558278587967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6B3-4183-A1C2-F6B2886EDDCC}"/>
                </c:ext>
              </c:extLst>
            </c:dLbl>
            <c:dLbl>
              <c:idx val="2"/>
              <c:layout>
                <c:manualLayout>
                  <c:x val="2.8023895461489076E-2"/>
                  <c:y val="-4.607929925918982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6B3-4183-A1C2-F6B2886EDDCC}"/>
                </c:ext>
              </c:extLst>
            </c:dLbl>
            <c:dLbl>
              <c:idx val="3"/>
              <c:layout>
                <c:manualLayout>
                  <c:x val="2.8023895461489076E-2"/>
                  <c:y val="-4.237990961189042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6B3-4183-A1C2-F6B2886EDDCC}"/>
                </c:ext>
              </c:extLst>
            </c:dLbl>
            <c:dLbl>
              <c:idx val="4"/>
              <c:layout>
                <c:manualLayout>
                  <c:x val="2.7521948400950076E-2"/>
                  <c:y val="-3.868051996458989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6B3-4183-A1C2-F6B2886EDDCC}"/>
                </c:ext>
              </c:extLst>
            </c:dLbl>
            <c:dLbl>
              <c:idx val="5"/>
              <c:layout>
                <c:manualLayout>
                  <c:x val="2.6810885323050499E-2"/>
                  <c:y val="-6.457003525446879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6B3-4183-A1C2-F6B2886EDDCC}"/>
                </c:ext>
              </c:extLst>
            </c:dLbl>
            <c:dLbl>
              <c:idx val="6"/>
              <c:layout>
                <c:manualLayout>
                  <c:x val="2.7061858853319999E-2"/>
                  <c:y val="-9.045644442373648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6B3-4183-A1C2-F6B2886EDDCC}"/>
                </c:ext>
              </c:extLst>
            </c:dLbl>
            <c:dLbl>
              <c:idx val="7"/>
              <c:layout>
                <c:manualLayout>
                  <c:x val="2.6810885323050499E-2"/>
                  <c:y val="-5.717125595986887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6B3-4183-A1C2-F6B2886EDDC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Plan1!$A$232:$A$249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</c:strCache>
            </c:strRef>
          </c:cat>
          <c:val>
            <c:numRef>
              <c:f>Plan1!$G$232:$G$249</c:f>
              <c:numCache>
                <c:formatCode>0.00%</c:formatCode>
                <c:ptCount val="18"/>
                <c:pt idx="0">
                  <c:v>2E-3</c:v>
                </c:pt>
                <c:pt idx="1">
                  <c:v>2E-3</c:v>
                </c:pt>
                <c:pt idx="2">
                  <c:v>4.0000000000000001E-3</c:v>
                </c:pt>
                <c:pt idx="3">
                  <c:v>4.0000000000000001E-3</c:v>
                </c:pt>
                <c:pt idx="4">
                  <c:v>2.8E-3</c:v>
                </c:pt>
                <c:pt idx="5">
                  <c:v>1.1000000000000001E-3</c:v>
                </c:pt>
                <c:pt idx="6">
                  <c:v>1.6999999999999999E-3</c:v>
                </c:pt>
                <c:pt idx="7">
                  <c:v>1.1000000000000001E-3</c:v>
                </c:pt>
                <c:pt idx="8" formatCode="0.0%">
                  <c:v>6.1408245525645965E-4</c:v>
                </c:pt>
                <c:pt idx="9">
                  <c:v>6.0790514317063578E-4</c:v>
                </c:pt>
                <c:pt idx="10" formatCode="0.0%">
                  <c:v>8.0000000000000004E-4</c:v>
                </c:pt>
                <c:pt idx="11" formatCode="0.0%">
                  <c:v>4.074135221227679E-4</c:v>
                </c:pt>
                <c:pt idx="12" formatCode="0.0%">
                  <c:v>3.38113913905467E-4</c:v>
                </c:pt>
                <c:pt idx="13" formatCode="0.0%">
                  <c:v>5.8616441896718172E-4</c:v>
                </c:pt>
                <c:pt idx="14" formatCode="0.0%">
                  <c:v>4.0000000000000002E-4</c:v>
                </c:pt>
                <c:pt idx="15" formatCode="0.0%">
                  <c:v>4.0000000000000002E-4</c:v>
                </c:pt>
                <c:pt idx="16" formatCode="0.0%">
                  <c:v>1.9596888873976014E-8</c:v>
                </c:pt>
                <c:pt idx="17" formatCode="0.0%">
                  <c:v>4.3637798261516867E-7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56B3-4183-A1C2-F6B2886E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serLines>
          <c:spPr>
            <a:ln w="3175">
              <a:solidFill>
                <a:srgbClr val="000000"/>
              </a:solidFill>
              <a:prstDash val="solid"/>
            </a:ln>
          </c:spPr>
        </c:serLines>
        <c:axId val="81914112"/>
        <c:axId val="81924480"/>
      </c:barChart>
      <c:catAx>
        <c:axId val="819141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Período</a:t>
                </a:r>
              </a:p>
            </c:rich>
          </c:tx>
          <c:layout>
            <c:manualLayout>
              <c:xMode val="edge"/>
              <c:yMode val="edge"/>
              <c:x val="1.5905396476414899E-2"/>
              <c:y val="0.4125436527950056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1924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924480"/>
        <c:scaling>
          <c:orientation val="minMax"/>
          <c:max val="1"/>
        </c:scaling>
        <c:delete val="0"/>
        <c:axPos val="b"/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1914112"/>
        <c:crosses val="autoZero"/>
        <c:crossBetween val="between"/>
        <c:majorUnit val="0.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901296828838816E-2"/>
          <c:y val="0.90393909311737153"/>
          <c:w val="0.88197563514645583"/>
          <c:h val="4.566939669059891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6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/>
    </a:solidFill>
    <a:ln w="9525"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390376004827642"/>
          <c:y val="0.10172972103447943"/>
          <c:w val="0.84347071362885906"/>
          <c:h val="0.799824071205282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16"/>
              <c:layout>
                <c:manualLayout>
                  <c:x val="6.1705980880539489E-3"/>
                  <c:y val="1.0793647555961239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B7-4048-A534-0AD7D2C6128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'Vol. Ibov. Média Anual'!$A$88:$A$105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'Vol. Ibov. Média Anual'!$B$88:$B$105</c:f>
              <c:numCache>
                <c:formatCode>_(* #,##0_);_(* \(#,##0\);_(* "-"??_);_(@_)</c:formatCode>
                <c:ptCount val="18"/>
                <c:pt idx="0">
                  <c:v>507.29904065040648</c:v>
                </c:pt>
                <c:pt idx="1">
                  <c:v>466.49314297188755</c:v>
                </c:pt>
                <c:pt idx="2">
                  <c:v>662.4560712</c:v>
                </c:pt>
                <c:pt idx="3">
                  <c:v>1013.884772690763</c:v>
                </c:pt>
                <c:pt idx="4">
                  <c:v>1370.479902008032</c:v>
                </c:pt>
                <c:pt idx="5">
                  <c:v>2052.2989974728748</c:v>
                </c:pt>
                <c:pt idx="6">
                  <c:v>4132.779639444082</c:v>
                </c:pt>
                <c:pt idx="7">
                  <c:v>4921.340761674699</c:v>
                </c:pt>
                <c:pt idx="8">
                  <c:v>4643.8521592154475</c:v>
                </c:pt>
                <c:pt idx="9">
                  <c:v>5644.0848065724695</c:v>
                </c:pt>
                <c:pt idx="10">
                  <c:v>5340.4501812878789</c:v>
                </c:pt>
                <c:pt idx="11">
                  <c:v>5780.3998321212111</c:v>
                </c:pt>
                <c:pt idx="12">
                  <c:v>6586.9110555104835</c:v>
                </c:pt>
                <c:pt idx="13">
                  <c:v>6421.1540099866934</c:v>
                </c:pt>
                <c:pt idx="14">
                  <c:v>6059.7393677772379</c:v>
                </c:pt>
                <c:pt idx="15">
                  <c:v>6536.0210713441766</c:v>
                </c:pt>
                <c:pt idx="16">
                  <c:v>9706.8714542236849</c:v>
                </c:pt>
                <c:pt idx="17">
                  <c:v>10293.441226150477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B7-4048-A534-0AD7D2C61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56224"/>
        <c:axId val="81958016"/>
      </c:barChart>
      <c:catAx>
        <c:axId val="8195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958016"/>
        <c:crosses val="autoZero"/>
        <c:auto val="1"/>
        <c:lblAlgn val="ctr"/>
        <c:lblOffset val="100"/>
        <c:noMultiLvlLbl val="0"/>
      </c:catAx>
      <c:valAx>
        <c:axId val="819580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R$ Milhões</a:t>
                </a:r>
              </a:p>
            </c:rich>
          </c:tx>
          <c:layout>
            <c:manualLayout>
              <c:xMode val="edge"/>
              <c:yMode val="edge"/>
              <c:x val="1.6033157145679371E-2"/>
              <c:y val="0.39661733382803588"/>
            </c:manualLayout>
          </c:layout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956224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Resumo!$J$3</c:f>
              <c:strCache>
                <c:ptCount val="1"/>
                <c:pt idx="0">
                  <c:v>Part. (%)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8.3333333333333332E-3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80-4A45-AA2B-F8C5C1DB2A35}"/>
                </c:ext>
              </c:extLst>
            </c:dLbl>
            <c:dLbl>
              <c:idx val="8"/>
              <c:layout>
                <c:manualLayout>
                  <c:x val="8.3333333333333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80-4A45-AA2B-F8C5C1DB2A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Resumo!$I$4:$I$15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Resumo!$J$4:$J$15</c:f>
              <c:numCache>
                <c:formatCode>0.00%</c:formatCode>
                <c:ptCount val="11"/>
                <c:pt idx="0">
                  <c:v>0.60193914811522209</c:v>
                </c:pt>
                <c:pt idx="1">
                  <c:v>0.67055166806110855</c:v>
                </c:pt>
                <c:pt idx="2">
                  <c:v>0.75437008530361338</c:v>
                </c:pt>
                <c:pt idx="3">
                  <c:v>0.48124403994422421</c:v>
                </c:pt>
                <c:pt idx="4">
                  <c:v>0.88436592485617604</c:v>
                </c:pt>
                <c:pt idx="5">
                  <c:v>0.55305670044441668</c:v>
                </c:pt>
                <c:pt idx="6">
                  <c:v>0.49820165387271298</c:v>
                </c:pt>
                <c:pt idx="7">
                  <c:v>0.55991651824395527</c:v>
                </c:pt>
                <c:pt idx="8">
                  <c:v>0.40700089345828588</c:v>
                </c:pt>
                <c:pt idx="9">
                  <c:v>0.71562696968118056</c:v>
                </c:pt>
                <c:pt idx="10">
                  <c:v>0.60283118777046962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180-4A45-AA2B-F8C5C1DB2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252544"/>
        <c:axId val="82254080"/>
        <c:axId val="0"/>
      </c:bar3DChart>
      <c:catAx>
        <c:axId val="8225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254080"/>
        <c:crosses val="autoZero"/>
        <c:auto val="1"/>
        <c:lblAlgn val="ctr"/>
        <c:lblOffset val="100"/>
        <c:noMultiLvlLbl val="0"/>
      </c:catAx>
      <c:valAx>
        <c:axId val="8225408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225254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Minério USD/ton</a:t>
            </a:r>
            <a:r>
              <a:rPr lang="pt-BR" baseline="0"/>
              <a:t> x VALE3</a:t>
            </a:r>
            <a:endParaRPr lang="pt-BR"/>
          </a:p>
        </c:rich>
      </c:tx>
      <c:layout>
        <c:manualLayout>
          <c:xMode val="edge"/>
          <c:yMode val="edge"/>
          <c:x val="0.31110138686226113"/>
          <c:y val="2.53698719889802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693006689465205"/>
          <c:y val="0.15920478690163731"/>
          <c:w val="0.73983300376684225"/>
          <c:h val="0.54258998875140596"/>
        </c:manualLayout>
      </c:layout>
      <c:lineChart>
        <c:grouping val="stacked"/>
        <c:varyColors val="0"/>
        <c:ser>
          <c:idx val="0"/>
          <c:order val="0"/>
          <c:tx>
            <c:strRef>
              <c:f>'Gráfico Vale Min. Ferro'!$C$4</c:f>
              <c:strCache>
                <c:ptCount val="1"/>
                <c:pt idx="0">
                  <c:v>Minério USD/ton</c:v>
                </c:pt>
              </c:strCache>
            </c:strRef>
          </c:tx>
          <c:marker>
            <c:symbol val="none"/>
          </c:marker>
          <c:cat>
            <c:numRef>
              <c:f>'Gráfico Vale Min. Ferro'!$B$82:$B$2151</c:f>
              <c:numCache>
                <c:formatCode>m/d/yyyy</c:formatCode>
                <c:ptCount val="2070"/>
                <c:pt idx="0">
                  <c:v>40057</c:v>
                </c:pt>
                <c:pt idx="1">
                  <c:v>40058</c:v>
                </c:pt>
                <c:pt idx="2">
                  <c:v>40059</c:v>
                </c:pt>
                <c:pt idx="3">
                  <c:v>40060</c:v>
                </c:pt>
                <c:pt idx="4">
                  <c:v>40064</c:v>
                </c:pt>
                <c:pt idx="5">
                  <c:v>40065</c:v>
                </c:pt>
                <c:pt idx="6">
                  <c:v>40066</c:v>
                </c:pt>
                <c:pt idx="7">
                  <c:v>40067</c:v>
                </c:pt>
                <c:pt idx="8">
                  <c:v>40070</c:v>
                </c:pt>
                <c:pt idx="9">
                  <c:v>40071</c:v>
                </c:pt>
                <c:pt idx="10">
                  <c:v>40072</c:v>
                </c:pt>
                <c:pt idx="11">
                  <c:v>40073</c:v>
                </c:pt>
                <c:pt idx="12">
                  <c:v>40074</c:v>
                </c:pt>
                <c:pt idx="13">
                  <c:v>40077</c:v>
                </c:pt>
                <c:pt idx="14">
                  <c:v>40078</c:v>
                </c:pt>
                <c:pt idx="15">
                  <c:v>40079</c:v>
                </c:pt>
                <c:pt idx="16">
                  <c:v>40080</c:v>
                </c:pt>
                <c:pt idx="17">
                  <c:v>40081</c:v>
                </c:pt>
                <c:pt idx="18">
                  <c:v>40084</c:v>
                </c:pt>
                <c:pt idx="19">
                  <c:v>40085</c:v>
                </c:pt>
                <c:pt idx="20">
                  <c:v>40086</c:v>
                </c:pt>
                <c:pt idx="21">
                  <c:v>40087</c:v>
                </c:pt>
                <c:pt idx="22">
                  <c:v>40088</c:v>
                </c:pt>
                <c:pt idx="23">
                  <c:v>40091</c:v>
                </c:pt>
                <c:pt idx="24">
                  <c:v>40092</c:v>
                </c:pt>
                <c:pt idx="25">
                  <c:v>40093</c:v>
                </c:pt>
                <c:pt idx="26">
                  <c:v>40094</c:v>
                </c:pt>
                <c:pt idx="27">
                  <c:v>40095</c:v>
                </c:pt>
                <c:pt idx="28">
                  <c:v>40099</c:v>
                </c:pt>
                <c:pt idx="29">
                  <c:v>40100</c:v>
                </c:pt>
                <c:pt idx="30">
                  <c:v>40101</c:v>
                </c:pt>
                <c:pt idx="31">
                  <c:v>40102</c:v>
                </c:pt>
                <c:pt idx="32">
                  <c:v>40105</c:v>
                </c:pt>
                <c:pt idx="33">
                  <c:v>40106</c:v>
                </c:pt>
                <c:pt idx="34">
                  <c:v>40107</c:v>
                </c:pt>
                <c:pt idx="35">
                  <c:v>40108</c:v>
                </c:pt>
                <c:pt idx="36">
                  <c:v>40109</c:v>
                </c:pt>
                <c:pt idx="37">
                  <c:v>40112</c:v>
                </c:pt>
                <c:pt idx="38">
                  <c:v>40113</c:v>
                </c:pt>
                <c:pt idx="39">
                  <c:v>40114</c:v>
                </c:pt>
                <c:pt idx="40">
                  <c:v>40115</c:v>
                </c:pt>
                <c:pt idx="41">
                  <c:v>40116</c:v>
                </c:pt>
                <c:pt idx="42">
                  <c:v>40120</c:v>
                </c:pt>
                <c:pt idx="43">
                  <c:v>40121</c:v>
                </c:pt>
                <c:pt idx="44">
                  <c:v>40122</c:v>
                </c:pt>
                <c:pt idx="45">
                  <c:v>40123</c:v>
                </c:pt>
                <c:pt idx="46">
                  <c:v>40126</c:v>
                </c:pt>
                <c:pt idx="47">
                  <c:v>40127</c:v>
                </c:pt>
                <c:pt idx="48">
                  <c:v>40128</c:v>
                </c:pt>
                <c:pt idx="49">
                  <c:v>40129</c:v>
                </c:pt>
                <c:pt idx="50">
                  <c:v>40130</c:v>
                </c:pt>
                <c:pt idx="51">
                  <c:v>40133</c:v>
                </c:pt>
                <c:pt idx="52">
                  <c:v>40134</c:v>
                </c:pt>
                <c:pt idx="53">
                  <c:v>40135</c:v>
                </c:pt>
                <c:pt idx="54">
                  <c:v>40136</c:v>
                </c:pt>
                <c:pt idx="55">
                  <c:v>40140</c:v>
                </c:pt>
                <c:pt idx="56">
                  <c:v>40141</c:v>
                </c:pt>
                <c:pt idx="57">
                  <c:v>40142</c:v>
                </c:pt>
                <c:pt idx="58">
                  <c:v>40143</c:v>
                </c:pt>
                <c:pt idx="59">
                  <c:v>40144</c:v>
                </c:pt>
                <c:pt idx="60">
                  <c:v>40147</c:v>
                </c:pt>
                <c:pt idx="61">
                  <c:v>40148</c:v>
                </c:pt>
                <c:pt idx="62">
                  <c:v>40149</c:v>
                </c:pt>
                <c:pt idx="63">
                  <c:v>40150</c:v>
                </c:pt>
                <c:pt idx="64">
                  <c:v>40151</c:v>
                </c:pt>
                <c:pt idx="65">
                  <c:v>40154</c:v>
                </c:pt>
                <c:pt idx="66">
                  <c:v>40155</c:v>
                </c:pt>
                <c:pt idx="67">
                  <c:v>40156</c:v>
                </c:pt>
                <c:pt idx="68">
                  <c:v>40157</c:v>
                </c:pt>
                <c:pt idx="69">
                  <c:v>40158</c:v>
                </c:pt>
                <c:pt idx="70">
                  <c:v>40161</c:v>
                </c:pt>
                <c:pt idx="71">
                  <c:v>40162</c:v>
                </c:pt>
                <c:pt idx="72">
                  <c:v>40163</c:v>
                </c:pt>
                <c:pt idx="73">
                  <c:v>40164</c:v>
                </c:pt>
                <c:pt idx="74">
                  <c:v>40165</c:v>
                </c:pt>
                <c:pt idx="75">
                  <c:v>40168</c:v>
                </c:pt>
                <c:pt idx="76">
                  <c:v>40169</c:v>
                </c:pt>
                <c:pt idx="77">
                  <c:v>40170</c:v>
                </c:pt>
                <c:pt idx="78">
                  <c:v>40175</c:v>
                </c:pt>
                <c:pt idx="79">
                  <c:v>40176</c:v>
                </c:pt>
                <c:pt idx="80">
                  <c:v>40177</c:v>
                </c:pt>
                <c:pt idx="81">
                  <c:v>40182</c:v>
                </c:pt>
                <c:pt idx="82">
                  <c:v>40183</c:v>
                </c:pt>
                <c:pt idx="83">
                  <c:v>40184</c:v>
                </c:pt>
                <c:pt idx="84">
                  <c:v>40185</c:v>
                </c:pt>
                <c:pt idx="85">
                  <c:v>40186</c:v>
                </c:pt>
                <c:pt idx="86">
                  <c:v>40189</c:v>
                </c:pt>
                <c:pt idx="87">
                  <c:v>40190</c:v>
                </c:pt>
                <c:pt idx="88">
                  <c:v>40191</c:v>
                </c:pt>
                <c:pt idx="89">
                  <c:v>40192</c:v>
                </c:pt>
                <c:pt idx="90">
                  <c:v>40193</c:v>
                </c:pt>
                <c:pt idx="91">
                  <c:v>40196</c:v>
                </c:pt>
                <c:pt idx="92">
                  <c:v>40197</c:v>
                </c:pt>
                <c:pt idx="93">
                  <c:v>40198</c:v>
                </c:pt>
                <c:pt idx="94">
                  <c:v>40199</c:v>
                </c:pt>
                <c:pt idx="95">
                  <c:v>40200</c:v>
                </c:pt>
                <c:pt idx="96">
                  <c:v>40204</c:v>
                </c:pt>
                <c:pt idx="97">
                  <c:v>40205</c:v>
                </c:pt>
                <c:pt idx="98">
                  <c:v>40206</c:v>
                </c:pt>
                <c:pt idx="99">
                  <c:v>40207</c:v>
                </c:pt>
                <c:pt idx="100">
                  <c:v>40210</c:v>
                </c:pt>
                <c:pt idx="101">
                  <c:v>40211</c:v>
                </c:pt>
                <c:pt idx="102">
                  <c:v>40212</c:v>
                </c:pt>
                <c:pt idx="103">
                  <c:v>40213</c:v>
                </c:pt>
                <c:pt idx="104">
                  <c:v>40214</c:v>
                </c:pt>
                <c:pt idx="105">
                  <c:v>40217</c:v>
                </c:pt>
                <c:pt idx="106">
                  <c:v>40218</c:v>
                </c:pt>
                <c:pt idx="107">
                  <c:v>40219</c:v>
                </c:pt>
                <c:pt idx="108">
                  <c:v>40220</c:v>
                </c:pt>
                <c:pt idx="109">
                  <c:v>40221</c:v>
                </c:pt>
                <c:pt idx="110">
                  <c:v>40226</c:v>
                </c:pt>
                <c:pt idx="111">
                  <c:v>40227</c:v>
                </c:pt>
                <c:pt idx="112">
                  <c:v>40228</c:v>
                </c:pt>
                <c:pt idx="113">
                  <c:v>40231</c:v>
                </c:pt>
                <c:pt idx="114">
                  <c:v>40232</c:v>
                </c:pt>
                <c:pt idx="115">
                  <c:v>40233</c:v>
                </c:pt>
                <c:pt idx="116">
                  <c:v>40234</c:v>
                </c:pt>
                <c:pt idx="117">
                  <c:v>40235</c:v>
                </c:pt>
                <c:pt idx="118">
                  <c:v>40238</c:v>
                </c:pt>
                <c:pt idx="119">
                  <c:v>40239</c:v>
                </c:pt>
                <c:pt idx="120">
                  <c:v>40240</c:v>
                </c:pt>
                <c:pt idx="121">
                  <c:v>40241</c:v>
                </c:pt>
                <c:pt idx="122">
                  <c:v>40242</c:v>
                </c:pt>
                <c:pt idx="123">
                  <c:v>40245</c:v>
                </c:pt>
                <c:pt idx="124">
                  <c:v>40246</c:v>
                </c:pt>
                <c:pt idx="125">
                  <c:v>40247</c:v>
                </c:pt>
                <c:pt idx="126">
                  <c:v>40248</c:v>
                </c:pt>
                <c:pt idx="127">
                  <c:v>40249</c:v>
                </c:pt>
                <c:pt idx="128">
                  <c:v>40252</c:v>
                </c:pt>
                <c:pt idx="129">
                  <c:v>40253</c:v>
                </c:pt>
                <c:pt idx="130">
                  <c:v>40254</c:v>
                </c:pt>
                <c:pt idx="131">
                  <c:v>40255</c:v>
                </c:pt>
                <c:pt idx="132">
                  <c:v>40256</c:v>
                </c:pt>
                <c:pt idx="133">
                  <c:v>40259</c:v>
                </c:pt>
                <c:pt idx="134">
                  <c:v>40260</c:v>
                </c:pt>
                <c:pt idx="135">
                  <c:v>40261</c:v>
                </c:pt>
                <c:pt idx="136">
                  <c:v>40262</c:v>
                </c:pt>
                <c:pt idx="137">
                  <c:v>40263</c:v>
                </c:pt>
                <c:pt idx="138">
                  <c:v>40266</c:v>
                </c:pt>
                <c:pt idx="139">
                  <c:v>40267</c:v>
                </c:pt>
                <c:pt idx="140">
                  <c:v>40268</c:v>
                </c:pt>
                <c:pt idx="141">
                  <c:v>40269</c:v>
                </c:pt>
                <c:pt idx="142">
                  <c:v>40273</c:v>
                </c:pt>
                <c:pt idx="143">
                  <c:v>40274</c:v>
                </c:pt>
                <c:pt idx="144">
                  <c:v>40275</c:v>
                </c:pt>
                <c:pt idx="145">
                  <c:v>40276</c:v>
                </c:pt>
                <c:pt idx="146">
                  <c:v>40277</c:v>
                </c:pt>
                <c:pt idx="147">
                  <c:v>40280</c:v>
                </c:pt>
                <c:pt idx="148">
                  <c:v>40281</c:v>
                </c:pt>
                <c:pt idx="149">
                  <c:v>40282</c:v>
                </c:pt>
                <c:pt idx="150">
                  <c:v>40283</c:v>
                </c:pt>
                <c:pt idx="151">
                  <c:v>40284</c:v>
                </c:pt>
                <c:pt idx="152">
                  <c:v>40287</c:v>
                </c:pt>
                <c:pt idx="153">
                  <c:v>40288</c:v>
                </c:pt>
                <c:pt idx="154">
                  <c:v>40290</c:v>
                </c:pt>
                <c:pt idx="155">
                  <c:v>40291</c:v>
                </c:pt>
                <c:pt idx="156">
                  <c:v>40294</c:v>
                </c:pt>
                <c:pt idx="157">
                  <c:v>40295</c:v>
                </c:pt>
                <c:pt idx="158">
                  <c:v>40296</c:v>
                </c:pt>
                <c:pt idx="159">
                  <c:v>40297</c:v>
                </c:pt>
                <c:pt idx="160">
                  <c:v>40298</c:v>
                </c:pt>
                <c:pt idx="161">
                  <c:v>40301</c:v>
                </c:pt>
                <c:pt idx="162">
                  <c:v>40302</c:v>
                </c:pt>
                <c:pt idx="163">
                  <c:v>40303</c:v>
                </c:pt>
                <c:pt idx="164">
                  <c:v>40304</c:v>
                </c:pt>
                <c:pt idx="165">
                  <c:v>40305</c:v>
                </c:pt>
                <c:pt idx="166">
                  <c:v>40308</c:v>
                </c:pt>
                <c:pt idx="167">
                  <c:v>40309</c:v>
                </c:pt>
                <c:pt idx="168">
                  <c:v>40310</c:v>
                </c:pt>
                <c:pt idx="169">
                  <c:v>40311</c:v>
                </c:pt>
                <c:pt idx="170">
                  <c:v>40312</c:v>
                </c:pt>
                <c:pt idx="171">
                  <c:v>40315</c:v>
                </c:pt>
                <c:pt idx="172">
                  <c:v>40316</c:v>
                </c:pt>
                <c:pt idx="173">
                  <c:v>40317</c:v>
                </c:pt>
                <c:pt idx="174">
                  <c:v>40318</c:v>
                </c:pt>
                <c:pt idx="175">
                  <c:v>40319</c:v>
                </c:pt>
                <c:pt idx="176">
                  <c:v>40322</c:v>
                </c:pt>
                <c:pt idx="177">
                  <c:v>40323</c:v>
                </c:pt>
                <c:pt idx="178">
                  <c:v>40324</c:v>
                </c:pt>
                <c:pt idx="179">
                  <c:v>40325</c:v>
                </c:pt>
                <c:pt idx="180">
                  <c:v>40326</c:v>
                </c:pt>
                <c:pt idx="181">
                  <c:v>40329</c:v>
                </c:pt>
                <c:pt idx="182">
                  <c:v>40330</c:v>
                </c:pt>
                <c:pt idx="183">
                  <c:v>40331</c:v>
                </c:pt>
                <c:pt idx="184">
                  <c:v>40333</c:v>
                </c:pt>
                <c:pt idx="185">
                  <c:v>40336</c:v>
                </c:pt>
                <c:pt idx="186">
                  <c:v>40337</c:v>
                </c:pt>
                <c:pt idx="187">
                  <c:v>40338</c:v>
                </c:pt>
                <c:pt idx="188">
                  <c:v>40339</c:v>
                </c:pt>
                <c:pt idx="189">
                  <c:v>40340</c:v>
                </c:pt>
                <c:pt idx="190">
                  <c:v>40343</c:v>
                </c:pt>
                <c:pt idx="191">
                  <c:v>40344</c:v>
                </c:pt>
                <c:pt idx="192">
                  <c:v>40345</c:v>
                </c:pt>
                <c:pt idx="193">
                  <c:v>40346</c:v>
                </c:pt>
                <c:pt idx="194">
                  <c:v>40347</c:v>
                </c:pt>
                <c:pt idx="195">
                  <c:v>40350</c:v>
                </c:pt>
                <c:pt idx="196">
                  <c:v>40351</c:v>
                </c:pt>
                <c:pt idx="197">
                  <c:v>40352</c:v>
                </c:pt>
                <c:pt idx="198">
                  <c:v>40353</c:v>
                </c:pt>
                <c:pt idx="199">
                  <c:v>40354</c:v>
                </c:pt>
                <c:pt idx="200">
                  <c:v>40357</c:v>
                </c:pt>
                <c:pt idx="201">
                  <c:v>40358</c:v>
                </c:pt>
                <c:pt idx="202">
                  <c:v>40359</c:v>
                </c:pt>
                <c:pt idx="203">
                  <c:v>40360</c:v>
                </c:pt>
                <c:pt idx="204">
                  <c:v>40361</c:v>
                </c:pt>
                <c:pt idx="205">
                  <c:v>40364</c:v>
                </c:pt>
                <c:pt idx="206">
                  <c:v>40365</c:v>
                </c:pt>
                <c:pt idx="207">
                  <c:v>40366</c:v>
                </c:pt>
                <c:pt idx="208">
                  <c:v>40367</c:v>
                </c:pt>
                <c:pt idx="209">
                  <c:v>40371</c:v>
                </c:pt>
                <c:pt idx="210">
                  <c:v>40372</c:v>
                </c:pt>
                <c:pt idx="211">
                  <c:v>40373</c:v>
                </c:pt>
                <c:pt idx="212">
                  <c:v>40374</c:v>
                </c:pt>
                <c:pt idx="213">
                  <c:v>40375</c:v>
                </c:pt>
                <c:pt idx="214">
                  <c:v>40378</c:v>
                </c:pt>
                <c:pt idx="215">
                  <c:v>40379</c:v>
                </c:pt>
                <c:pt idx="216">
                  <c:v>40380</c:v>
                </c:pt>
                <c:pt idx="217">
                  <c:v>40381</c:v>
                </c:pt>
                <c:pt idx="218">
                  <c:v>40382</c:v>
                </c:pt>
                <c:pt idx="219">
                  <c:v>40385</c:v>
                </c:pt>
                <c:pt idx="220">
                  <c:v>40386</c:v>
                </c:pt>
                <c:pt idx="221">
                  <c:v>40387</c:v>
                </c:pt>
                <c:pt idx="222">
                  <c:v>40388</c:v>
                </c:pt>
                <c:pt idx="223">
                  <c:v>40389</c:v>
                </c:pt>
                <c:pt idx="224">
                  <c:v>40392</c:v>
                </c:pt>
                <c:pt idx="225">
                  <c:v>40393</c:v>
                </c:pt>
                <c:pt idx="226">
                  <c:v>40394</c:v>
                </c:pt>
                <c:pt idx="227">
                  <c:v>40395</c:v>
                </c:pt>
                <c:pt idx="228">
                  <c:v>40396</c:v>
                </c:pt>
                <c:pt idx="229">
                  <c:v>40399</c:v>
                </c:pt>
                <c:pt idx="230">
                  <c:v>40400</c:v>
                </c:pt>
                <c:pt idx="231">
                  <c:v>40401</c:v>
                </c:pt>
                <c:pt idx="232">
                  <c:v>40402</c:v>
                </c:pt>
                <c:pt idx="233">
                  <c:v>40403</c:v>
                </c:pt>
                <c:pt idx="234">
                  <c:v>40406</c:v>
                </c:pt>
                <c:pt idx="235">
                  <c:v>40407</c:v>
                </c:pt>
                <c:pt idx="236">
                  <c:v>40408</c:v>
                </c:pt>
                <c:pt idx="237">
                  <c:v>40409</c:v>
                </c:pt>
                <c:pt idx="238">
                  <c:v>40410</c:v>
                </c:pt>
                <c:pt idx="239">
                  <c:v>40413</c:v>
                </c:pt>
                <c:pt idx="240">
                  <c:v>40414</c:v>
                </c:pt>
                <c:pt idx="241">
                  <c:v>40415</c:v>
                </c:pt>
                <c:pt idx="242">
                  <c:v>40416</c:v>
                </c:pt>
                <c:pt idx="243">
                  <c:v>40417</c:v>
                </c:pt>
                <c:pt idx="244">
                  <c:v>40420</c:v>
                </c:pt>
                <c:pt idx="245">
                  <c:v>40421</c:v>
                </c:pt>
                <c:pt idx="246">
                  <c:v>40422</c:v>
                </c:pt>
                <c:pt idx="247">
                  <c:v>40423</c:v>
                </c:pt>
                <c:pt idx="248">
                  <c:v>40424</c:v>
                </c:pt>
                <c:pt idx="249">
                  <c:v>40427</c:v>
                </c:pt>
                <c:pt idx="250">
                  <c:v>40429</c:v>
                </c:pt>
                <c:pt idx="251">
                  <c:v>40430</c:v>
                </c:pt>
                <c:pt idx="252">
                  <c:v>40431</c:v>
                </c:pt>
                <c:pt idx="253">
                  <c:v>40434</c:v>
                </c:pt>
                <c:pt idx="254">
                  <c:v>40435</c:v>
                </c:pt>
                <c:pt idx="255">
                  <c:v>40436</c:v>
                </c:pt>
                <c:pt idx="256">
                  <c:v>40437</c:v>
                </c:pt>
                <c:pt idx="257">
                  <c:v>40438</c:v>
                </c:pt>
                <c:pt idx="258">
                  <c:v>40441</c:v>
                </c:pt>
                <c:pt idx="259">
                  <c:v>40442</c:v>
                </c:pt>
                <c:pt idx="260">
                  <c:v>40443</c:v>
                </c:pt>
                <c:pt idx="261">
                  <c:v>40444</c:v>
                </c:pt>
                <c:pt idx="262">
                  <c:v>40445</c:v>
                </c:pt>
                <c:pt idx="263">
                  <c:v>40448</c:v>
                </c:pt>
                <c:pt idx="264">
                  <c:v>40449</c:v>
                </c:pt>
                <c:pt idx="265">
                  <c:v>40450</c:v>
                </c:pt>
                <c:pt idx="266">
                  <c:v>40451</c:v>
                </c:pt>
                <c:pt idx="267">
                  <c:v>40452</c:v>
                </c:pt>
                <c:pt idx="268">
                  <c:v>40455</c:v>
                </c:pt>
                <c:pt idx="269">
                  <c:v>40456</c:v>
                </c:pt>
                <c:pt idx="270">
                  <c:v>40457</c:v>
                </c:pt>
                <c:pt idx="271">
                  <c:v>40458</c:v>
                </c:pt>
                <c:pt idx="272">
                  <c:v>40459</c:v>
                </c:pt>
                <c:pt idx="273">
                  <c:v>40462</c:v>
                </c:pt>
                <c:pt idx="274">
                  <c:v>40464</c:v>
                </c:pt>
                <c:pt idx="275">
                  <c:v>40465</c:v>
                </c:pt>
                <c:pt idx="276">
                  <c:v>40466</c:v>
                </c:pt>
                <c:pt idx="277">
                  <c:v>40469</c:v>
                </c:pt>
                <c:pt idx="278">
                  <c:v>40470</c:v>
                </c:pt>
                <c:pt idx="279">
                  <c:v>40471</c:v>
                </c:pt>
                <c:pt idx="280">
                  <c:v>40472</c:v>
                </c:pt>
                <c:pt idx="281">
                  <c:v>40473</c:v>
                </c:pt>
                <c:pt idx="282">
                  <c:v>40476</c:v>
                </c:pt>
                <c:pt idx="283">
                  <c:v>40477</c:v>
                </c:pt>
                <c:pt idx="284">
                  <c:v>40478</c:v>
                </c:pt>
                <c:pt idx="285">
                  <c:v>40479</c:v>
                </c:pt>
                <c:pt idx="286">
                  <c:v>40480</c:v>
                </c:pt>
                <c:pt idx="287">
                  <c:v>40483</c:v>
                </c:pt>
                <c:pt idx="288">
                  <c:v>40485</c:v>
                </c:pt>
                <c:pt idx="289">
                  <c:v>40486</c:v>
                </c:pt>
                <c:pt idx="290">
                  <c:v>40487</c:v>
                </c:pt>
                <c:pt idx="291">
                  <c:v>40490</c:v>
                </c:pt>
                <c:pt idx="292">
                  <c:v>40491</c:v>
                </c:pt>
                <c:pt idx="293">
                  <c:v>40492</c:v>
                </c:pt>
                <c:pt idx="294">
                  <c:v>40493</c:v>
                </c:pt>
                <c:pt idx="295">
                  <c:v>40494</c:v>
                </c:pt>
                <c:pt idx="296">
                  <c:v>40498</c:v>
                </c:pt>
                <c:pt idx="297">
                  <c:v>40499</c:v>
                </c:pt>
                <c:pt idx="298">
                  <c:v>40500</c:v>
                </c:pt>
                <c:pt idx="299">
                  <c:v>40501</c:v>
                </c:pt>
                <c:pt idx="300">
                  <c:v>40504</c:v>
                </c:pt>
                <c:pt idx="301">
                  <c:v>40505</c:v>
                </c:pt>
                <c:pt idx="302">
                  <c:v>40506</c:v>
                </c:pt>
                <c:pt idx="303">
                  <c:v>40507</c:v>
                </c:pt>
                <c:pt idx="304">
                  <c:v>40508</c:v>
                </c:pt>
                <c:pt idx="305">
                  <c:v>40511</c:v>
                </c:pt>
                <c:pt idx="306">
                  <c:v>40512</c:v>
                </c:pt>
                <c:pt idx="307">
                  <c:v>40513</c:v>
                </c:pt>
                <c:pt idx="308">
                  <c:v>40514</c:v>
                </c:pt>
                <c:pt idx="309">
                  <c:v>40515</c:v>
                </c:pt>
                <c:pt idx="310">
                  <c:v>40518</c:v>
                </c:pt>
                <c:pt idx="311">
                  <c:v>40519</c:v>
                </c:pt>
                <c:pt idx="312">
                  <c:v>40520</c:v>
                </c:pt>
                <c:pt idx="313">
                  <c:v>40521</c:v>
                </c:pt>
                <c:pt idx="314">
                  <c:v>40522</c:v>
                </c:pt>
                <c:pt idx="315">
                  <c:v>40525</c:v>
                </c:pt>
                <c:pt idx="316">
                  <c:v>40526</c:v>
                </c:pt>
                <c:pt idx="317">
                  <c:v>40527</c:v>
                </c:pt>
                <c:pt idx="318">
                  <c:v>40528</c:v>
                </c:pt>
                <c:pt idx="319">
                  <c:v>40529</c:v>
                </c:pt>
                <c:pt idx="320">
                  <c:v>40532</c:v>
                </c:pt>
                <c:pt idx="321">
                  <c:v>40533</c:v>
                </c:pt>
                <c:pt idx="322">
                  <c:v>40534</c:v>
                </c:pt>
                <c:pt idx="323">
                  <c:v>40535</c:v>
                </c:pt>
                <c:pt idx="324">
                  <c:v>40539</c:v>
                </c:pt>
                <c:pt idx="325">
                  <c:v>40540</c:v>
                </c:pt>
                <c:pt idx="326">
                  <c:v>40541</c:v>
                </c:pt>
                <c:pt idx="327">
                  <c:v>40542</c:v>
                </c:pt>
                <c:pt idx="328">
                  <c:v>40546</c:v>
                </c:pt>
                <c:pt idx="329">
                  <c:v>40547</c:v>
                </c:pt>
                <c:pt idx="330">
                  <c:v>40548</c:v>
                </c:pt>
                <c:pt idx="331">
                  <c:v>40549</c:v>
                </c:pt>
                <c:pt idx="332">
                  <c:v>40550</c:v>
                </c:pt>
                <c:pt idx="333">
                  <c:v>40553</c:v>
                </c:pt>
                <c:pt idx="334">
                  <c:v>40554</c:v>
                </c:pt>
                <c:pt idx="335">
                  <c:v>40555</c:v>
                </c:pt>
                <c:pt idx="336">
                  <c:v>40556</c:v>
                </c:pt>
                <c:pt idx="337">
                  <c:v>40557</c:v>
                </c:pt>
                <c:pt idx="338">
                  <c:v>40560</c:v>
                </c:pt>
                <c:pt idx="339">
                  <c:v>40561</c:v>
                </c:pt>
                <c:pt idx="340">
                  <c:v>40562</c:v>
                </c:pt>
                <c:pt idx="341">
                  <c:v>40564</c:v>
                </c:pt>
                <c:pt idx="342">
                  <c:v>40567</c:v>
                </c:pt>
                <c:pt idx="343">
                  <c:v>40569</c:v>
                </c:pt>
                <c:pt idx="344">
                  <c:v>40570</c:v>
                </c:pt>
                <c:pt idx="345">
                  <c:v>40571</c:v>
                </c:pt>
                <c:pt idx="346">
                  <c:v>40574</c:v>
                </c:pt>
                <c:pt idx="347">
                  <c:v>40575</c:v>
                </c:pt>
                <c:pt idx="348">
                  <c:v>40576</c:v>
                </c:pt>
                <c:pt idx="349">
                  <c:v>40577</c:v>
                </c:pt>
                <c:pt idx="350">
                  <c:v>40578</c:v>
                </c:pt>
                <c:pt idx="351">
                  <c:v>40581</c:v>
                </c:pt>
                <c:pt idx="352">
                  <c:v>40582</c:v>
                </c:pt>
                <c:pt idx="353">
                  <c:v>40583</c:v>
                </c:pt>
                <c:pt idx="354">
                  <c:v>40584</c:v>
                </c:pt>
                <c:pt idx="355">
                  <c:v>40585</c:v>
                </c:pt>
                <c:pt idx="356">
                  <c:v>40588</c:v>
                </c:pt>
                <c:pt idx="357">
                  <c:v>40589</c:v>
                </c:pt>
                <c:pt idx="358">
                  <c:v>40590</c:v>
                </c:pt>
                <c:pt idx="359">
                  <c:v>40591</c:v>
                </c:pt>
                <c:pt idx="360">
                  <c:v>40592</c:v>
                </c:pt>
                <c:pt idx="361">
                  <c:v>40595</c:v>
                </c:pt>
                <c:pt idx="362">
                  <c:v>40596</c:v>
                </c:pt>
                <c:pt idx="363">
                  <c:v>40597</c:v>
                </c:pt>
                <c:pt idx="364">
                  <c:v>40598</c:v>
                </c:pt>
                <c:pt idx="365">
                  <c:v>40599</c:v>
                </c:pt>
                <c:pt idx="366">
                  <c:v>40602</c:v>
                </c:pt>
                <c:pt idx="367">
                  <c:v>40603</c:v>
                </c:pt>
                <c:pt idx="368">
                  <c:v>40604</c:v>
                </c:pt>
                <c:pt idx="369">
                  <c:v>40605</c:v>
                </c:pt>
                <c:pt idx="370">
                  <c:v>40606</c:v>
                </c:pt>
                <c:pt idx="371">
                  <c:v>40611</c:v>
                </c:pt>
                <c:pt idx="372">
                  <c:v>40612</c:v>
                </c:pt>
                <c:pt idx="373">
                  <c:v>40613</c:v>
                </c:pt>
                <c:pt idx="374">
                  <c:v>40616</c:v>
                </c:pt>
                <c:pt idx="375">
                  <c:v>40617</c:v>
                </c:pt>
                <c:pt idx="376">
                  <c:v>40618</c:v>
                </c:pt>
                <c:pt idx="377">
                  <c:v>40619</c:v>
                </c:pt>
                <c:pt idx="378">
                  <c:v>40620</c:v>
                </c:pt>
                <c:pt idx="379">
                  <c:v>40623</c:v>
                </c:pt>
                <c:pt idx="380">
                  <c:v>40624</c:v>
                </c:pt>
                <c:pt idx="381">
                  <c:v>40625</c:v>
                </c:pt>
                <c:pt idx="382">
                  <c:v>40626</c:v>
                </c:pt>
                <c:pt idx="383">
                  <c:v>40627</c:v>
                </c:pt>
                <c:pt idx="384">
                  <c:v>40630</c:v>
                </c:pt>
                <c:pt idx="385">
                  <c:v>40631</c:v>
                </c:pt>
                <c:pt idx="386">
                  <c:v>40632</c:v>
                </c:pt>
                <c:pt idx="387">
                  <c:v>40633</c:v>
                </c:pt>
                <c:pt idx="388">
                  <c:v>40634</c:v>
                </c:pt>
                <c:pt idx="389">
                  <c:v>40637</c:v>
                </c:pt>
                <c:pt idx="390">
                  <c:v>40638</c:v>
                </c:pt>
                <c:pt idx="391">
                  <c:v>40639</c:v>
                </c:pt>
                <c:pt idx="392">
                  <c:v>40640</c:v>
                </c:pt>
                <c:pt idx="393">
                  <c:v>40641</c:v>
                </c:pt>
                <c:pt idx="394">
                  <c:v>40644</c:v>
                </c:pt>
                <c:pt idx="395">
                  <c:v>40645</c:v>
                </c:pt>
                <c:pt idx="396">
                  <c:v>40646</c:v>
                </c:pt>
                <c:pt idx="397">
                  <c:v>40647</c:v>
                </c:pt>
                <c:pt idx="398">
                  <c:v>40648</c:v>
                </c:pt>
                <c:pt idx="399">
                  <c:v>40651</c:v>
                </c:pt>
                <c:pt idx="400">
                  <c:v>40652</c:v>
                </c:pt>
                <c:pt idx="401">
                  <c:v>40653</c:v>
                </c:pt>
                <c:pt idx="402">
                  <c:v>40658</c:v>
                </c:pt>
                <c:pt idx="403">
                  <c:v>40659</c:v>
                </c:pt>
                <c:pt idx="404">
                  <c:v>40660</c:v>
                </c:pt>
                <c:pt idx="405">
                  <c:v>40661</c:v>
                </c:pt>
                <c:pt idx="406">
                  <c:v>40665</c:v>
                </c:pt>
                <c:pt idx="407">
                  <c:v>40666</c:v>
                </c:pt>
                <c:pt idx="408">
                  <c:v>40667</c:v>
                </c:pt>
                <c:pt idx="409">
                  <c:v>40668</c:v>
                </c:pt>
                <c:pt idx="410">
                  <c:v>40669</c:v>
                </c:pt>
                <c:pt idx="411">
                  <c:v>40672</c:v>
                </c:pt>
                <c:pt idx="412">
                  <c:v>40673</c:v>
                </c:pt>
                <c:pt idx="413">
                  <c:v>40674</c:v>
                </c:pt>
                <c:pt idx="414">
                  <c:v>40675</c:v>
                </c:pt>
                <c:pt idx="415">
                  <c:v>40676</c:v>
                </c:pt>
                <c:pt idx="416">
                  <c:v>40679</c:v>
                </c:pt>
                <c:pt idx="417">
                  <c:v>40680</c:v>
                </c:pt>
                <c:pt idx="418">
                  <c:v>40681</c:v>
                </c:pt>
                <c:pt idx="419">
                  <c:v>40682</c:v>
                </c:pt>
                <c:pt idx="420">
                  <c:v>40683</c:v>
                </c:pt>
                <c:pt idx="421">
                  <c:v>40686</c:v>
                </c:pt>
                <c:pt idx="422">
                  <c:v>40687</c:v>
                </c:pt>
                <c:pt idx="423">
                  <c:v>40688</c:v>
                </c:pt>
                <c:pt idx="424">
                  <c:v>40689</c:v>
                </c:pt>
                <c:pt idx="425">
                  <c:v>40690</c:v>
                </c:pt>
                <c:pt idx="426">
                  <c:v>40693</c:v>
                </c:pt>
                <c:pt idx="427">
                  <c:v>40694</c:v>
                </c:pt>
                <c:pt idx="428">
                  <c:v>40695</c:v>
                </c:pt>
                <c:pt idx="429">
                  <c:v>40696</c:v>
                </c:pt>
                <c:pt idx="430">
                  <c:v>40697</c:v>
                </c:pt>
                <c:pt idx="431">
                  <c:v>40700</c:v>
                </c:pt>
                <c:pt idx="432">
                  <c:v>40701</c:v>
                </c:pt>
                <c:pt idx="433">
                  <c:v>40702</c:v>
                </c:pt>
                <c:pt idx="434">
                  <c:v>40703</c:v>
                </c:pt>
                <c:pt idx="435">
                  <c:v>40704</c:v>
                </c:pt>
                <c:pt idx="436">
                  <c:v>40707</c:v>
                </c:pt>
                <c:pt idx="437">
                  <c:v>40708</c:v>
                </c:pt>
                <c:pt idx="438">
                  <c:v>40709</c:v>
                </c:pt>
                <c:pt idx="439">
                  <c:v>40710</c:v>
                </c:pt>
                <c:pt idx="440">
                  <c:v>40711</c:v>
                </c:pt>
                <c:pt idx="441">
                  <c:v>40714</c:v>
                </c:pt>
                <c:pt idx="442">
                  <c:v>40715</c:v>
                </c:pt>
                <c:pt idx="443">
                  <c:v>40716</c:v>
                </c:pt>
                <c:pt idx="444">
                  <c:v>40718</c:v>
                </c:pt>
                <c:pt idx="445">
                  <c:v>40721</c:v>
                </c:pt>
                <c:pt idx="446">
                  <c:v>40722</c:v>
                </c:pt>
                <c:pt idx="447">
                  <c:v>40723</c:v>
                </c:pt>
                <c:pt idx="448">
                  <c:v>40724</c:v>
                </c:pt>
                <c:pt idx="449">
                  <c:v>40725</c:v>
                </c:pt>
                <c:pt idx="450">
                  <c:v>40728</c:v>
                </c:pt>
                <c:pt idx="451">
                  <c:v>40729</c:v>
                </c:pt>
                <c:pt idx="452">
                  <c:v>40730</c:v>
                </c:pt>
                <c:pt idx="453">
                  <c:v>40731</c:v>
                </c:pt>
                <c:pt idx="454">
                  <c:v>40732</c:v>
                </c:pt>
                <c:pt idx="455">
                  <c:v>40735</c:v>
                </c:pt>
                <c:pt idx="456">
                  <c:v>40736</c:v>
                </c:pt>
                <c:pt idx="457">
                  <c:v>40737</c:v>
                </c:pt>
                <c:pt idx="458">
                  <c:v>40738</c:v>
                </c:pt>
                <c:pt idx="459">
                  <c:v>40739</c:v>
                </c:pt>
                <c:pt idx="460">
                  <c:v>40742</c:v>
                </c:pt>
                <c:pt idx="461">
                  <c:v>40743</c:v>
                </c:pt>
                <c:pt idx="462">
                  <c:v>40744</c:v>
                </c:pt>
                <c:pt idx="463">
                  <c:v>40745</c:v>
                </c:pt>
                <c:pt idx="464">
                  <c:v>40746</c:v>
                </c:pt>
                <c:pt idx="465">
                  <c:v>40749</c:v>
                </c:pt>
                <c:pt idx="466">
                  <c:v>40750</c:v>
                </c:pt>
                <c:pt idx="467">
                  <c:v>40751</c:v>
                </c:pt>
                <c:pt idx="468">
                  <c:v>40752</c:v>
                </c:pt>
                <c:pt idx="469">
                  <c:v>40753</c:v>
                </c:pt>
                <c:pt idx="470">
                  <c:v>40756</c:v>
                </c:pt>
                <c:pt idx="471">
                  <c:v>40757</c:v>
                </c:pt>
                <c:pt idx="472">
                  <c:v>40758</c:v>
                </c:pt>
                <c:pt idx="473">
                  <c:v>40759</c:v>
                </c:pt>
                <c:pt idx="474">
                  <c:v>40760</c:v>
                </c:pt>
                <c:pt idx="475">
                  <c:v>40763</c:v>
                </c:pt>
                <c:pt idx="476">
                  <c:v>40764</c:v>
                </c:pt>
                <c:pt idx="477">
                  <c:v>40765</c:v>
                </c:pt>
                <c:pt idx="478">
                  <c:v>40766</c:v>
                </c:pt>
                <c:pt idx="479">
                  <c:v>40767</c:v>
                </c:pt>
                <c:pt idx="480">
                  <c:v>40770</c:v>
                </c:pt>
                <c:pt idx="481">
                  <c:v>40771</c:v>
                </c:pt>
                <c:pt idx="482">
                  <c:v>40772</c:v>
                </c:pt>
                <c:pt idx="483">
                  <c:v>40773</c:v>
                </c:pt>
                <c:pt idx="484">
                  <c:v>40774</c:v>
                </c:pt>
                <c:pt idx="485">
                  <c:v>40777</c:v>
                </c:pt>
                <c:pt idx="486">
                  <c:v>40778</c:v>
                </c:pt>
                <c:pt idx="487">
                  <c:v>40779</c:v>
                </c:pt>
                <c:pt idx="488">
                  <c:v>40780</c:v>
                </c:pt>
                <c:pt idx="489">
                  <c:v>40781</c:v>
                </c:pt>
                <c:pt idx="490">
                  <c:v>40784</c:v>
                </c:pt>
                <c:pt idx="491">
                  <c:v>40785</c:v>
                </c:pt>
                <c:pt idx="492">
                  <c:v>40786</c:v>
                </c:pt>
                <c:pt idx="493">
                  <c:v>40787</c:v>
                </c:pt>
                <c:pt idx="494">
                  <c:v>40788</c:v>
                </c:pt>
                <c:pt idx="495">
                  <c:v>40791</c:v>
                </c:pt>
                <c:pt idx="496">
                  <c:v>40792</c:v>
                </c:pt>
                <c:pt idx="497">
                  <c:v>40794</c:v>
                </c:pt>
                <c:pt idx="498">
                  <c:v>40795</c:v>
                </c:pt>
                <c:pt idx="499">
                  <c:v>40798</c:v>
                </c:pt>
                <c:pt idx="500">
                  <c:v>40799</c:v>
                </c:pt>
                <c:pt idx="501">
                  <c:v>40800</c:v>
                </c:pt>
                <c:pt idx="502">
                  <c:v>40801</c:v>
                </c:pt>
                <c:pt idx="503">
                  <c:v>40802</c:v>
                </c:pt>
                <c:pt idx="504">
                  <c:v>40805</c:v>
                </c:pt>
                <c:pt idx="505">
                  <c:v>40806</c:v>
                </c:pt>
                <c:pt idx="506">
                  <c:v>40807</c:v>
                </c:pt>
                <c:pt idx="507">
                  <c:v>40808</c:v>
                </c:pt>
                <c:pt idx="508">
                  <c:v>40809</c:v>
                </c:pt>
                <c:pt idx="509">
                  <c:v>40812</c:v>
                </c:pt>
                <c:pt idx="510">
                  <c:v>40813</c:v>
                </c:pt>
                <c:pt idx="511">
                  <c:v>40814</c:v>
                </c:pt>
                <c:pt idx="512">
                  <c:v>40815</c:v>
                </c:pt>
                <c:pt idx="513">
                  <c:v>40816</c:v>
                </c:pt>
                <c:pt idx="514">
                  <c:v>40819</c:v>
                </c:pt>
                <c:pt idx="515">
                  <c:v>40820</c:v>
                </c:pt>
                <c:pt idx="516">
                  <c:v>40821</c:v>
                </c:pt>
                <c:pt idx="517">
                  <c:v>40822</c:v>
                </c:pt>
                <c:pt idx="518">
                  <c:v>40823</c:v>
                </c:pt>
                <c:pt idx="519">
                  <c:v>40826</c:v>
                </c:pt>
                <c:pt idx="520">
                  <c:v>40827</c:v>
                </c:pt>
                <c:pt idx="521">
                  <c:v>40829</c:v>
                </c:pt>
                <c:pt idx="522">
                  <c:v>40830</c:v>
                </c:pt>
                <c:pt idx="523">
                  <c:v>40833</c:v>
                </c:pt>
                <c:pt idx="524">
                  <c:v>40834</c:v>
                </c:pt>
                <c:pt idx="525">
                  <c:v>40835</c:v>
                </c:pt>
                <c:pt idx="526">
                  <c:v>40836</c:v>
                </c:pt>
                <c:pt idx="527">
                  <c:v>40837</c:v>
                </c:pt>
                <c:pt idx="528">
                  <c:v>40840</c:v>
                </c:pt>
                <c:pt idx="529">
                  <c:v>40841</c:v>
                </c:pt>
                <c:pt idx="530">
                  <c:v>40842</c:v>
                </c:pt>
                <c:pt idx="531">
                  <c:v>40843</c:v>
                </c:pt>
                <c:pt idx="532">
                  <c:v>40844</c:v>
                </c:pt>
                <c:pt idx="533">
                  <c:v>40847</c:v>
                </c:pt>
                <c:pt idx="534">
                  <c:v>40848</c:v>
                </c:pt>
                <c:pt idx="535">
                  <c:v>40850</c:v>
                </c:pt>
                <c:pt idx="536">
                  <c:v>40851</c:v>
                </c:pt>
                <c:pt idx="537">
                  <c:v>40854</c:v>
                </c:pt>
                <c:pt idx="538">
                  <c:v>40855</c:v>
                </c:pt>
                <c:pt idx="539">
                  <c:v>40856</c:v>
                </c:pt>
                <c:pt idx="540">
                  <c:v>40857</c:v>
                </c:pt>
                <c:pt idx="541">
                  <c:v>40858</c:v>
                </c:pt>
                <c:pt idx="542">
                  <c:v>40861</c:v>
                </c:pt>
                <c:pt idx="543">
                  <c:v>40863</c:v>
                </c:pt>
                <c:pt idx="544">
                  <c:v>40864</c:v>
                </c:pt>
                <c:pt idx="545">
                  <c:v>40865</c:v>
                </c:pt>
                <c:pt idx="546">
                  <c:v>40868</c:v>
                </c:pt>
                <c:pt idx="547">
                  <c:v>40869</c:v>
                </c:pt>
                <c:pt idx="548">
                  <c:v>40870</c:v>
                </c:pt>
                <c:pt idx="549">
                  <c:v>40871</c:v>
                </c:pt>
                <c:pt idx="550">
                  <c:v>40872</c:v>
                </c:pt>
                <c:pt idx="551">
                  <c:v>40875</c:v>
                </c:pt>
                <c:pt idx="552">
                  <c:v>40876</c:v>
                </c:pt>
                <c:pt idx="553">
                  <c:v>40877</c:v>
                </c:pt>
                <c:pt idx="554">
                  <c:v>40878</c:v>
                </c:pt>
                <c:pt idx="555">
                  <c:v>40879</c:v>
                </c:pt>
                <c:pt idx="556">
                  <c:v>40882</c:v>
                </c:pt>
                <c:pt idx="557">
                  <c:v>40883</c:v>
                </c:pt>
                <c:pt idx="558">
                  <c:v>40884</c:v>
                </c:pt>
                <c:pt idx="559">
                  <c:v>40885</c:v>
                </c:pt>
                <c:pt idx="560">
                  <c:v>40886</c:v>
                </c:pt>
                <c:pt idx="561">
                  <c:v>40889</c:v>
                </c:pt>
                <c:pt idx="562">
                  <c:v>40890</c:v>
                </c:pt>
                <c:pt idx="563">
                  <c:v>40891</c:v>
                </c:pt>
                <c:pt idx="564">
                  <c:v>40892</c:v>
                </c:pt>
                <c:pt idx="565">
                  <c:v>40893</c:v>
                </c:pt>
                <c:pt idx="566">
                  <c:v>40896</c:v>
                </c:pt>
                <c:pt idx="567">
                  <c:v>40897</c:v>
                </c:pt>
                <c:pt idx="568">
                  <c:v>40898</c:v>
                </c:pt>
                <c:pt idx="569">
                  <c:v>40899</c:v>
                </c:pt>
                <c:pt idx="570">
                  <c:v>40900</c:v>
                </c:pt>
                <c:pt idx="571">
                  <c:v>40903</c:v>
                </c:pt>
                <c:pt idx="572">
                  <c:v>40904</c:v>
                </c:pt>
                <c:pt idx="573">
                  <c:v>40905</c:v>
                </c:pt>
                <c:pt idx="574">
                  <c:v>40906</c:v>
                </c:pt>
                <c:pt idx="575">
                  <c:v>40910</c:v>
                </c:pt>
                <c:pt idx="576">
                  <c:v>40911</c:v>
                </c:pt>
                <c:pt idx="577">
                  <c:v>40912</c:v>
                </c:pt>
                <c:pt idx="578">
                  <c:v>40913</c:v>
                </c:pt>
                <c:pt idx="579">
                  <c:v>40914</c:v>
                </c:pt>
                <c:pt idx="580">
                  <c:v>40917</c:v>
                </c:pt>
                <c:pt idx="581">
                  <c:v>40918</c:v>
                </c:pt>
                <c:pt idx="582">
                  <c:v>40919</c:v>
                </c:pt>
                <c:pt idx="583">
                  <c:v>40920</c:v>
                </c:pt>
                <c:pt idx="584">
                  <c:v>40921</c:v>
                </c:pt>
                <c:pt idx="585">
                  <c:v>40924</c:v>
                </c:pt>
                <c:pt idx="586">
                  <c:v>40925</c:v>
                </c:pt>
                <c:pt idx="587">
                  <c:v>40926</c:v>
                </c:pt>
                <c:pt idx="588">
                  <c:v>40927</c:v>
                </c:pt>
                <c:pt idx="589">
                  <c:v>40928</c:v>
                </c:pt>
                <c:pt idx="590">
                  <c:v>40931</c:v>
                </c:pt>
                <c:pt idx="591">
                  <c:v>40932</c:v>
                </c:pt>
                <c:pt idx="592">
                  <c:v>40934</c:v>
                </c:pt>
                <c:pt idx="593">
                  <c:v>40935</c:v>
                </c:pt>
                <c:pt idx="594">
                  <c:v>40938</c:v>
                </c:pt>
                <c:pt idx="595">
                  <c:v>40939</c:v>
                </c:pt>
                <c:pt idx="596">
                  <c:v>40940</c:v>
                </c:pt>
                <c:pt idx="597">
                  <c:v>40941</c:v>
                </c:pt>
                <c:pt idx="598">
                  <c:v>40942</c:v>
                </c:pt>
                <c:pt idx="599">
                  <c:v>40945</c:v>
                </c:pt>
                <c:pt idx="600">
                  <c:v>40946</c:v>
                </c:pt>
                <c:pt idx="601">
                  <c:v>40947</c:v>
                </c:pt>
                <c:pt idx="602">
                  <c:v>40948</c:v>
                </c:pt>
                <c:pt idx="603">
                  <c:v>40949</c:v>
                </c:pt>
                <c:pt idx="604">
                  <c:v>40952</c:v>
                </c:pt>
                <c:pt idx="605">
                  <c:v>40953</c:v>
                </c:pt>
                <c:pt idx="606">
                  <c:v>40954</c:v>
                </c:pt>
                <c:pt idx="607">
                  <c:v>40955</c:v>
                </c:pt>
                <c:pt idx="608">
                  <c:v>40956</c:v>
                </c:pt>
                <c:pt idx="609">
                  <c:v>40961</c:v>
                </c:pt>
                <c:pt idx="610">
                  <c:v>40962</c:v>
                </c:pt>
                <c:pt idx="611">
                  <c:v>40963</c:v>
                </c:pt>
                <c:pt idx="612">
                  <c:v>40966</c:v>
                </c:pt>
                <c:pt idx="613">
                  <c:v>40967</c:v>
                </c:pt>
                <c:pt idx="614">
                  <c:v>40968</c:v>
                </c:pt>
                <c:pt idx="615">
                  <c:v>40969</c:v>
                </c:pt>
                <c:pt idx="616">
                  <c:v>40970</c:v>
                </c:pt>
                <c:pt idx="617">
                  <c:v>40973</c:v>
                </c:pt>
                <c:pt idx="618">
                  <c:v>40974</c:v>
                </c:pt>
                <c:pt idx="619">
                  <c:v>40975</c:v>
                </c:pt>
                <c:pt idx="620">
                  <c:v>40976</c:v>
                </c:pt>
                <c:pt idx="621">
                  <c:v>40977</c:v>
                </c:pt>
                <c:pt idx="622">
                  <c:v>40980</c:v>
                </c:pt>
                <c:pt idx="623">
                  <c:v>40981</c:v>
                </c:pt>
                <c:pt idx="624">
                  <c:v>40982</c:v>
                </c:pt>
                <c:pt idx="625">
                  <c:v>40983</c:v>
                </c:pt>
                <c:pt idx="626">
                  <c:v>40984</c:v>
                </c:pt>
                <c:pt idx="627">
                  <c:v>40987</c:v>
                </c:pt>
                <c:pt idx="628">
                  <c:v>40988</c:v>
                </c:pt>
                <c:pt idx="629">
                  <c:v>40989</c:v>
                </c:pt>
                <c:pt idx="630">
                  <c:v>40990</c:v>
                </c:pt>
                <c:pt idx="631">
                  <c:v>40991</c:v>
                </c:pt>
                <c:pt idx="632">
                  <c:v>40994</c:v>
                </c:pt>
                <c:pt idx="633">
                  <c:v>40995</c:v>
                </c:pt>
                <c:pt idx="634">
                  <c:v>40996</c:v>
                </c:pt>
                <c:pt idx="635">
                  <c:v>40997</c:v>
                </c:pt>
                <c:pt idx="636">
                  <c:v>40998</c:v>
                </c:pt>
                <c:pt idx="637">
                  <c:v>41001</c:v>
                </c:pt>
                <c:pt idx="638">
                  <c:v>41002</c:v>
                </c:pt>
                <c:pt idx="639">
                  <c:v>41003</c:v>
                </c:pt>
                <c:pt idx="640">
                  <c:v>41004</c:v>
                </c:pt>
                <c:pt idx="641">
                  <c:v>41008</c:v>
                </c:pt>
                <c:pt idx="642">
                  <c:v>41009</c:v>
                </c:pt>
                <c:pt idx="643">
                  <c:v>41010</c:v>
                </c:pt>
                <c:pt idx="644">
                  <c:v>41011</c:v>
                </c:pt>
                <c:pt idx="645">
                  <c:v>41012</c:v>
                </c:pt>
                <c:pt idx="646">
                  <c:v>41015</c:v>
                </c:pt>
                <c:pt idx="647">
                  <c:v>41016</c:v>
                </c:pt>
                <c:pt idx="648">
                  <c:v>41017</c:v>
                </c:pt>
                <c:pt idx="649">
                  <c:v>41018</c:v>
                </c:pt>
                <c:pt idx="650">
                  <c:v>41019</c:v>
                </c:pt>
                <c:pt idx="651">
                  <c:v>41022</c:v>
                </c:pt>
                <c:pt idx="652">
                  <c:v>41023</c:v>
                </c:pt>
                <c:pt idx="653">
                  <c:v>41024</c:v>
                </c:pt>
                <c:pt idx="654">
                  <c:v>41025</c:v>
                </c:pt>
                <c:pt idx="655">
                  <c:v>41026</c:v>
                </c:pt>
                <c:pt idx="656">
                  <c:v>41029</c:v>
                </c:pt>
                <c:pt idx="657">
                  <c:v>41031</c:v>
                </c:pt>
                <c:pt idx="658">
                  <c:v>41032</c:v>
                </c:pt>
                <c:pt idx="659">
                  <c:v>41033</c:v>
                </c:pt>
                <c:pt idx="660">
                  <c:v>41036</c:v>
                </c:pt>
                <c:pt idx="661">
                  <c:v>41037</c:v>
                </c:pt>
                <c:pt idx="662">
                  <c:v>41038</c:v>
                </c:pt>
                <c:pt idx="663">
                  <c:v>41039</c:v>
                </c:pt>
                <c:pt idx="664">
                  <c:v>41040</c:v>
                </c:pt>
                <c:pt idx="665">
                  <c:v>41043</c:v>
                </c:pt>
                <c:pt idx="666">
                  <c:v>41044</c:v>
                </c:pt>
                <c:pt idx="667">
                  <c:v>41045</c:v>
                </c:pt>
                <c:pt idx="668">
                  <c:v>41046</c:v>
                </c:pt>
                <c:pt idx="669">
                  <c:v>41047</c:v>
                </c:pt>
                <c:pt idx="670">
                  <c:v>41050</c:v>
                </c:pt>
                <c:pt idx="671">
                  <c:v>41051</c:v>
                </c:pt>
                <c:pt idx="672">
                  <c:v>41052</c:v>
                </c:pt>
                <c:pt idx="673">
                  <c:v>41053</c:v>
                </c:pt>
                <c:pt idx="674">
                  <c:v>41054</c:v>
                </c:pt>
                <c:pt idx="675">
                  <c:v>41057</c:v>
                </c:pt>
                <c:pt idx="676">
                  <c:v>41058</c:v>
                </c:pt>
                <c:pt idx="677">
                  <c:v>41059</c:v>
                </c:pt>
                <c:pt idx="678">
                  <c:v>41060</c:v>
                </c:pt>
                <c:pt idx="679">
                  <c:v>41061</c:v>
                </c:pt>
                <c:pt idx="680">
                  <c:v>41064</c:v>
                </c:pt>
                <c:pt idx="681">
                  <c:v>41065</c:v>
                </c:pt>
                <c:pt idx="682">
                  <c:v>41066</c:v>
                </c:pt>
                <c:pt idx="683">
                  <c:v>41068</c:v>
                </c:pt>
                <c:pt idx="684">
                  <c:v>41071</c:v>
                </c:pt>
                <c:pt idx="685">
                  <c:v>41072</c:v>
                </c:pt>
                <c:pt idx="686">
                  <c:v>41073</c:v>
                </c:pt>
                <c:pt idx="687">
                  <c:v>41074</c:v>
                </c:pt>
                <c:pt idx="688">
                  <c:v>41075</c:v>
                </c:pt>
                <c:pt idx="689">
                  <c:v>41078</c:v>
                </c:pt>
                <c:pt idx="690">
                  <c:v>41079</c:v>
                </c:pt>
                <c:pt idx="691">
                  <c:v>41080</c:v>
                </c:pt>
                <c:pt idx="692">
                  <c:v>41081</c:v>
                </c:pt>
                <c:pt idx="693">
                  <c:v>41082</c:v>
                </c:pt>
                <c:pt idx="694">
                  <c:v>41085</c:v>
                </c:pt>
                <c:pt idx="695">
                  <c:v>41086</c:v>
                </c:pt>
                <c:pt idx="696">
                  <c:v>41087</c:v>
                </c:pt>
                <c:pt idx="697">
                  <c:v>41088</c:v>
                </c:pt>
                <c:pt idx="698">
                  <c:v>41089</c:v>
                </c:pt>
                <c:pt idx="699">
                  <c:v>41092</c:v>
                </c:pt>
                <c:pt idx="700">
                  <c:v>41093</c:v>
                </c:pt>
                <c:pt idx="701">
                  <c:v>41094</c:v>
                </c:pt>
                <c:pt idx="702">
                  <c:v>41095</c:v>
                </c:pt>
                <c:pt idx="703">
                  <c:v>41096</c:v>
                </c:pt>
                <c:pt idx="704">
                  <c:v>41100</c:v>
                </c:pt>
                <c:pt idx="705">
                  <c:v>41101</c:v>
                </c:pt>
                <c:pt idx="706">
                  <c:v>41102</c:v>
                </c:pt>
                <c:pt idx="707">
                  <c:v>41103</c:v>
                </c:pt>
                <c:pt idx="708">
                  <c:v>41106</c:v>
                </c:pt>
                <c:pt idx="709">
                  <c:v>41107</c:v>
                </c:pt>
                <c:pt idx="710">
                  <c:v>41108</c:v>
                </c:pt>
                <c:pt idx="711">
                  <c:v>41109</c:v>
                </c:pt>
                <c:pt idx="712">
                  <c:v>41110</c:v>
                </c:pt>
                <c:pt idx="713">
                  <c:v>41113</c:v>
                </c:pt>
                <c:pt idx="714">
                  <c:v>41114</c:v>
                </c:pt>
                <c:pt idx="715">
                  <c:v>41115</c:v>
                </c:pt>
                <c:pt idx="716">
                  <c:v>41116</c:v>
                </c:pt>
                <c:pt idx="717">
                  <c:v>41117</c:v>
                </c:pt>
                <c:pt idx="718">
                  <c:v>41120</c:v>
                </c:pt>
                <c:pt idx="719">
                  <c:v>41121</c:v>
                </c:pt>
                <c:pt idx="720">
                  <c:v>41122</c:v>
                </c:pt>
                <c:pt idx="721">
                  <c:v>41123</c:v>
                </c:pt>
                <c:pt idx="722">
                  <c:v>41124</c:v>
                </c:pt>
                <c:pt idx="723">
                  <c:v>41127</c:v>
                </c:pt>
                <c:pt idx="724">
                  <c:v>41128</c:v>
                </c:pt>
                <c:pt idx="725">
                  <c:v>41129</c:v>
                </c:pt>
                <c:pt idx="726">
                  <c:v>41130</c:v>
                </c:pt>
                <c:pt idx="727">
                  <c:v>41131</c:v>
                </c:pt>
                <c:pt idx="728">
                  <c:v>41134</c:v>
                </c:pt>
                <c:pt idx="729">
                  <c:v>41135</c:v>
                </c:pt>
                <c:pt idx="730">
                  <c:v>41136</c:v>
                </c:pt>
                <c:pt idx="731">
                  <c:v>41137</c:v>
                </c:pt>
                <c:pt idx="732">
                  <c:v>41138</c:v>
                </c:pt>
                <c:pt idx="733">
                  <c:v>41141</c:v>
                </c:pt>
                <c:pt idx="734">
                  <c:v>41142</c:v>
                </c:pt>
                <c:pt idx="735">
                  <c:v>41143</c:v>
                </c:pt>
                <c:pt idx="736">
                  <c:v>41144</c:v>
                </c:pt>
                <c:pt idx="737">
                  <c:v>41145</c:v>
                </c:pt>
                <c:pt idx="738">
                  <c:v>41148</c:v>
                </c:pt>
                <c:pt idx="739">
                  <c:v>41149</c:v>
                </c:pt>
                <c:pt idx="740">
                  <c:v>41150</c:v>
                </c:pt>
                <c:pt idx="741">
                  <c:v>41151</c:v>
                </c:pt>
                <c:pt idx="742">
                  <c:v>41152</c:v>
                </c:pt>
                <c:pt idx="743">
                  <c:v>41155</c:v>
                </c:pt>
                <c:pt idx="744">
                  <c:v>41156</c:v>
                </c:pt>
                <c:pt idx="745">
                  <c:v>41157</c:v>
                </c:pt>
                <c:pt idx="746">
                  <c:v>41158</c:v>
                </c:pt>
                <c:pt idx="747">
                  <c:v>41162</c:v>
                </c:pt>
                <c:pt idx="748">
                  <c:v>41163</c:v>
                </c:pt>
                <c:pt idx="749">
                  <c:v>41164</c:v>
                </c:pt>
                <c:pt idx="750">
                  <c:v>41165</c:v>
                </c:pt>
                <c:pt idx="751">
                  <c:v>41166</c:v>
                </c:pt>
                <c:pt idx="752">
                  <c:v>41169</c:v>
                </c:pt>
                <c:pt idx="753">
                  <c:v>41170</c:v>
                </c:pt>
                <c:pt idx="754">
                  <c:v>41171</c:v>
                </c:pt>
                <c:pt idx="755">
                  <c:v>41172</c:v>
                </c:pt>
                <c:pt idx="756">
                  <c:v>41173</c:v>
                </c:pt>
                <c:pt idx="757">
                  <c:v>41176</c:v>
                </c:pt>
                <c:pt idx="758">
                  <c:v>41177</c:v>
                </c:pt>
                <c:pt idx="759">
                  <c:v>41178</c:v>
                </c:pt>
                <c:pt idx="760">
                  <c:v>41179</c:v>
                </c:pt>
                <c:pt idx="761">
                  <c:v>41180</c:v>
                </c:pt>
                <c:pt idx="762">
                  <c:v>41183</c:v>
                </c:pt>
                <c:pt idx="763">
                  <c:v>41184</c:v>
                </c:pt>
                <c:pt idx="764">
                  <c:v>41185</c:v>
                </c:pt>
                <c:pt idx="765">
                  <c:v>41186</c:v>
                </c:pt>
                <c:pt idx="766">
                  <c:v>41187</c:v>
                </c:pt>
                <c:pt idx="767">
                  <c:v>41190</c:v>
                </c:pt>
                <c:pt idx="768">
                  <c:v>41191</c:v>
                </c:pt>
                <c:pt idx="769">
                  <c:v>41192</c:v>
                </c:pt>
                <c:pt idx="770">
                  <c:v>41193</c:v>
                </c:pt>
                <c:pt idx="771">
                  <c:v>41197</c:v>
                </c:pt>
                <c:pt idx="772">
                  <c:v>41198</c:v>
                </c:pt>
                <c:pt idx="773">
                  <c:v>41199</c:v>
                </c:pt>
                <c:pt idx="774">
                  <c:v>41200</c:v>
                </c:pt>
                <c:pt idx="775">
                  <c:v>41201</c:v>
                </c:pt>
                <c:pt idx="776">
                  <c:v>41204</c:v>
                </c:pt>
                <c:pt idx="777">
                  <c:v>41205</c:v>
                </c:pt>
                <c:pt idx="778">
                  <c:v>41206</c:v>
                </c:pt>
                <c:pt idx="779">
                  <c:v>41207</c:v>
                </c:pt>
                <c:pt idx="780">
                  <c:v>41208</c:v>
                </c:pt>
                <c:pt idx="781">
                  <c:v>41211</c:v>
                </c:pt>
                <c:pt idx="782">
                  <c:v>41212</c:v>
                </c:pt>
                <c:pt idx="783">
                  <c:v>41213</c:v>
                </c:pt>
                <c:pt idx="784">
                  <c:v>41214</c:v>
                </c:pt>
                <c:pt idx="785">
                  <c:v>41218</c:v>
                </c:pt>
                <c:pt idx="786">
                  <c:v>41219</c:v>
                </c:pt>
                <c:pt idx="787">
                  <c:v>41220</c:v>
                </c:pt>
                <c:pt idx="788">
                  <c:v>41221</c:v>
                </c:pt>
                <c:pt idx="789">
                  <c:v>41222</c:v>
                </c:pt>
                <c:pt idx="790">
                  <c:v>41225</c:v>
                </c:pt>
                <c:pt idx="791">
                  <c:v>41226</c:v>
                </c:pt>
                <c:pt idx="792">
                  <c:v>41227</c:v>
                </c:pt>
                <c:pt idx="793">
                  <c:v>41229</c:v>
                </c:pt>
                <c:pt idx="794">
                  <c:v>41232</c:v>
                </c:pt>
                <c:pt idx="795">
                  <c:v>41234</c:v>
                </c:pt>
                <c:pt idx="796">
                  <c:v>41235</c:v>
                </c:pt>
                <c:pt idx="797">
                  <c:v>41236</c:v>
                </c:pt>
                <c:pt idx="798">
                  <c:v>41239</c:v>
                </c:pt>
                <c:pt idx="799">
                  <c:v>41240</c:v>
                </c:pt>
                <c:pt idx="800">
                  <c:v>41241</c:v>
                </c:pt>
                <c:pt idx="801">
                  <c:v>41242</c:v>
                </c:pt>
                <c:pt idx="802">
                  <c:v>41243</c:v>
                </c:pt>
                <c:pt idx="803">
                  <c:v>41246</c:v>
                </c:pt>
                <c:pt idx="804">
                  <c:v>41247</c:v>
                </c:pt>
                <c:pt idx="805">
                  <c:v>41248</c:v>
                </c:pt>
                <c:pt idx="806">
                  <c:v>41249</c:v>
                </c:pt>
                <c:pt idx="807">
                  <c:v>41250</c:v>
                </c:pt>
                <c:pt idx="808">
                  <c:v>41253</c:v>
                </c:pt>
                <c:pt idx="809">
                  <c:v>41254</c:v>
                </c:pt>
                <c:pt idx="810">
                  <c:v>41255</c:v>
                </c:pt>
                <c:pt idx="811">
                  <c:v>41256</c:v>
                </c:pt>
                <c:pt idx="812">
                  <c:v>41257</c:v>
                </c:pt>
                <c:pt idx="813">
                  <c:v>41260</c:v>
                </c:pt>
                <c:pt idx="814">
                  <c:v>41261</c:v>
                </c:pt>
                <c:pt idx="815">
                  <c:v>41262</c:v>
                </c:pt>
                <c:pt idx="816">
                  <c:v>41263</c:v>
                </c:pt>
                <c:pt idx="817">
                  <c:v>41264</c:v>
                </c:pt>
                <c:pt idx="818">
                  <c:v>41269</c:v>
                </c:pt>
                <c:pt idx="819">
                  <c:v>41270</c:v>
                </c:pt>
                <c:pt idx="820">
                  <c:v>41271</c:v>
                </c:pt>
                <c:pt idx="821">
                  <c:v>41276</c:v>
                </c:pt>
                <c:pt idx="822">
                  <c:v>41277</c:v>
                </c:pt>
                <c:pt idx="823">
                  <c:v>41278</c:v>
                </c:pt>
                <c:pt idx="824">
                  <c:v>41281</c:v>
                </c:pt>
                <c:pt idx="825">
                  <c:v>41282</c:v>
                </c:pt>
                <c:pt idx="826">
                  <c:v>41283</c:v>
                </c:pt>
                <c:pt idx="827">
                  <c:v>41284</c:v>
                </c:pt>
                <c:pt idx="828">
                  <c:v>41285</c:v>
                </c:pt>
                <c:pt idx="829">
                  <c:v>41288</c:v>
                </c:pt>
                <c:pt idx="830">
                  <c:v>41289</c:v>
                </c:pt>
                <c:pt idx="831">
                  <c:v>41290</c:v>
                </c:pt>
                <c:pt idx="832">
                  <c:v>41291</c:v>
                </c:pt>
                <c:pt idx="833">
                  <c:v>41292</c:v>
                </c:pt>
                <c:pt idx="834">
                  <c:v>41295</c:v>
                </c:pt>
                <c:pt idx="835">
                  <c:v>41296</c:v>
                </c:pt>
                <c:pt idx="836">
                  <c:v>41297</c:v>
                </c:pt>
                <c:pt idx="837">
                  <c:v>41298</c:v>
                </c:pt>
                <c:pt idx="838">
                  <c:v>41302</c:v>
                </c:pt>
                <c:pt idx="839">
                  <c:v>41303</c:v>
                </c:pt>
                <c:pt idx="840">
                  <c:v>41304</c:v>
                </c:pt>
                <c:pt idx="841">
                  <c:v>41305</c:v>
                </c:pt>
                <c:pt idx="842">
                  <c:v>41306</c:v>
                </c:pt>
                <c:pt idx="843">
                  <c:v>41309</c:v>
                </c:pt>
                <c:pt idx="844">
                  <c:v>41310</c:v>
                </c:pt>
                <c:pt idx="845">
                  <c:v>41311</c:v>
                </c:pt>
                <c:pt idx="846">
                  <c:v>41312</c:v>
                </c:pt>
                <c:pt idx="847">
                  <c:v>41313</c:v>
                </c:pt>
                <c:pt idx="848">
                  <c:v>41318</c:v>
                </c:pt>
                <c:pt idx="849">
                  <c:v>41319</c:v>
                </c:pt>
                <c:pt idx="850">
                  <c:v>41320</c:v>
                </c:pt>
                <c:pt idx="851">
                  <c:v>41323</c:v>
                </c:pt>
                <c:pt idx="852">
                  <c:v>41324</c:v>
                </c:pt>
                <c:pt idx="853">
                  <c:v>41325</c:v>
                </c:pt>
                <c:pt idx="854">
                  <c:v>41326</c:v>
                </c:pt>
                <c:pt idx="855">
                  <c:v>41327</c:v>
                </c:pt>
                <c:pt idx="856">
                  <c:v>41330</c:v>
                </c:pt>
                <c:pt idx="857">
                  <c:v>41331</c:v>
                </c:pt>
                <c:pt idx="858">
                  <c:v>41332</c:v>
                </c:pt>
                <c:pt idx="859">
                  <c:v>41333</c:v>
                </c:pt>
                <c:pt idx="860">
                  <c:v>41334</c:v>
                </c:pt>
                <c:pt idx="861">
                  <c:v>41337</c:v>
                </c:pt>
                <c:pt idx="862">
                  <c:v>41338</c:v>
                </c:pt>
                <c:pt idx="863">
                  <c:v>41339</c:v>
                </c:pt>
                <c:pt idx="864">
                  <c:v>41340</c:v>
                </c:pt>
                <c:pt idx="865">
                  <c:v>41341</c:v>
                </c:pt>
                <c:pt idx="866">
                  <c:v>41344</c:v>
                </c:pt>
                <c:pt idx="867">
                  <c:v>41345</c:v>
                </c:pt>
                <c:pt idx="868">
                  <c:v>41346</c:v>
                </c:pt>
                <c:pt idx="869">
                  <c:v>41347</c:v>
                </c:pt>
                <c:pt idx="870">
                  <c:v>41348</c:v>
                </c:pt>
                <c:pt idx="871">
                  <c:v>41351</c:v>
                </c:pt>
                <c:pt idx="872">
                  <c:v>41352</c:v>
                </c:pt>
                <c:pt idx="873">
                  <c:v>41353</c:v>
                </c:pt>
                <c:pt idx="874">
                  <c:v>41354</c:v>
                </c:pt>
                <c:pt idx="875">
                  <c:v>41355</c:v>
                </c:pt>
                <c:pt idx="876">
                  <c:v>41358</c:v>
                </c:pt>
                <c:pt idx="877">
                  <c:v>41359</c:v>
                </c:pt>
                <c:pt idx="878">
                  <c:v>41360</c:v>
                </c:pt>
                <c:pt idx="879">
                  <c:v>41361</c:v>
                </c:pt>
                <c:pt idx="880">
                  <c:v>41365</c:v>
                </c:pt>
                <c:pt idx="881">
                  <c:v>41366</c:v>
                </c:pt>
                <c:pt idx="882">
                  <c:v>41367</c:v>
                </c:pt>
                <c:pt idx="883">
                  <c:v>41368</c:v>
                </c:pt>
                <c:pt idx="884">
                  <c:v>41369</c:v>
                </c:pt>
                <c:pt idx="885">
                  <c:v>41372</c:v>
                </c:pt>
                <c:pt idx="886">
                  <c:v>41373</c:v>
                </c:pt>
                <c:pt idx="887">
                  <c:v>41374</c:v>
                </c:pt>
                <c:pt idx="888">
                  <c:v>41375</c:v>
                </c:pt>
                <c:pt idx="889">
                  <c:v>41376</c:v>
                </c:pt>
                <c:pt idx="890">
                  <c:v>41379</c:v>
                </c:pt>
                <c:pt idx="891">
                  <c:v>41380</c:v>
                </c:pt>
                <c:pt idx="892">
                  <c:v>41381</c:v>
                </c:pt>
                <c:pt idx="893">
                  <c:v>41382</c:v>
                </c:pt>
                <c:pt idx="894">
                  <c:v>41383</c:v>
                </c:pt>
                <c:pt idx="895">
                  <c:v>41386</c:v>
                </c:pt>
                <c:pt idx="896">
                  <c:v>41387</c:v>
                </c:pt>
                <c:pt idx="897">
                  <c:v>41388</c:v>
                </c:pt>
                <c:pt idx="898">
                  <c:v>41389</c:v>
                </c:pt>
                <c:pt idx="899">
                  <c:v>41390</c:v>
                </c:pt>
                <c:pt idx="900">
                  <c:v>41393</c:v>
                </c:pt>
                <c:pt idx="901">
                  <c:v>41394</c:v>
                </c:pt>
                <c:pt idx="902">
                  <c:v>41396</c:v>
                </c:pt>
                <c:pt idx="903">
                  <c:v>41397</c:v>
                </c:pt>
                <c:pt idx="904">
                  <c:v>41400</c:v>
                </c:pt>
                <c:pt idx="905">
                  <c:v>41401</c:v>
                </c:pt>
                <c:pt idx="906">
                  <c:v>41402</c:v>
                </c:pt>
                <c:pt idx="907">
                  <c:v>41403</c:v>
                </c:pt>
                <c:pt idx="908">
                  <c:v>41404</c:v>
                </c:pt>
                <c:pt idx="909">
                  <c:v>41407</c:v>
                </c:pt>
                <c:pt idx="910">
                  <c:v>41408</c:v>
                </c:pt>
                <c:pt idx="911">
                  <c:v>41409</c:v>
                </c:pt>
                <c:pt idx="912">
                  <c:v>41410</c:v>
                </c:pt>
                <c:pt idx="913">
                  <c:v>41411</c:v>
                </c:pt>
                <c:pt idx="914">
                  <c:v>41414</c:v>
                </c:pt>
                <c:pt idx="915">
                  <c:v>41415</c:v>
                </c:pt>
                <c:pt idx="916">
                  <c:v>41416</c:v>
                </c:pt>
                <c:pt idx="917">
                  <c:v>41417</c:v>
                </c:pt>
                <c:pt idx="918">
                  <c:v>41418</c:v>
                </c:pt>
                <c:pt idx="919">
                  <c:v>41421</c:v>
                </c:pt>
                <c:pt idx="920">
                  <c:v>41422</c:v>
                </c:pt>
                <c:pt idx="921">
                  <c:v>41423</c:v>
                </c:pt>
                <c:pt idx="922">
                  <c:v>41425</c:v>
                </c:pt>
                <c:pt idx="923">
                  <c:v>41428</c:v>
                </c:pt>
                <c:pt idx="924">
                  <c:v>41429</c:v>
                </c:pt>
                <c:pt idx="925">
                  <c:v>41430</c:v>
                </c:pt>
                <c:pt idx="926">
                  <c:v>41431</c:v>
                </c:pt>
                <c:pt idx="927">
                  <c:v>41432</c:v>
                </c:pt>
                <c:pt idx="928">
                  <c:v>41435</c:v>
                </c:pt>
                <c:pt idx="929">
                  <c:v>41436</c:v>
                </c:pt>
                <c:pt idx="930">
                  <c:v>41437</c:v>
                </c:pt>
                <c:pt idx="931">
                  <c:v>41438</c:v>
                </c:pt>
                <c:pt idx="932">
                  <c:v>41439</c:v>
                </c:pt>
                <c:pt idx="933">
                  <c:v>41442</c:v>
                </c:pt>
                <c:pt idx="934">
                  <c:v>41443</c:v>
                </c:pt>
                <c:pt idx="935">
                  <c:v>41444</c:v>
                </c:pt>
                <c:pt idx="936">
                  <c:v>41445</c:v>
                </c:pt>
                <c:pt idx="937">
                  <c:v>41446</c:v>
                </c:pt>
                <c:pt idx="938">
                  <c:v>41449</c:v>
                </c:pt>
                <c:pt idx="939">
                  <c:v>41450</c:v>
                </c:pt>
                <c:pt idx="940">
                  <c:v>41451</c:v>
                </c:pt>
                <c:pt idx="941">
                  <c:v>41452</c:v>
                </c:pt>
                <c:pt idx="942">
                  <c:v>41453</c:v>
                </c:pt>
                <c:pt idx="943">
                  <c:v>41456</c:v>
                </c:pt>
                <c:pt idx="944">
                  <c:v>41457</c:v>
                </c:pt>
                <c:pt idx="945">
                  <c:v>41458</c:v>
                </c:pt>
                <c:pt idx="946">
                  <c:v>41459</c:v>
                </c:pt>
                <c:pt idx="947">
                  <c:v>41460</c:v>
                </c:pt>
                <c:pt idx="948">
                  <c:v>41463</c:v>
                </c:pt>
                <c:pt idx="949">
                  <c:v>41465</c:v>
                </c:pt>
                <c:pt idx="950">
                  <c:v>41466</c:v>
                </c:pt>
                <c:pt idx="951">
                  <c:v>41467</c:v>
                </c:pt>
                <c:pt idx="952">
                  <c:v>41470</c:v>
                </c:pt>
                <c:pt idx="953">
                  <c:v>41471</c:v>
                </c:pt>
                <c:pt idx="954">
                  <c:v>41472</c:v>
                </c:pt>
                <c:pt idx="955">
                  <c:v>41473</c:v>
                </c:pt>
                <c:pt idx="956">
                  <c:v>41474</c:v>
                </c:pt>
                <c:pt idx="957">
                  <c:v>41477</c:v>
                </c:pt>
                <c:pt idx="958">
                  <c:v>41478</c:v>
                </c:pt>
                <c:pt idx="959">
                  <c:v>41479</c:v>
                </c:pt>
                <c:pt idx="960">
                  <c:v>41480</c:v>
                </c:pt>
                <c:pt idx="961">
                  <c:v>41481</c:v>
                </c:pt>
                <c:pt idx="962">
                  <c:v>41484</c:v>
                </c:pt>
                <c:pt idx="963">
                  <c:v>41485</c:v>
                </c:pt>
                <c:pt idx="964">
                  <c:v>41486</c:v>
                </c:pt>
                <c:pt idx="965">
                  <c:v>41487</c:v>
                </c:pt>
                <c:pt idx="966">
                  <c:v>41488</c:v>
                </c:pt>
                <c:pt idx="967">
                  <c:v>41491</c:v>
                </c:pt>
                <c:pt idx="968">
                  <c:v>41492</c:v>
                </c:pt>
                <c:pt idx="969">
                  <c:v>41493</c:v>
                </c:pt>
                <c:pt idx="970">
                  <c:v>41494</c:v>
                </c:pt>
                <c:pt idx="971">
                  <c:v>41495</c:v>
                </c:pt>
                <c:pt idx="972">
                  <c:v>41498</c:v>
                </c:pt>
                <c:pt idx="973">
                  <c:v>41499</c:v>
                </c:pt>
                <c:pt idx="974">
                  <c:v>41500</c:v>
                </c:pt>
                <c:pt idx="975">
                  <c:v>41501</c:v>
                </c:pt>
                <c:pt idx="976">
                  <c:v>41502</c:v>
                </c:pt>
                <c:pt idx="977">
                  <c:v>41505</c:v>
                </c:pt>
                <c:pt idx="978">
                  <c:v>41506</c:v>
                </c:pt>
                <c:pt idx="979">
                  <c:v>41507</c:v>
                </c:pt>
                <c:pt idx="980">
                  <c:v>41508</c:v>
                </c:pt>
                <c:pt idx="981">
                  <c:v>41509</c:v>
                </c:pt>
                <c:pt idx="982">
                  <c:v>41512</c:v>
                </c:pt>
                <c:pt idx="983">
                  <c:v>41513</c:v>
                </c:pt>
                <c:pt idx="984">
                  <c:v>41514</c:v>
                </c:pt>
                <c:pt idx="985">
                  <c:v>41515</c:v>
                </c:pt>
                <c:pt idx="986">
                  <c:v>41516</c:v>
                </c:pt>
                <c:pt idx="987">
                  <c:v>41519</c:v>
                </c:pt>
                <c:pt idx="988">
                  <c:v>41520</c:v>
                </c:pt>
                <c:pt idx="989">
                  <c:v>41521</c:v>
                </c:pt>
                <c:pt idx="990">
                  <c:v>41522</c:v>
                </c:pt>
                <c:pt idx="991">
                  <c:v>41523</c:v>
                </c:pt>
                <c:pt idx="992">
                  <c:v>41526</c:v>
                </c:pt>
                <c:pt idx="993">
                  <c:v>41527</c:v>
                </c:pt>
                <c:pt idx="994">
                  <c:v>41528</c:v>
                </c:pt>
                <c:pt idx="995">
                  <c:v>41529</c:v>
                </c:pt>
                <c:pt idx="996">
                  <c:v>41530</c:v>
                </c:pt>
                <c:pt idx="997">
                  <c:v>41533</c:v>
                </c:pt>
                <c:pt idx="998">
                  <c:v>41534</c:v>
                </c:pt>
                <c:pt idx="999">
                  <c:v>41535</c:v>
                </c:pt>
                <c:pt idx="1000">
                  <c:v>41536</c:v>
                </c:pt>
                <c:pt idx="1001">
                  <c:v>41537</c:v>
                </c:pt>
                <c:pt idx="1002">
                  <c:v>41540</c:v>
                </c:pt>
                <c:pt idx="1003">
                  <c:v>41541</c:v>
                </c:pt>
                <c:pt idx="1004">
                  <c:v>41542</c:v>
                </c:pt>
                <c:pt idx="1005">
                  <c:v>41543</c:v>
                </c:pt>
                <c:pt idx="1006">
                  <c:v>41544</c:v>
                </c:pt>
                <c:pt idx="1007">
                  <c:v>41547</c:v>
                </c:pt>
                <c:pt idx="1008">
                  <c:v>41548</c:v>
                </c:pt>
                <c:pt idx="1009">
                  <c:v>41549</c:v>
                </c:pt>
                <c:pt idx="1010">
                  <c:v>41550</c:v>
                </c:pt>
                <c:pt idx="1011">
                  <c:v>41551</c:v>
                </c:pt>
                <c:pt idx="1012">
                  <c:v>41554</c:v>
                </c:pt>
                <c:pt idx="1013">
                  <c:v>41555</c:v>
                </c:pt>
                <c:pt idx="1014">
                  <c:v>41556</c:v>
                </c:pt>
                <c:pt idx="1015">
                  <c:v>41557</c:v>
                </c:pt>
                <c:pt idx="1016">
                  <c:v>41558</c:v>
                </c:pt>
                <c:pt idx="1017">
                  <c:v>41561</c:v>
                </c:pt>
                <c:pt idx="1018">
                  <c:v>41562</c:v>
                </c:pt>
                <c:pt idx="1019">
                  <c:v>41563</c:v>
                </c:pt>
                <c:pt idx="1020">
                  <c:v>41564</c:v>
                </c:pt>
                <c:pt idx="1021">
                  <c:v>41565</c:v>
                </c:pt>
                <c:pt idx="1022">
                  <c:v>41568</c:v>
                </c:pt>
                <c:pt idx="1023">
                  <c:v>41569</c:v>
                </c:pt>
                <c:pt idx="1024">
                  <c:v>41570</c:v>
                </c:pt>
                <c:pt idx="1025">
                  <c:v>41571</c:v>
                </c:pt>
                <c:pt idx="1026">
                  <c:v>41572</c:v>
                </c:pt>
                <c:pt idx="1027">
                  <c:v>41575</c:v>
                </c:pt>
                <c:pt idx="1028">
                  <c:v>41576</c:v>
                </c:pt>
                <c:pt idx="1029">
                  <c:v>41577</c:v>
                </c:pt>
                <c:pt idx="1030">
                  <c:v>41578</c:v>
                </c:pt>
                <c:pt idx="1031">
                  <c:v>41579</c:v>
                </c:pt>
                <c:pt idx="1032">
                  <c:v>41582</c:v>
                </c:pt>
                <c:pt idx="1033">
                  <c:v>41583</c:v>
                </c:pt>
                <c:pt idx="1034">
                  <c:v>41584</c:v>
                </c:pt>
                <c:pt idx="1035">
                  <c:v>41585</c:v>
                </c:pt>
                <c:pt idx="1036">
                  <c:v>41586</c:v>
                </c:pt>
                <c:pt idx="1037">
                  <c:v>41589</c:v>
                </c:pt>
                <c:pt idx="1038">
                  <c:v>41590</c:v>
                </c:pt>
                <c:pt idx="1039">
                  <c:v>41591</c:v>
                </c:pt>
                <c:pt idx="1040">
                  <c:v>41592</c:v>
                </c:pt>
                <c:pt idx="1041">
                  <c:v>41596</c:v>
                </c:pt>
                <c:pt idx="1042">
                  <c:v>41597</c:v>
                </c:pt>
                <c:pt idx="1043">
                  <c:v>41599</c:v>
                </c:pt>
                <c:pt idx="1044">
                  <c:v>41600</c:v>
                </c:pt>
                <c:pt idx="1045">
                  <c:v>41603</c:v>
                </c:pt>
                <c:pt idx="1046">
                  <c:v>41604</c:v>
                </c:pt>
                <c:pt idx="1047">
                  <c:v>41605</c:v>
                </c:pt>
                <c:pt idx="1048">
                  <c:v>41606</c:v>
                </c:pt>
                <c:pt idx="1049">
                  <c:v>41607</c:v>
                </c:pt>
                <c:pt idx="1050">
                  <c:v>41610</c:v>
                </c:pt>
                <c:pt idx="1051">
                  <c:v>41611</c:v>
                </c:pt>
                <c:pt idx="1052">
                  <c:v>41612</c:v>
                </c:pt>
                <c:pt idx="1053">
                  <c:v>41613</c:v>
                </c:pt>
                <c:pt idx="1054">
                  <c:v>41614</c:v>
                </c:pt>
                <c:pt idx="1055">
                  <c:v>41617</c:v>
                </c:pt>
                <c:pt idx="1056">
                  <c:v>41618</c:v>
                </c:pt>
                <c:pt idx="1057">
                  <c:v>41619</c:v>
                </c:pt>
                <c:pt idx="1058">
                  <c:v>41620</c:v>
                </c:pt>
                <c:pt idx="1059">
                  <c:v>41621</c:v>
                </c:pt>
                <c:pt idx="1060">
                  <c:v>41624</c:v>
                </c:pt>
                <c:pt idx="1061">
                  <c:v>41625</c:v>
                </c:pt>
                <c:pt idx="1062">
                  <c:v>41626</c:v>
                </c:pt>
                <c:pt idx="1063">
                  <c:v>41627</c:v>
                </c:pt>
                <c:pt idx="1064">
                  <c:v>41628</c:v>
                </c:pt>
                <c:pt idx="1065">
                  <c:v>41631</c:v>
                </c:pt>
                <c:pt idx="1066">
                  <c:v>41634</c:v>
                </c:pt>
                <c:pt idx="1067">
                  <c:v>41635</c:v>
                </c:pt>
                <c:pt idx="1068">
                  <c:v>41638</c:v>
                </c:pt>
                <c:pt idx="1069">
                  <c:v>41641</c:v>
                </c:pt>
                <c:pt idx="1070">
                  <c:v>41642</c:v>
                </c:pt>
                <c:pt idx="1071">
                  <c:v>41645</c:v>
                </c:pt>
                <c:pt idx="1072">
                  <c:v>41646</c:v>
                </c:pt>
                <c:pt idx="1073">
                  <c:v>41647</c:v>
                </c:pt>
                <c:pt idx="1074">
                  <c:v>41648</c:v>
                </c:pt>
                <c:pt idx="1075">
                  <c:v>41649</c:v>
                </c:pt>
                <c:pt idx="1076">
                  <c:v>41652</c:v>
                </c:pt>
                <c:pt idx="1077">
                  <c:v>41653</c:v>
                </c:pt>
                <c:pt idx="1078">
                  <c:v>41654</c:v>
                </c:pt>
                <c:pt idx="1079">
                  <c:v>41655</c:v>
                </c:pt>
                <c:pt idx="1080">
                  <c:v>41656</c:v>
                </c:pt>
                <c:pt idx="1081">
                  <c:v>41659</c:v>
                </c:pt>
                <c:pt idx="1082">
                  <c:v>41660</c:v>
                </c:pt>
                <c:pt idx="1083">
                  <c:v>41661</c:v>
                </c:pt>
                <c:pt idx="1084">
                  <c:v>41662</c:v>
                </c:pt>
                <c:pt idx="1085">
                  <c:v>41663</c:v>
                </c:pt>
                <c:pt idx="1086">
                  <c:v>41666</c:v>
                </c:pt>
                <c:pt idx="1087">
                  <c:v>41667</c:v>
                </c:pt>
                <c:pt idx="1088">
                  <c:v>41668</c:v>
                </c:pt>
                <c:pt idx="1089">
                  <c:v>41669</c:v>
                </c:pt>
                <c:pt idx="1090">
                  <c:v>41673</c:v>
                </c:pt>
                <c:pt idx="1091">
                  <c:v>41674</c:v>
                </c:pt>
                <c:pt idx="1092">
                  <c:v>41675</c:v>
                </c:pt>
                <c:pt idx="1093">
                  <c:v>41676</c:v>
                </c:pt>
                <c:pt idx="1094">
                  <c:v>41677</c:v>
                </c:pt>
                <c:pt idx="1095">
                  <c:v>41680</c:v>
                </c:pt>
                <c:pt idx="1096">
                  <c:v>41681</c:v>
                </c:pt>
                <c:pt idx="1097">
                  <c:v>41682</c:v>
                </c:pt>
                <c:pt idx="1098">
                  <c:v>41683</c:v>
                </c:pt>
                <c:pt idx="1099">
                  <c:v>41684</c:v>
                </c:pt>
                <c:pt idx="1100">
                  <c:v>41687</c:v>
                </c:pt>
                <c:pt idx="1101">
                  <c:v>41688</c:v>
                </c:pt>
                <c:pt idx="1102">
                  <c:v>41689</c:v>
                </c:pt>
                <c:pt idx="1103">
                  <c:v>41690</c:v>
                </c:pt>
                <c:pt idx="1104">
                  <c:v>41691</c:v>
                </c:pt>
                <c:pt idx="1105">
                  <c:v>41694</c:v>
                </c:pt>
                <c:pt idx="1106">
                  <c:v>41695</c:v>
                </c:pt>
                <c:pt idx="1107">
                  <c:v>41696</c:v>
                </c:pt>
                <c:pt idx="1108">
                  <c:v>41697</c:v>
                </c:pt>
                <c:pt idx="1109">
                  <c:v>41698</c:v>
                </c:pt>
                <c:pt idx="1110">
                  <c:v>41703</c:v>
                </c:pt>
                <c:pt idx="1111">
                  <c:v>41704</c:v>
                </c:pt>
                <c:pt idx="1112">
                  <c:v>41705</c:v>
                </c:pt>
                <c:pt idx="1113">
                  <c:v>41708</c:v>
                </c:pt>
                <c:pt idx="1114">
                  <c:v>41709</c:v>
                </c:pt>
                <c:pt idx="1115">
                  <c:v>41710</c:v>
                </c:pt>
                <c:pt idx="1116">
                  <c:v>41711</c:v>
                </c:pt>
                <c:pt idx="1117">
                  <c:v>41712</c:v>
                </c:pt>
                <c:pt idx="1118">
                  <c:v>41715</c:v>
                </c:pt>
                <c:pt idx="1119">
                  <c:v>41716</c:v>
                </c:pt>
                <c:pt idx="1120">
                  <c:v>41717</c:v>
                </c:pt>
                <c:pt idx="1121">
                  <c:v>41718</c:v>
                </c:pt>
                <c:pt idx="1122">
                  <c:v>41719</c:v>
                </c:pt>
                <c:pt idx="1123">
                  <c:v>41722</c:v>
                </c:pt>
                <c:pt idx="1124">
                  <c:v>41723</c:v>
                </c:pt>
                <c:pt idx="1125">
                  <c:v>41724</c:v>
                </c:pt>
                <c:pt idx="1126">
                  <c:v>41725</c:v>
                </c:pt>
                <c:pt idx="1127">
                  <c:v>41726</c:v>
                </c:pt>
                <c:pt idx="1128">
                  <c:v>41729</c:v>
                </c:pt>
                <c:pt idx="1129">
                  <c:v>41730</c:v>
                </c:pt>
                <c:pt idx="1130">
                  <c:v>41731</c:v>
                </c:pt>
                <c:pt idx="1131">
                  <c:v>41732</c:v>
                </c:pt>
                <c:pt idx="1132">
                  <c:v>41733</c:v>
                </c:pt>
                <c:pt idx="1133">
                  <c:v>41736</c:v>
                </c:pt>
                <c:pt idx="1134">
                  <c:v>41737</c:v>
                </c:pt>
                <c:pt idx="1135">
                  <c:v>41738</c:v>
                </c:pt>
                <c:pt idx="1136">
                  <c:v>41739</c:v>
                </c:pt>
                <c:pt idx="1137">
                  <c:v>41740</c:v>
                </c:pt>
                <c:pt idx="1138">
                  <c:v>41743</c:v>
                </c:pt>
                <c:pt idx="1139">
                  <c:v>41744</c:v>
                </c:pt>
                <c:pt idx="1140">
                  <c:v>41745</c:v>
                </c:pt>
                <c:pt idx="1141">
                  <c:v>41746</c:v>
                </c:pt>
                <c:pt idx="1142">
                  <c:v>41751</c:v>
                </c:pt>
                <c:pt idx="1143">
                  <c:v>41752</c:v>
                </c:pt>
                <c:pt idx="1144">
                  <c:v>41753</c:v>
                </c:pt>
                <c:pt idx="1145">
                  <c:v>41754</c:v>
                </c:pt>
                <c:pt idx="1146">
                  <c:v>41757</c:v>
                </c:pt>
                <c:pt idx="1147">
                  <c:v>41758</c:v>
                </c:pt>
                <c:pt idx="1148">
                  <c:v>41759</c:v>
                </c:pt>
                <c:pt idx="1149">
                  <c:v>41761</c:v>
                </c:pt>
                <c:pt idx="1150">
                  <c:v>41764</c:v>
                </c:pt>
                <c:pt idx="1151">
                  <c:v>41765</c:v>
                </c:pt>
                <c:pt idx="1152">
                  <c:v>41766</c:v>
                </c:pt>
                <c:pt idx="1153">
                  <c:v>41767</c:v>
                </c:pt>
                <c:pt idx="1154">
                  <c:v>41768</c:v>
                </c:pt>
                <c:pt idx="1155">
                  <c:v>41771</c:v>
                </c:pt>
                <c:pt idx="1156">
                  <c:v>41773</c:v>
                </c:pt>
                <c:pt idx="1157">
                  <c:v>41774</c:v>
                </c:pt>
                <c:pt idx="1158">
                  <c:v>41775</c:v>
                </c:pt>
                <c:pt idx="1159">
                  <c:v>41778</c:v>
                </c:pt>
                <c:pt idx="1160">
                  <c:v>41779</c:v>
                </c:pt>
                <c:pt idx="1161">
                  <c:v>41780</c:v>
                </c:pt>
                <c:pt idx="1162">
                  <c:v>41781</c:v>
                </c:pt>
                <c:pt idx="1163">
                  <c:v>41782</c:v>
                </c:pt>
                <c:pt idx="1164">
                  <c:v>41785</c:v>
                </c:pt>
                <c:pt idx="1165">
                  <c:v>41786</c:v>
                </c:pt>
                <c:pt idx="1166">
                  <c:v>41787</c:v>
                </c:pt>
                <c:pt idx="1167">
                  <c:v>41788</c:v>
                </c:pt>
                <c:pt idx="1168">
                  <c:v>41789</c:v>
                </c:pt>
                <c:pt idx="1169">
                  <c:v>41792</c:v>
                </c:pt>
                <c:pt idx="1170">
                  <c:v>41793</c:v>
                </c:pt>
                <c:pt idx="1171">
                  <c:v>41794</c:v>
                </c:pt>
                <c:pt idx="1172">
                  <c:v>41795</c:v>
                </c:pt>
                <c:pt idx="1173">
                  <c:v>41796</c:v>
                </c:pt>
                <c:pt idx="1174">
                  <c:v>41799</c:v>
                </c:pt>
                <c:pt idx="1175">
                  <c:v>41800</c:v>
                </c:pt>
                <c:pt idx="1176">
                  <c:v>41801</c:v>
                </c:pt>
                <c:pt idx="1177">
                  <c:v>41803</c:v>
                </c:pt>
                <c:pt idx="1178">
                  <c:v>41806</c:v>
                </c:pt>
                <c:pt idx="1179">
                  <c:v>41807</c:v>
                </c:pt>
                <c:pt idx="1180">
                  <c:v>41808</c:v>
                </c:pt>
                <c:pt idx="1181">
                  <c:v>41810</c:v>
                </c:pt>
                <c:pt idx="1182">
                  <c:v>41813</c:v>
                </c:pt>
                <c:pt idx="1183">
                  <c:v>41814</c:v>
                </c:pt>
                <c:pt idx="1184">
                  <c:v>41815</c:v>
                </c:pt>
                <c:pt idx="1185">
                  <c:v>41816</c:v>
                </c:pt>
                <c:pt idx="1186">
                  <c:v>41817</c:v>
                </c:pt>
                <c:pt idx="1187">
                  <c:v>41820</c:v>
                </c:pt>
                <c:pt idx="1188">
                  <c:v>41821</c:v>
                </c:pt>
                <c:pt idx="1189">
                  <c:v>41822</c:v>
                </c:pt>
                <c:pt idx="1190">
                  <c:v>41823</c:v>
                </c:pt>
                <c:pt idx="1191">
                  <c:v>41824</c:v>
                </c:pt>
                <c:pt idx="1192">
                  <c:v>41827</c:v>
                </c:pt>
                <c:pt idx="1193">
                  <c:v>41828</c:v>
                </c:pt>
                <c:pt idx="1194">
                  <c:v>41830</c:v>
                </c:pt>
                <c:pt idx="1195">
                  <c:v>41831</c:v>
                </c:pt>
                <c:pt idx="1196">
                  <c:v>41834</c:v>
                </c:pt>
                <c:pt idx="1197">
                  <c:v>41835</c:v>
                </c:pt>
                <c:pt idx="1198">
                  <c:v>41836</c:v>
                </c:pt>
                <c:pt idx="1199">
                  <c:v>41837</c:v>
                </c:pt>
                <c:pt idx="1200">
                  <c:v>41838</c:v>
                </c:pt>
                <c:pt idx="1201">
                  <c:v>41841</c:v>
                </c:pt>
                <c:pt idx="1202">
                  <c:v>41842</c:v>
                </c:pt>
                <c:pt idx="1203">
                  <c:v>41843</c:v>
                </c:pt>
                <c:pt idx="1204">
                  <c:v>41844</c:v>
                </c:pt>
                <c:pt idx="1205">
                  <c:v>41845</c:v>
                </c:pt>
                <c:pt idx="1206">
                  <c:v>41849</c:v>
                </c:pt>
                <c:pt idx="1207">
                  <c:v>41850</c:v>
                </c:pt>
                <c:pt idx="1208">
                  <c:v>41851</c:v>
                </c:pt>
                <c:pt idx="1209">
                  <c:v>41852</c:v>
                </c:pt>
                <c:pt idx="1210">
                  <c:v>41855</c:v>
                </c:pt>
                <c:pt idx="1211">
                  <c:v>41856</c:v>
                </c:pt>
                <c:pt idx="1212">
                  <c:v>41857</c:v>
                </c:pt>
                <c:pt idx="1213">
                  <c:v>41858</c:v>
                </c:pt>
                <c:pt idx="1214">
                  <c:v>41859</c:v>
                </c:pt>
                <c:pt idx="1215">
                  <c:v>41862</c:v>
                </c:pt>
                <c:pt idx="1216">
                  <c:v>41863</c:v>
                </c:pt>
                <c:pt idx="1217">
                  <c:v>41864</c:v>
                </c:pt>
                <c:pt idx="1218">
                  <c:v>41865</c:v>
                </c:pt>
                <c:pt idx="1219">
                  <c:v>41866</c:v>
                </c:pt>
                <c:pt idx="1220">
                  <c:v>41869</c:v>
                </c:pt>
                <c:pt idx="1221">
                  <c:v>41870</c:v>
                </c:pt>
                <c:pt idx="1222">
                  <c:v>41871</c:v>
                </c:pt>
                <c:pt idx="1223">
                  <c:v>41872</c:v>
                </c:pt>
                <c:pt idx="1224">
                  <c:v>41873</c:v>
                </c:pt>
                <c:pt idx="1225">
                  <c:v>41876</c:v>
                </c:pt>
                <c:pt idx="1226">
                  <c:v>41877</c:v>
                </c:pt>
                <c:pt idx="1227">
                  <c:v>41878</c:v>
                </c:pt>
                <c:pt idx="1228">
                  <c:v>41879</c:v>
                </c:pt>
                <c:pt idx="1229">
                  <c:v>41880</c:v>
                </c:pt>
                <c:pt idx="1230">
                  <c:v>41883</c:v>
                </c:pt>
                <c:pt idx="1231">
                  <c:v>41884</c:v>
                </c:pt>
                <c:pt idx="1232">
                  <c:v>41885</c:v>
                </c:pt>
                <c:pt idx="1233">
                  <c:v>41886</c:v>
                </c:pt>
                <c:pt idx="1234">
                  <c:v>41887</c:v>
                </c:pt>
                <c:pt idx="1235">
                  <c:v>41890</c:v>
                </c:pt>
                <c:pt idx="1236">
                  <c:v>41891</c:v>
                </c:pt>
                <c:pt idx="1237">
                  <c:v>41892</c:v>
                </c:pt>
                <c:pt idx="1238">
                  <c:v>41893</c:v>
                </c:pt>
                <c:pt idx="1239">
                  <c:v>41894</c:v>
                </c:pt>
                <c:pt idx="1240">
                  <c:v>41897</c:v>
                </c:pt>
                <c:pt idx="1241">
                  <c:v>41898</c:v>
                </c:pt>
                <c:pt idx="1242">
                  <c:v>41899</c:v>
                </c:pt>
                <c:pt idx="1243">
                  <c:v>41900</c:v>
                </c:pt>
                <c:pt idx="1244">
                  <c:v>41901</c:v>
                </c:pt>
                <c:pt idx="1245">
                  <c:v>41904</c:v>
                </c:pt>
                <c:pt idx="1246">
                  <c:v>41905</c:v>
                </c:pt>
                <c:pt idx="1247">
                  <c:v>41906</c:v>
                </c:pt>
                <c:pt idx="1248">
                  <c:v>41907</c:v>
                </c:pt>
                <c:pt idx="1249">
                  <c:v>41908</c:v>
                </c:pt>
                <c:pt idx="1250">
                  <c:v>41911</c:v>
                </c:pt>
                <c:pt idx="1251">
                  <c:v>41912</c:v>
                </c:pt>
                <c:pt idx="1252">
                  <c:v>41913</c:v>
                </c:pt>
                <c:pt idx="1253">
                  <c:v>41914</c:v>
                </c:pt>
                <c:pt idx="1254">
                  <c:v>41915</c:v>
                </c:pt>
                <c:pt idx="1255">
                  <c:v>41919</c:v>
                </c:pt>
                <c:pt idx="1256">
                  <c:v>41920</c:v>
                </c:pt>
                <c:pt idx="1257">
                  <c:v>41921</c:v>
                </c:pt>
                <c:pt idx="1258">
                  <c:v>41922</c:v>
                </c:pt>
                <c:pt idx="1259">
                  <c:v>41925</c:v>
                </c:pt>
                <c:pt idx="1260">
                  <c:v>41926</c:v>
                </c:pt>
                <c:pt idx="1261">
                  <c:v>41927</c:v>
                </c:pt>
                <c:pt idx="1262">
                  <c:v>41928</c:v>
                </c:pt>
                <c:pt idx="1263">
                  <c:v>41929</c:v>
                </c:pt>
                <c:pt idx="1264">
                  <c:v>41932</c:v>
                </c:pt>
                <c:pt idx="1265">
                  <c:v>41933</c:v>
                </c:pt>
                <c:pt idx="1266">
                  <c:v>41935</c:v>
                </c:pt>
                <c:pt idx="1267">
                  <c:v>41936</c:v>
                </c:pt>
                <c:pt idx="1268">
                  <c:v>41939</c:v>
                </c:pt>
                <c:pt idx="1269">
                  <c:v>41940</c:v>
                </c:pt>
                <c:pt idx="1270">
                  <c:v>41941</c:v>
                </c:pt>
                <c:pt idx="1271">
                  <c:v>41942</c:v>
                </c:pt>
                <c:pt idx="1272">
                  <c:v>41943</c:v>
                </c:pt>
                <c:pt idx="1273">
                  <c:v>41946</c:v>
                </c:pt>
                <c:pt idx="1274">
                  <c:v>41947</c:v>
                </c:pt>
                <c:pt idx="1275">
                  <c:v>41948</c:v>
                </c:pt>
                <c:pt idx="1276">
                  <c:v>41949</c:v>
                </c:pt>
                <c:pt idx="1277">
                  <c:v>41950</c:v>
                </c:pt>
                <c:pt idx="1278">
                  <c:v>41953</c:v>
                </c:pt>
                <c:pt idx="1279">
                  <c:v>41954</c:v>
                </c:pt>
                <c:pt idx="1280">
                  <c:v>41955</c:v>
                </c:pt>
                <c:pt idx="1281">
                  <c:v>41956</c:v>
                </c:pt>
                <c:pt idx="1282">
                  <c:v>41957</c:v>
                </c:pt>
                <c:pt idx="1283">
                  <c:v>41960</c:v>
                </c:pt>
                <c:pt idx="1284">
                  <c:v>41961</c:v>
                </c:pt>
                <c:pt idx="1285">
                  <c:v>41962</c:v>
                </c:pt>
                <c:pt idx="1286">
                  <c:v>41964</c:v>
                </c:pt>
                <c:pt idx="1287">
                  <c:v>41967</c:v>
                </c:pt>
                <c:pt idx="1288">
                  <c:v>41968</c:v>
                </c:pt>
                <c:pt idx="1289">
                  <c:v>41969</c:v>
                </c:pt>
                <c:pt idx="1290">
                  <c:v>41970</c:v>
                </c:pt>
                <c:pt idx="1291">
                  <c:v>41971</c:v>
                </c:pt>
                <c:pt idx="1292">
                  <c:v>41974</c:v>
                </c:pt>
                <c:pt idx="1293">
                  <c:v>41975</c:v>
                </c:pt>
                <c:pt idx="1294">
                  <c:v>41976</c:v>
                </c:pt>
                <c:pt idx="1295">
                  <c:v>41977</c:v>
                </c:pt>
                <c:pt idx="1296">
                  <c:v>41978</c:v>
                </c:pt>
                <c:pt idx="1297">
                  <c:v>41981</c:v>
                </c:pt>
                <c:pt idx="1298">
                  <c:v>41982</c:v>
                </c:pt>
                <c:pt idx="1299">
                  <c:v>41983</c:v>
                </c:pt>
                <c:pt idx="1300">
                  <c:v>41984</c:v>
                </c:pt>
                <c:pt idx="1301">
                  <c:v>41985</c:v>
                </c:pt>
                <c:pt idx="1302">
                  <c:v>41988</c:v>
                </c:pt>
                <c:pt idx="1303">
                  <c:v>41989</c:v>
                </c:pt>
                <c:pt idx="1304">
                  <c:v>41990</c:v>
                </c:pt>
                <c:pt idx="1305">
                  <c:v>41991</c:v>
                </c:pt>
                <c:pt idx="1306">
                  <c:v>41992</c:v>
                </c:pt>
                <c:pt idx="1307">
                  <c:v>41995</c:v>
                </c:pt>
                <c:pt idx="1308">
                  <c:v>41996</c:v>
                </c:pt>
                <c:pt idx="1309">
                  <c:v>41999</c:v>
                </c:pt>
                <c:pt idx="1310">
                  <c:v>42002</c:v>
                </c:pt>
                <c:pt idx="1311">
                  <c:v>42003</c:v>
                </c:pt>
                <c:pt idx="1312">
                  <c:v>42006</c:v>
                </c:pt>
                <c:pt idx="1313">
                  <c:v>42009</c:v>
                </c:pt>
                <c:pt idx="1314">
                  <c:v>42010</c:v>
                </c:pt>
                <c:pt idx="1315">
                  <c:v>42011</c:v>
                </c:pt>
                <c:pt idx="1316">
                  <c:v>42012</c:v>
                </c:pt>
                <c:pt idx="1317">
                  <c:v>42013</c:v>
                </c:pt>
                <c:pt idx="1318">
                  <c:v>42016</c:v>
                </c:pt>
                <c:pt idx="1319">
                  <c:v>42017</c:v>
                </c:pt>
                <c:pt idx="1320">
                  <c:v>42018</c:v>
                </c:pt>
                <c:pt idx="1321">
                  <c:v>42019</c:v>
                </c:pt>
                <c:pt idx="1322">
                  <c:v>42020</c:v>
                </c:pt>
                <c:pt idx="1323">
                  <c:v>42023</c:v>
                </c:pt>
                <c:pt idx="1324">
                  <c:v>42024</c:v>
                </c:pt>
                <c:pt idx="1325">
                  <c:v>42025</c:v>
                </c:pt>
                <c:pt idx="1326">
                  <c:v>42026</c:v>
                </c:pt>
                <c:pt idx="1327">
                  <c:v>42027</c:v>
                </c:pt>
                <c:pt idx="1328">
                  <c:v>42030</c:v>
                </c:pt>
                <c:pt idx="1329">
                  <c:v>42031</c:v>
                </c:pt>
                <c:pt idx="1330">
                  <c:v>42032</c:v>
                </c:pt>
                <c:pt idx="1331">
                  <c:v>42033</c:v>
                </c:pt>
                <c:pt idx="1332">
                  <c:v>42034</c:v>
                </c:pt>
                <c:pt idx="1333">
                  <c:v>42037</c:v>
                </c:pt>
                <c:pt idx="1334">
                  <c:v>42038</c:v>
                </c:pt>
                <c:pt idx="1335">
                  <c:v>42039</c:v>
                </c:pt>
                <c:pt idx="1336">
                  <c:v>42040</c:v>
                </c:pt>
                <c:pt idx="1337">
                  <c:v>42041</c:v>
                </c:pt>
                <c:pt idx="1338">
                  <c:v>42044</c:v>
                </c:pt>
                <c:pt idx="1339">
                  <c:v>42045</c:v>
                </c:pt>
                <c:pt idx="1340">
                  <c:v>42046</c:v>
                </c:pt>
                <c:pt idx="1341">
                  <c:v>42047</c:v>
                </c:pt>
                <c:pt idx="1342">
                  <c:v>42048</c:v>
                </c:pt>
                <c:pt idx="1343">
                  <c:v>42053</c:v>
                </c:pt>
                <c:pt idx="1344">
                  <c:v>42058</c:v>
                </c:pt>
                <c:pt idx="1345">
                  <c:v>42059</c:v>
                </c:pt>
                <c:pt idx="1346">
                  <c:v>42060</c:v>
                </c:pt>
                <c:pt idx="1347">
                  <c:v>42061</c:v>
                </c:pt>
                <c:pt idx="1348">
                  <c:v>42062</c:v>
                </c:pt>
                <c:pt idx="1349">
                  <c:v>42065</c:v>
                </c:pt>
                <c:pt idx="1350">
                  <c:v>42066</c:v>
                </c:pt>
                <c:pt idx="1351">
                  <c:v>42067</c:v>
                </c:pt>
                <c:pt idx="1352">
                  <c:v>42068</c:v>
                </c:pt>
                <c:pt idx="1353">
                  <c:v>42069</c:v>
                </c:pt>
                <c:pt idx="1354">
                  <c:v>42072</c:v>
                </c:pt>
                <c:pt idx="1355">
                  <c:v>42073</c:v>
                </c:pt>
                <c:pt idx="1356">
                  <c:v>42074</c:v>
                </c:pt>
                <c:pt idx="1357">
                  <c:v>42075</c:v>
                </c:pt>
                <c:pt idx="1358">
                  <c:v>42076</c:v>
                </c:pt>
                <c:pt idx="1359">
                  <c:v>42079</c:v>
                </c:pt>
                <c:pt idx="1360">
                  <c:v>42080</c:v>
                </c:pt>
                <c:pt idx="1361">
                  <c:v>42081</c:v>
                </c:pt>
                <c:pt idx="1362">
                  <c:v>42082</c:v>
                </c:pt>
                <c:pt idx="1363">
                  <c:v>42083</c:v>
                </c:pt>
                <c:pt idx="1364">
                  <c:v>42086</c:v>
                </c:pt>
                <c:pt idx="1365">
                  <c:v>42087</c:v>
                </c:pt>
                <c:pt idx="1366">
                  <c:v>42088</c:v>
                </c:pt>
                <c:pt idx="1367">
                  <c:v>42089</c:v>
                </c:pt>
                <c:pt idx="1368">
                  <c:v>42090</c:v>
                </c:pt>
                <c:pt idx="1369">
                  <c:v>42093</c:v>
                </c:pt>
                <c:pt idx="1370">
                  <c:v>42094</c:v>
                </c:pt>
                <c:pt idx="1371">
                  <c:v>42095</c:v>
                </c:pt>
                <c:pt idx="1372">
                  <c:v>42096</c:v>
                </c:pt>
                <c:pt idx="1373">
                  <c:v>42100</c:v>
                </c:pt>
                <c:pt idx="1374">
                  <c:v>42101</c:v>
                </c:pt>
                <c:pt idx="1375">
                  <c:v>42102</c:v>
                </c:pt>
                <c:pt idx="1376">
                  <c:v>42103</c:v>
                </c:pt>
                <c:pt idx="1377">
                  <c:v>42104</c:v>
                </c:pt>
                <c:pt idx="1378">
                  <c:v>42107</c:v>
                </c:pt>
                <c:pt idx="1379">
                  <c:v>42108</c:v>
                </c:pt>
                <c:pt idx="1380">
                  <c:v>42109</c:v>
                </c:pt>
                <c:pt idx="1381">
                  <c:v>42110</c:v>
                </c:pt>
                <c:pt idx="1382">
                  <c:v>42111</c:v>
                </c:pt>
                <c:pt idx="1383">
                  <c:v>42114</c:v>
                </c:pt>
                <c:pt idx="1384">
                  <c:v>42116</c:v>
                </c:pt>
                <c:pt idx="1385">
                  <c:v>42117</c:v>
                </c:pt>
                <c:pt idx="1386">
                  <c:v>42118</c:v>
                </c:pt>
                <c:pt idx="1387">
                  <c:v>42121</c:v>
                </c:pt>
                <c:pt idx="1388">
                  <c:v>42122</c:v>
                </c:pt>
                <c:pt idx="1389">
                  <c:v>42123</c:v>
                </c:pt>
                <c:pt idx="1390">
                  <c:v>42124</c:v>
                </c:pt>
                <c:pt idx="1391">
                  <c:v>42128</c:v>
                </c:pt>
                <c:pt idx="1392">
                  <c:v>42129</c:v>
                </c:pt>
                <c:pt idx="1393">
                  <c:v>42130</c:v>
                </c:pt>
                <c:pt idx="1394">
                  <c:v>42131</c:v>
                </c:pt>
                <c:pt idx="1395">
                  <c:v>42132</c:v>
                </c:pt>
                <c:pt idx="1396">
                  <c:v>42135</c:v>
                </c:pt>
                <c:pt idx="1397">
                  <c:v>42136</c:v>
                </c:pt>
                <c:pt idx="1398">
                  <c:v>42137</c:v>
                </c:pt>
                <c:pt idx="1399">
                  <c:v>42138</c:v>
                </c:pt>
                <c:pt idx="1400">
                  <c:v>42139</c:v>
                </c:pt>
                <c:pt idx="1401">
                  <c:v>42142</c:v>
                </c:pt>
                <c:pt idx="1402">
                  <c:v>42143</c:v>
                </c:pt>
                <c:pt idx="1403">
                  <c:v>42144</c:v>
                </c:pt>
                <c:pt idx="1404">
                  <c:v>42145</c:v>
                </c:pt>
                <c:pt idx="1405">
                  <c:v>42146</c:v>
                </c:pt>
                <c:pt idx="1406">
                  <c:v>42149</c:v>
                </c:pt>
                <c:pt idx="1407">
                  <c:v>42150</c:v>
                </c:pt>
                <c:pt idx="1408">
                  <c:v>42151</c:v>
                </c:pt>
                <c:pt idx="1409">
                  <c:v>42152</c:v>
                </c:pt>
                <c:pt idx="1410">
                  <c:v>42153</c:v>
                </c:pt>
                <c:pt idx="1411">
                  <c:v>42157</c:v>
                </c:pt>
                <c:pt idx="1412">
                  <c:v>42158</c:v>
                </c:pt>
                <c:pt idx="1413">
                  <c:v>42160</c:v>
                </c:pt>
                <c:pt idx="1414">
                  <c:v>42163</c:v>
                </c:pt>
                <c:pt idx="1415">
                  <c:v>42164</c:v>
                </c:pt>
                <c:pt idx="1416">
                  <c:v>42165</c:v>
                </c:pt>
                <c:pt idx="1417">
                  <c:v>42166</c:v>
                </c:pt>
                <c:pt idx="1418">
                  <c:v>42167</c:v>
                </c:pt>
                <c:pt idx="1419">
                  <c:v>42170</c:v>
                </c:pt>
                <c:pt idx="1420">
                  <c:v>42171</c:v>
                </c:pt>
                <c:pt idx="1421">
                  <c:v>42172</c:v>
                </c:pt>
                <c:pt idx="1422">
                  <c:v>42173</c:v>
                </c:pt>
                <c:pt idx="1423">
                  <c:v>42174</c:v>
                </c:pt>
                <c:pt idx="1424">
                  <c:v>42177</c:v>
                </c:pt>
                <c:pt idx="1425">
                  <c:v>42178</c:v>
                </c:pt>
                <c:pt idx="1426">
                  <c:v>42179</c:v>
                </c:pt>
                <c:pt idx="1427">
                  <c:v>42180</c:v>
                </c:pt>
                <c:pt idx="1428">
                  <c:v>42181</c:v>
                </c:pt>
                <c:pt idx="1429">
                  <c:v>42184</c:v>
                </c:pt>
                <c:pt idx="1430">
                  <c:v>42185</c:v>
                </c:pt>
                <c:pt idx="1431">
                  <c:v>42186</c:v>
                </c:pt>
                <c:pt idx="1432">
                  <c:v>42187</c:v>
                </c:pt>
                <c:pt idx="1433">
                  <c:v>42188</c:v>
                </c:pt>
                <c:pt idx="1434">
                  <c:v>42191</c:v>
                </c:pt>
                <c:pt idx="1435">
                  <c:v>42192</c:v>
                </c:pt>
                <c:pt idx="1436">
                  <c:v>42193</c:v>
                </c:pt>
                <c:pt idx="1437">
                  <c:v>42195</c:v>
                </c:pt>
                <c:pt idx="1438">
                  <c:v>42198</c:v>
                </c:pt>
                <c:pt idx="1439">
                  <c:v>42199</c:v>
                </c:pt>
                <c:pt idx="1440">
                  <c:v>42200</c:v>
                </c:pt>
                <c:pt idx="1441">
                  <c:v>42201</c:v>
                </c:pt>
                <c:pt idx="1442">
                  <c:v>42205</c:v>
                </c:pt>
                <c:pt idx="1443">
                  <c:v>42206</c:v>
                </c:pt>
                <c:pt idx="1444">
                  <c:v>42207</c:v>
                </c:pt>
                <c:pt idx="1445">
                  <c:v>42208</c:v>
                </c:pt>
                <c:pt idx="1446">
                  <c:v>42209</c:v>
                </c:pt>
                <c:pt idx="1447">
                  <c:v>42212</c:v>
                </c:pt>
                <c:pt idx="1448">
                  <c:v>42213</c:v>
                </c:pt>
                <c:pt idx="1449">
                  <c:v>42214</c:v>
                </c:pt>
                <c:pt idx="1450">
                  <c:v>42215</c:v>
                </c:pt>
                <c:pt idx="1451">
                  <c:v>42216</c:v>
                </c:pt>
                <c:pt idx="1452">
                  <c:v>42219</c:v>
                </c:pt>
                <c:pt idx="1453">
                  <c:v>42220</c:v>
                </c:pt>
                <c:pt idx="1454">
                  <c:v>42221</c:v>
                </c:pt>
                <c:pt idx="1455">
                  <c:v>42222</c:v>
                </c:pt>
                <c:pt idx="1456">
                  <c:v>42227</c:v>
                </c:pt>
                <c:pt idx="1457">
                  <c:v>42228</c:v>
                </c:pt>
                <c:pt idx="1458">
                  <c:v>42229</c:v>
                </c:pt>
                <c:pt idx="1459">
                  <c:v>42230</c:v>
                </c:pt>
                <c:pt idx="1460">
                  <c:v>42233</c:v>
                </c:pt>
                <c:pt idx="1461">
                  <c:v>42234</c:v>
                </c:pt>
                <c:pt idx="1462">
                  <c:v>42235</c:v>
                </c:pt>
                <c:pt idx="1463">
                  <c:v>42236</c:v>
                </c:pt>
                <c:pt idx="1464">
                  <c:v>42237</c:v>
                </c:pt>
                <c:pt idx="1465">
                  <c:v>42240</c:v>
                </c:pt>
                <c:pt idx="1466">
                  <c:v>42241</c:v>
                </c:pt>
                <c:pt idx="1467">
                  <c:v>42242</c:v>
                </c:pt>
                <c:pt idx="1468">
                  <c:v>42243</c:v>
                </c:pt>
                <c:pt idx="1469">
                  <c:v>42244</c:v>
                </c:pt>
                <c:pt idx="1470">
                  <c:v>42247</c:v>
                </c:pt>
                <c:pt idx="1471">
                  <c:v>42248</c:v>
                </c:pt>
                <c:pt idx="1472">
                  <c:v>42249</c:v>
                </c:pt>
                <c:pt idx="1473">
                  <c:v>42250</c:v>
                </c:pt>
                <c:pt idx="1474">
                  <c:v>42251</c:v>
                </c:pt>
                <c:pt idx="1475">
                  <c:v>42255</c:v>
                </c:pt>
                <c:pt idx="1476">
                  <c:v>42256</c:v>
                </c:pt>
                <c:pt idx="1477">
                  <c:v>42257</c:v>
                </c:pt>
                <c:pt idx="1478">
                  <c:v>42261</c:v>
                </c:pt>
                <c:pt idx="1479">
                  <c:v>42262</c:v>
                </c:pt>
                <c:pt idx="1480">
                  <c:v>42263</c:v>
                </c:pt>
                <c:pt idx="1481">
                  <c:v>42264</c:v>
                </c:pt>
                <c:pt idx="1482">
                  <c:v>42265</c:v>
                </c:pt>
                <c:pt idx="1483">
                  <c:v>42268</c:v>
                </c:pt>
                <c:pt idx="1484">
                  <c:v>42269</c:v>
                </c:pt>
                <c:pt idx="1485">
                  <c:v>42270</c:v>
                </c:pt>
                <c:pt idx="1486">
                  <c:v>42272</c:v>
                </c:pt>
                <c:pt idx="1487">
                  <c:v>42275</c:v>
                </c:pt>
                <c:pt idx="1488">
                  <c:v>42276</c:v>
                </c:pt>
                <c:pt idx="1489">
                  <c:v>42277</c:v>
                </c:pt>
                <c:pt idx="1490">
                  <c:v>42278</c:v>
                </c:pt>
                <c:pt idx="1491">
                  <c:v>42279</c:v>
                </c:pt>
                <c:pt idx="1492">
                  <c:v>42282</c:v>
                </c:pt>
                <c:pt idx="1493">
                  <c:v>42283</c:v>
                </c:pt>
                <c:pt idx="1494">
                  <c:v>42284</c:v>
                </c:pt>
                <c:pt idx="1495">
                  <c:v>42285</c:v>
                </c:pt>
                <c:pt idx="1496">
                  <c:v>42286</c:v>
                </c:pt>
                <c:pt idx="1497">
                  <c:v>42290</c:v>
                </c:pt>
                <c:pt idx="1498">
                  <c:v>42291</c:v>
                </c:pt>
                <c:pt idx="1499">
                  <c:v>42292</c:v>
                </c:pt>
                <c:pt idx="1500">
                  <c:v>42293</c:v>
                </c:pt>
                <c:pt idx="1501">
                  <c:v>42296</c:v>
                </c:pt>
                <c:pt idx="1502">
                  <c:v>42297</c:v>
                </c:pt>
                <c:pt idx="1503">
                  <c:v>42298</c:v>
                </c:pt>
                <c:pt idx="1504">
                  <c:v>42299</c:v>
                </c:pt>
                <c:pt idx="1505">
                  <c:v>42300</c:v>
                </c:pt>
                <c:pt idx="1506">
                  <c:v>42303</c:v>
                </c:pt>
                <c:pt idx="1507">
                  <c:v>42304</c:v>
                </c:pt>
                <c:pt idx="1508">
                  <c:v>42305</c:v>
                </c:pt>
                <c:pt idx="1509">
                  <c:v>42306</c:v>
                </c:pt>
                <c:pt idx="1510">
                  <c:v>42307</c:v>
                </c:pt>
                <c:pt idx="1511">
                  <c:v>42311</c:v>
                </c:pt>
                <c:pt idx="1512">
                  <c:v>42312</c:v>
                </c:pt>
                <c:pt idx="1513">
                  <c:v>42313</c:v>
                </c:pt>
                <c:pt idx="1514">
                  <c:v>42314</c:v>
                </c:pt>
                <c:pt idx="1515">
                  <c:v>42317</c:v>
                </c:pt>
                <c:pt idx="1516">
                  <c:v>42319</c:v>
                </c:pt>
                <c:pt idx="1517">
                  <c:v>42320</c:v>
                </c:pt>
                <c:pt idx="1518">
                  <c:v>42321</c:v>
                </c:pt>
                <c:pt idx="1519">
                  <c:v>42324</c:v>
                </c:pt>
                <c:pt idx="1520">
                  <c:v>42325</c:v>
                </c:pt>
                <c:pt idx="1521">
                  <c:v>42326</c:v>
                </c:pt>
                <c:pt idx="1522">
                  <c:v>42327</c:v>
                </c:pt>
                <c:pt idx="1523">
                  <c:v>42331</c:v>
                </c:pt>
                <c:pt idx="1524">
                  <c:v>42332</c:v>
                </c:pt>
                <c:pt idx="1525">
                  <c:v>42333</c:v>
                </c:pt>
                <c:pt idx="1526">
                  <c:v>42334</c:v>
                </c:pt>
                <c:pt idx="1527">
                  <c:v>42335</c:v>
                </c:pt>
                <c:pt idx="1528">
                  <c:v>42338</c:v>
                </c:pt>
                <c:pt idx="1529">
                  <c:v>42339</c:v>
                </c:pt>
                <c:pt idx="1530">
                  <c:v>42340</c:v>
                </c:pt>
                <c:pt idx="1531">
                  <c:v>42341</c:v>
                </c:pt>
                <c:pt idx="1532">
                  <c:v>42342</c:v>
                </c:pt>
                <c:pt idx="1533">
                  <c:v>42345</c:v>
                </c:pt>
                <c:pt idx="1534">
                  <c:v>42346</c:v>
                </c:pt>
                <c:pt idx="1535">
                  <c:v>42347</c:v>
                </c:pt>
                <c:pt idx="1536">
                  <c:v>42348</c:v>
                </c:pt>
                <c:pt idx="1537">
                  <c:v>42349</c:v>
                </c:pt>
                <c:pt idx="1538">
                  <c:v>42352</c:v>
                </c:pt>
                <c:pt idx="1539">
                  <c:v>42353</c:v>
                </c:pt>
                <c:pt idx="1540">
                  <c:v>42354</c:v>
                </c:pt>
                <c:pt idx="1541">
                  <c:v>42355</c:v>
                </c:pt>
                <c:pt idx="1542">
                  <c:v>42356</c:v>
                </c:pt>
                <c:pt idx="1543">
                  <c:v>42359</c:v>
                </c:pt>
                <c:pt idx="1544">
                  <c:v>42360</c:v>
                </c:pt>
                <c:pt idx="1545">
                  <c:v>42361</c:v>
                </c:pt>
                <c:pt idx="1546">
                  <c:v>42366</c:v>
                </c:pt>
                <c:pt idx="1547">
                  <c:v>42367</c:v>
                </c:pt>
                <c:pt idx="1548">
                  <c:v>42368</c:v>
                </c:pt>
                <c:pt idx="1549">
                  <c:v>42373</c:v>
                </c:pt>
                <c:pt idx="1550">
                  <c:v>42374</c:v>
                </c:pt>
                <c:pt idx="1551">
                  <c:v>42375</c:v>
                </c:pt>
                <c:pt idx="1552">
                  <c:v>42376</c:v>
                </c:pt>
                <c:pt idx="1553">
                  <c:v>42377</c:v>
                </c:pt>
                <c:pt idx="1554">
                  <c:v>42380</c:v>
                </c:pt>
                <c:pt idx="1555">
                  <c:v>42381</c:v>
                </c:pt>
                <c:pt idx="1556">
                  <c:v>42382</c:v>
                </c:pt>
                <c:pt idx="1557">
                  <c:v>42383</c:v>
                </c:pt>
                <c:pt idx="1558">
                  <c:v>42384</c:v>
                </c:pt>
                <c:pt idx="1559">
                  <c:v>42387</c:v>
                </c:pt>
                <c:pt idx="1560">
                  <c:v>42388</c:v>
                </c:pt>
                <c:pt idx="1561">
                  <c:v>42389</c:v>
                </c:pt>
                <c:pt idx="1562">
                  <c:v>42390</c:v>
                </c:pt>
                <c:pt idx="1563">
                  <c:v>42391</c:v>
                </c:pt>
                <c:pt idx="1564">
                  <c:v>42395</c:v>
                </c:pt>
                <c:pt idx="1565">
                  <c:v>42396</c:v>
                </c:pt>
                <c:pt idx="1566">
                  <c:v>42397</c:v>
                </c:pt>
                <c:pt idx="1567">
                  <c:v>42398</c:v>
                </c:pt>
                <c:pt idx="1568">
                  <c:v>42401</c:v>
                </c:pt>
                <c:pt idx="1569">
                  <c:v>42402</c:v>
                </c:pt>
                <c:pt idx="1570">
                  <c:v>42403</c:v>
                </c:pt>
                <c:pt idx="1571">
                  <c:v>42404</c:v>
                </c:pt>
                <c:pt idx="1572">
                  <c:v>42405</c:v>
                </c:pt>
                <c:pt idx="1573">
                  <c:v>42410</c:v>
                </c:pt>
                <c:pt idx="1574">
                  <c:v>42411</c:v>
                </c:pt>
                <c:pt idx="1575">
                  <c:v>42412</c:v>
                </c:pt>
                <c:pt idx="1576">
                  <c:v>42415</c:v>
                </c:pt>
                <c:pt idx="1577">
                  <c:v>42416</c:v>
                </c:pt>
                <c:pt idx="1578">
                  <c:v>42417</c:v>
                </c:pt>
                <c:pt idx="1579">
                  <c:v>42418</c:v>
                </c:pt>
                <c:pt idx="1580">
                  <c:v>42419</c:v>
                </c:pt>
                <c:pt idx="1581">
                  <c:v>42422</c:v>
                </c:pt>
                <c:pt idx="1582">
                  <c:v>42423</c:v>
                </c:pt>
                <c:pt idx="1583">
                  <c:v>42424</c:v>
                </c:pt>
                <c:pt idx="1584">
                  <c:v>42425</c:v>
                </c:pt>
                <c:pt idx="1585">
                  <c:v>42426</c:v>
                </c:pt>
                <c:pt idx="1586">
                  <c:v>42429</c:v>
                </c:pt>
                <c:pt idx="1587">
                  <c:v>42430</c:v>
                </c:pt>
                <c:pt idx="1588">
                  <c:v>42431</c:v>
                </c:pt>
                <c:pt idx="1589">
                  <c:v>42432</c:v>
                </c:pt>
                <c:pt idx="1590">
                  <c:v>42433</c:v>
                </c:pt>
                <c:pt idx="1591">
                  <c:v>42436</c:v>
                </c:pt>
                <c:pt idx="1592">
                  <c:v>42437</c:v>
                </c:pt>
                <c:pt idx="1593">
                  <c:v>42438</c:v>
                </c:pt>
                <c:pt idx="1594">
                  <c:v>42439</c:v>
                </c:pt>
                <c:pt idx="1595">
                  <c:v>42440</c:v>
                </c:pt>
                <c:pt idx="1596">
                  <c:v>42443</c:v>
                </c:pt>
                <c:pt idx="1597">
                  <c:v>42444</c:v>
                </c:pt>
                <c:pt idx="1598">
                  <c:v>42445</c:v>
                </c:pt>
                <c:pt idx="1599">
                  <c:v>42446</c:v>
                </c:pt>
                <c:pt idx="1600">
                  <c:v>42447</c:v>
                </c:pt>
                <c:pt idx="1601">
                  <c:v>42450</c:v>
                </c:pt>
                <c:pt idx="1602">
                  <c:v>42451</c:v>
                </c:pt>
                <c:pt idx="1603">
                  <c:v>42452</c:v>
                </c:pt>
                <c:pt idx="1604">
                  <c:v>42453</c:v>
                </c:pt>
                <c:pt idx="1605">
                  <c:v>42457</c:v>
                </c:pt>
                <c:pt idx="1606">
                  <c:v>42458</c:v>
                </c:pt>
                <c:pt idx="1607">
                  <c:v>42459</c:v>
                </c:pt>
                <c:pt idx="1608">
                  <c:v>42460</c:v>
                </c:pt>
                <c:pt idx="1609">
                  <c:v>42461</c:v>
                </c:pt>
                <c:pt idx="1610">
                  <c:v>42464</c:v>
                </c:pt>
                <c:pt idx="1611">
                  <c:v>42465</c:v>
                </c:pt>
                <c:pt idx="1612">
                  <c:v>42466</c:v>
                </c:pt>
                <c:pt idx="1613">
                  <c:v>42467</c:v>
                </c:pt>
                <c:pt idx="1614">
                  <c:v>42468</c:v>
                </c:pt>
                <c:pt idx="1615">
                  <c:v>42471</c:v>
                </c:pt>
                <c:pt idx="1616">
                  <c:v>42472</c:v>
                </c:pt>
                <c:pt idx="1617">
                  <c:v>42473</c:v>
                </c:pt>
                <c:pt idx="1618">
                  <c:v>42474</c:v>
                </c:pt>
                <c:pt idx="1619">
                  <c:v>42475</c:v>
                </c:pt>
                <c:pt idx="1620">
                  <c:v>42478</c:v>
                </c:pt>
                <c:pt idx="1621">
                  <c:v>42479</c:v>
                </c:pt>
                <c:pt idx="1622">
                  <c:v>42480</c:v>
                </c:pt>
                <c:pt idx="1623">
                  <c:v>42482</c:v>
                </c:pt>
                <c:pt idx="1624">
                  <c:v>42485</c:v>
                </c:pt>
                <c:pt idx="1625">
                  <c:v>42486</c:v>
                </c:pt>
                <c:pt idx="1626">
                  <c:v>42487</c:v>
                </c:pt>
                <c:pt idx="1627">
                  <c:v>42488</c:v>
                </c:pt>
                <c:pt idx="1628">
                  <c:v>42489</c:v>
                </c:pt>
                <c:pt idx="1629">
                  <c:v>42493</c:v>
                </c:pt>
                <c:pt idx="1630">
                  <c:v>42494</c:v>
                </c:pt>
                <c:pt idx="1631">
                  <c:v>42495</c:v>
                </c:pt>
                <c:pt idx="1632">
                  <c:v>42496</c:v>
                </c:pt>
                <c:pt idx="1633">
                  <c:v>42499</c:v>
                </c:pt>
                <c:pt idx="1634">
                  <c:v>42500</c:v>
                </c:pt>
                <c:pt idx="1635">
                  <c:v>42501</c:v>
                </c:pt>
                <c:pt idx="1636">
                  <c:v>42502</c:v>
                </c:pt>
                <c:pt idx="1637">
                  <c:v>42503</c:v>
                </c:pt>
                <c:pt idx="1638">
                  <c:v>42506</c:v>
                </c:pt>
                <c:pt idx="1639">
                  <c:v>42507</c:v>
                </c:pt>
                <c:pt idx="1640">
                  <c:v>42508</c:v>
                </c:pt>
                <c:pt idx="1641">
                  <c:v>42509</c:v>
                </c:pt>
                <c:pt idx="1642">
                  <c:v>42510</c:v>
                </c:pt>
                <c:pt idx="1643">
                  <c:v>42513</c:v>
                </c:pt>
                <c:pt idx="1644">
                  <c:v>42514</c:v>
                </c:pt>
                <c:pt idx="1645">
                  <c:v>42515</c:v>
                </c:pt>
                <c:pt idx="1646">
                  <c:v>42517</c:v>
                </c:pt>
                <c:pt idx="1647">
                  <c:v>42520</c:v>
                </c:pt>
                <c:pt idx="1648">
                  <c:v>42521</c:v>
                </c:pt>
                <c:pt idx="1649">
                  <c:v>42522</c:v>
                </c:pt>
                <c:pt idx="1650">
                  <c:v>42523</c:v>
                </c:pt>
                <c:pt idx="1651">
                  <c:v>42524</c:v>
                </c:pt>
                <c:pt idx="1652">
                  <c:v>42527</c:v>
                </c:pt>
                <c:pt idx="1653">
                  <c:v>42528</c:v>
                </c:pt>
                <c:pt idx="1654">
                  <c:v>42529</c:v>
                </c:pt>
                <c:pt idx="1655">
                  <c:v>42530</c:v>
                </c:pt>
                <c:pt idx="1656">
                  <c:v>42531</c:v>
                </c:pt>
                <c:pt idx="1657">
                  <c:v>42534</c:v>
                </c:pt>
                <c:pt idx="1658">
                  <c:v>42535</c:v>
                </c:pt>
                <c:pt idx="1659">
                  <c:v>42536</c:v>
                </c:pt>
                <c:pt idx="1660">
                  <c:v>42537</c:v>
                </c:pt>
                <c:pt idx="1661">
                  <c:v>42538</c:v>
                </c:pt>
                <c:pt idx="1662">
                  <c:v>42541</c:v>
                </c:pt>
                <c:pt idx="1663">
                  <c:v>42542</c:v>
                </c:pt>
                <c:pt idx="1664">
                  <c:v>42543</c:v>
                </c:pt>
                <c:pt idx="1665">
                  <c:v>42544</c:v>
                </c:pt>
                <c:pt idx="1666">
                  <c:v>42545</c:v>
                </c:pt>
                <c:pt idx="1667">
                  <c:v>42548</c:v>
                </c:pt>
                <c:pt idx="1668">
                  <c:v>42549</c:v>
                </c:pt>
                <c:pt idx="1669">
                  <c:v>42550</c:v>
                </c:pt>
                <c:pt idx="1670">
                  <c:v>42551</c:v>
                </c:pt>
                <c:pt idx="1671">
                  <c:v>42552</c:v>
                </c:pt>
                <c:pt idx="1672">
                  <c:v>42555</c:v>
                </c:pt>
                <c:pt idx="1673">
                  <c:v>42556</c:v>
                </c:pt>
                <c:pt idx="1674">
                  <c:v>42558</c:v>
                </c:pt>
                <c:pt idx="1675">
                  <c:v>42559</c:v>
                </c:pt>
                <c:pt idx="1676">
                  <c:v>42562</c:v>
                </c:pt>
                <c:pt idx="1677">
                  <c:v>42563</c:v>
                </c:pt>
                <c:pt idx="1678">
                  <c:v>42564</c:v>
                </c:pt>
                <c:pt idx="1679">
                  <c:v>42565</c:v>
                </c:pt>
                <c:pt idx="1680">
                  <c:v>42566</c:v>
                </c:pt>
                <c:pt idx="1681">
                  <c:v>42569</c:v>
                </c:pt>
                <c:pt idx="1682">
                  <c:v>42570</c:v>
                </c:pt>
                <c:pt idx="1683">
                  <c:v>42571</c:v>
                </c:pt>
                <c:pt idx="1684">
                  <c:v>42572</c:v>
                </c:pt>
                <c:pt idx="1685">
                  <c:v>42573</c:v>
                </c:pt>
                <c:pt idx="1686">
                  <c:v>42576</c:v>
                </c:pt>
                <c:pt idx="1687">
                  <c:v>42577</c:v>
                </c:pt>
                <c:pt idx="1688">
                  <c:v>42578</c:v>
                </c:pt>
                <c:pt idx="1689">
                  <c:v>42579</c:v>
                </c:pt>
                <c:pt idx="1690">
                  <c:v>42580</c:v>
                </c:pt>
                <c:pt idx="1691">
                  <c:v>42583</c:v>
                </c:pt>
                <c:pt idx="1692">
                  <c:v>42584</c:v>
                </c:pt>
                <c:pt idx="1693">
                  <c:v>42585</c:v>
                </c:pt>
                <c:pt idx="1694">
                  <c:v>42586</c:v>
                </c:pt>
                <c:pt idx="1695">
                  <c:v>42587</c:v>
                </c:pt>
                <c:pt idx="1696">
                  <c:v>42590</c:v>
                </c:pt>
                <c:pt idx="1697">
                  <c:v>42592</c:v>
                </c:pt>
                <c:pt idx="1698">
                  <c:v>42593</c:v>
                </c:pt>
                <c:pt idx="1699">
                  <c:v>42594</c:v>
                </c:pt>
                <c:pt idx="1700">
                  <c:v>42597</c:v>
                </c:pt>
                <c:pt idx="1701">
                  <c:v>42598</c:v>
                </c:pt>
                <c:pt idx="1702">
                  <c:v>42599</c:v>
                </c:pt>
                <c:pt idx="1703">
                  <c:v>42600</c:v>
                </c:pt>
                <c:pt idx="1704">
                  <c:v>42601</c:v>
                </c:pt>
                <c:pt idx="1705">
                  <c:v>42604</c:v>
                </c:pt>
                <c:pt idx="1706">
                  <c:v>42605</c:v>
                </c:pt>
                <c:pt idx="1707">
                  <c:v>42606</c:v>
                </c:pt>
                <c:pt idx="1708">
                  <c:v>42607</c:v>
                </c:pt>
                <c:pt idx="1709">
                  <c:v>42608</c:v>
                </c:pt>
                <c:pt idx="1710">
                  <c:v>42611</c:v>
                </c:pt>
                <c:pt idx="1711">
                  <c:v>42612</c:v>
                </c:pt>
                <c:pt idx="1712">
                  <c:v>42613</c:v>
                </c:pt>
                <c:pt idx="1713">
                  <c:v>42614</c:v>
                </c:pt>
                <c:pt idx="1714">
                  <c:v>42615</c:v>
                </c:pt>
                <c:pt idx="1715">
                  <c:v>42618</c:v>
                </c:pt>
                <c:pt idx="1716">
                  <c:v>42619</c:v>
                </c:pt>
                <c:pt idx="1717">
                  <c:v>42621</c:v>
                </c:pt>
                <c:pt idx="1718">
                  <c:v>42622</c:v>
                </c:pt>
                <c:pt idx="1719">
                  <c:v>42626</c:v>
                </c:pt>
                <c:pt idx="1720">
                  <c:v>42627</c:v>
                </c:pt>
                <c:pt idx="1721">
                  <c:v>42628</c:v>
                </c:pt>
                <c:pt idx="1722">
                  <c:v>42629</c:v>
                </c:pt>
                <c:pt idx="1723">
                  <c:v>42632</c:v>
                </c:pt>
                <c:pt idx="1724">
                  <c:v>42633</c:v>
                </c:pt>
                <c:pt idx="1725">
                  <c:v>42634</c:v>
                </c:pt>
                <c:pt idx="1726">
                  <c:v>42635</c:v>
                </c:pt>
                <c:pt idx="1727">
                  <c:v>42636</c:v>
                </c:pt>
                <c:pt idx="1728">
                  <c:v>42639</c:v>
                </c:pt>
                <c:pt idx="1729">
                  <c:v>42640</c:v>
                </c:pt>
                <c:pt idx="1730">
                  <c:v>42641</c:v>
                </c:pt>
                <c:pt idx="1731">
                  <c:v>42642</c:v>
                </c:pt>
                <c:pt idx="1732">
                  <c:v>42643</c:v>
                </c:pt>
                <c:pt idx="1733">
                  <c:v>42646</c:v>
                </c:pt>
                <c:pt idx="1734">
                  <c:v>42647</c:v>
                </c:pt>
                <c:pt idx="1735">
                  <c:v>42648</c:v>
                </c:pt>
                <c:pt idx="1736">
                  <c:v>42649</c:v>
                </c:pt>
                <c:pt idx="1737">
                  <c:v>42650</c:v>
                </c:pt>
                <c:pt idx="1738">
                  <c:v>42656</c:v>
                </c:pt>
                <c:pt idx="1739">
                  <c:v>42657</c:v>
                </c:pt>
                <c:pt idx="1740">
                  <c:v>42660</c:v>
                </c:pt>
                <c:pt idx="1741">
                  <c:v>42661</c:v>
                </c:pt>
                <c:pt idx="1742">
                  <c:v>42662</c:v>
                </c:pt>
                <c:pt idx="1743">
                  <c:v>42663</c:v>
                </c:pt>
                <c:pt idx="1744">
                  <c:v>42664</c:v>
                </c:pt>
                <c:pt idx="1745">
                  <c:v>42667</c:v>
                </c:pt>
                <c:pt idx="1746">
                  <c:v>42668</c:v>
                </c:pt>
                <c:pt idx="1747">
                  <c:v>42669</c:v>
                </c:pt>
                <c:pt idx="1748">
                  <c:v>42670</c:v>
                </c:pt>
                <c:pt idx="1749">
                  <c:v>42671</c:v>
                </c:pt>
                <c:pt idx="1750">
                  <c:v>42674</c:v>
                </c:pt>
                <c:pt idx="1751">
                  <c:v>42675</c:v>
                </c:pt>
                <c:pt idx="1752">
                  <c:v>42677</c:v>
                </c:pt>
                <c:pt idx="1753">
                  <c:v>42678</c:v>
                </c:pt>
                <c:pt idx="1754">
                  <c:v>42681</c:v>
                </c:pt>
                <c:pt idx="1755">
                  <c:v>42682</c:v>
                </c:pt>
                <c:pt idx="1756">
                  <c:v>42683</c:v>
                </c:pt>
                <c:pt idx="1757">
                  <c:v>42684</c:v>
                </c:pt>
                <c:pt idx="1758">
                  <c:v>42685</c:v>
                </c:pt>
                <c:pt idx="1759">
                  <c:v>42688</c:v>
                </c:pt>
                <c:pt idx="1760">
                  <c:v>42690</c:v>
                </c:pt>
                <c:pt idx="1761">
                  <c:v>42691</c:v>
                </c:pt>
                <c:pt idx="1762">
                  <c:v>42692</c:v>
                </c:pt>
                <c:pt idx="1763">
                  <c:v>42695</c:v>
                </c:pt>
                <c:pt idx="1764">
                  <c:v>42696</c:v>
                </c:pt>
                <c:pt idx="1765">
                  <c:v>42697</c:v>
                </c:pt>
                <c:pt idx="1766">
                  <c:v>42698</c:v>
                </c:pt>
                <c:pt idx="1767">
                  <c:v>42699</c:v>
                </c:pt>
                <c:pt idx="1768">
                  <c:v>42702</c:v>
                </c:pt>
                <c:pt idx="1769">
                  <c:v>42703</c:v>
                </c:pt>
                <c:pt idx="1770">
                  <c:v>42704</c:v>
                </c:pt>
                <c:pt idx="1771">
                  <c:v>42705</c:v>
                </c:pt>
                <c:pt idx="1772">
                  <c:v>42706</c:v>
                </c:pt>
                <c:pt idx="1773">
                  <c:v>42709</c:v>
                </c:pt>
                <c:pt idx="1774">
                  <c:v>42710</c:v>
                </c:pt>
                <c:pt idx="1775">
                  <c:v>42711</c:v>
                </c:pt>
                <c:pt idx="1776">
                  <c:v>42712</c:v>
                </c:pt>
                <c:pt idx="1777">
                  <c:v>42713</c:v>
                </c:pt>
                <c:pt idx="1778">
                  <c:v>42716</c:v>
                </c:pt>
                <c:pt idx="1779">
                  <c:v>42717</c:v>
                </c:pt>
                <c:pt idx="1780">
                  <c:v>42718</c:v>
                </c:pt>
                <c:pt idx="1781">
                  <c:v>42719</c:v>
                </c:pt>
                <c:pt idx="1782">
                  <c:v>42720</c:v>
                </c:pt>
                <c:pt idx="1783">
                  <c:v>42723</c:v>
                </c:pt>
                <c:pt idx="1784">
                  <c:v>42724</c:v>
                </c:pt>
                <c:pt idx="1785">
                  <c:v>42725</c:v>
                </c:pt>
                <c:pt idx="1786">
                  <c:v>42726</c:v>
                </c:pt>
                <c:pt idx="1787">
                  <c:v>42727</c:v>
                </c:pt>
                <c:pt idx="1788">
                  <c:v>42731</c:v>
                </c:pt>
                <c:pt idx="1789">
                  <c:v>42732</c:v>
                </c:pt>
                <c:pt idx="1790">
                  <c:v>42733</c:v>
                </c:pt>
                <c:pt idx="1791">
                  <c:v>42738</c:v>
                </c:pt>
                <c:pt idx="1792">
                  <c:v>42739</c:v>
                </c:pt>
                <c:pt idx="1793">
                  <c:v>42740</c:v>
                </c:pt>
                <c:pt idx="1794">
                  <c:v>42741</c:v>
                </c:pt>
                <c:pt idx="1795">
                  <c:v>42744</c:v>
                </c:pt>
                <c:pt idx="1796">
                  <c:v>42745</c:v>
                </c:pt>
                <c:pt idx="1797">
                  <c:v>42746</c:v>
                </c:pt>
                <c:pt idx="1798">
                  <c:v>42747</c:v>
                </c:pt>
                <c:pt idx="1799">
                  <c:v>42748</c:v>
                </c:pt>
                <c:pt idx="1800">
                  <c:v>42751</c:v>
                </c:pt>
                <c:pt idx="1801">
                  <c:v>42752</c:v>
                </c:pt>
                <c:pt idx="1802">
                  <c:v>42753</c:v>
                </c:pt>
                <c:pt idx="1803">
                  <c:v>42754</c:v>
                </c:pt>
                <c:pt idx="1804">
                  <c:v>42755</c:v>
                </c:pt>
                <c:pt idx="1805">
                  <c:v>42758</c:v>
                </c:pt>
                <c:pt idx="1806">
                  <c:v>42759</c:v>
                </c:pt>
                <c:pt idx="1807">
                  <c:v>42761</c:v>
                </c:pt>
                <c:pt idx="1808">
                  <c:v>42762</c:v>
                </c:pt>
                <c:pt idx="1809">
                  <c:v>42766</c:v>
                </c:pt>
                <c:pt idx="1810">
                  <c:v>42767</c:v>
                </c:pt>
                <c:pt idx="1811">
                  <c:v>42768</c:v>
                </c:pt>
                <c:pt idx="1812">
                  <c:v>42769</c:v>
                </c:pt>
                <c:pt idx="1813">
                  <c:v>42772</c:v>
                </c:pt>
                <c:pt idx="1814">
                  <c:v>42773</c:v>
                </c:pt>
                <c:pt idx="1815">
                  <c:v>42774</c:v>
                </c:pt>
                <c:pt idx="1816">
                  <c:v>42775</c:v>
                </c:pt>
                <c:pt idx="1817">
                  <c:v>42776</c:v>
                </c:pt>
                <c:pt idx="1818">
                  <c:v>42779</c:v>
                </c:pt>
                <c:pt idx="1819">
                  <c:v>42780</c:v>
                </c:pt>
                <c:pt idx="1820">
                  <c:v>42781</c:v>
                </c:pt>
                <c:pt idx="1821">
                  <c:v>42782</c:v>
                </c:pt>
                <c:pt idx="1822">
                  <c:v>42783</c:v>
                </c:pt>
                <c:pt idx="1823">
                  <c:v>42786</c:v>
                </c:pt>
                <c:pt idx="1824">
                  <c:v>42787</c:v>
                </c:pt>
                <c:pt idx="1825">
                  <c:v>42788</c:v>
                </c:pt>
                <c:pt idx="1826">
                  <c:v>42789</c:v>
                </c:pt>
                <c:pt idx="1827">
                  <c:v>42790</c:v>
                </c:pt>
                <c:pt idx="1828">
                  <c:v>42795</c:v>
                </c:pt>
                <c:pt idx="1829">
                  <c:v>42796</c:v>
                </c:pt>
                <c:pt idx="1830">
                  <c:v>42797</c:v>
                </c:pt>
                <c:pt idx="1831">
                  <c:v>42800</c:v>
                </c:pt>
                <c:pt idx="1832">
                  <c:v>42801</c:v>
                </c:pt>
                <c:pt idx="1833">
                  <c:v>42802</c:v>
                </c:pt>
                <c:pt idx="1834">
                  <c:v>42803</c:v>
                </c:pt>
                <c:pt idx="1835">
                  <c:v>42804</c:v>
                </c:pt>
                <c:pt idx="1836">
                  <c:v>42807</c:v>
                </c:pt>
                <c:pt idx="1837">
                  <c:v>42808</c:v>
                </c:pt>
                <c:pt idx="1838">
                  <c:v>42809</c:v>
                </c:pt>
                <c:pt idx="1839">
                  <c:v>42810</c:v>
                </c:pt>
                <c:pt idx="1840">
                  <c:v>42811</c:v>
                </c:pt>
                <c:pt idx="1841">
                  <c:v>42814</c:v>
                </c:pt>
                <c:pt idx="1842">
                  <c:v>42815</c:v>
                </c:pt>
                <c:pt idx="1843">
                  <c:v>42816</c:v>
                </c:pt>
                <c:pt idx="1844">
                  <c:v>42817</c:v>
                </c:pt>
                <c:pt idx="1845">
                  <c:v>42818</c:v>
                </c:pt>
                <c:pt idx="1846">
                  <c:v>42821</c:v>
                </c:pt>
                <c:pt idx="1847">
                  <c:v>42822</c:v>
                </c:pt>
                <c:pt idx="1848">
                  <c:v>42823</c:v>
                </c:pt>
                <c:pt idx="1849">
                  <c:v>42824</c:v>
                </c:pt>
                <c:pt idx="1850">
                  <c:v>42825</c:v>
                </c:pt>
                <c:pt idx="1851">
                  <c:v>42828</c:v>
                </c:pt>
                <c:pt idx="1852">
                  <c:v>42829</c:v>
                </c:pt>
                <c:pt idx="1853">
                  <c:v>42830</c:v>
                </c:pt>
                <c:pt idx="1854">
                  <c:v>42831</c:v>
                </c:pt>
                <c:pt idx="1855">
                  <c:v>42832</c:v>
                </c:pt>
                <c:pt idx="1856">
                  <c:v>42835</c:v>
                </c:pt>
                <c:pt idx="1857">
                  <c:v>42836</c:v>
                </c:pt>
                <c:pt idx="1858">
                  <c:v>42837</c:v>
                </c:pt>
                <c:pt idx="1859">
                  <c:v>42838</c:v>
                </c:pt>
                <c:pt idx="1860">
                  <c:v>42842</c:v>
                </c:pt>
                <c:pt idx="1861">
                  <c:v>42843</c:v>
                </c:pt>
                <c:pt idx="1862">
                  <c:v>42844</c:v>
                </c:pt>
                <c:pt idx="1863">
                  <c:v>42845</c:v>
                </c:pt>
                <c:pt idx="1864">
                  <c:v>42846</c:v>
                </c:pt>
                <c:pt idx="1865">
                  <c:v>42849</c:v>
                </c:pt>
                <c:pt idx="1866">
                  <c:v>42850</c:v>
                </c:pt>
                <c:pt idx="1867">
                  <c:v>42851</c:v>
                </c:pt>
                <c:pt idx="1868">
                  <c:v>42852</c:v>
                </c:pt>
                <c:pt idx="1869">
                  <c:v>42857</c:v>
                </c:pt>
                <c:pt idx="1870">
                  <c:v>42858</c:v>
                </c:pt>
                <c:pt idx="1871">
                  <c:v>42859</c:v>
                </c:pt>
                <c:pt idx="1872">
                  <c:v>42860</c:v>
                </c:pt>
                <c:pt idx="1873">
                  <c:v>42863</c:v>
                </c:pt>
                <c:pt idx="1874">
                  <c:v>42864</c:v>
                </c:pt>
                <c:pt idx="1875">
                  <c:v>42866</c:v>
                </c:pt>
                <c:pt idx="1876">
                  <c:v>42867</c:v>
                </c:pt>
                <c:pt idx="1877">
                  <c:v>42870</c:v>
                </c:pt>
                <c:pt idx="1878">
                  <c:v>42871</c:v>
                </c:pt>
                <c:pt idx="1879">
                  <c:v>42872</c:v>
                </c:pt>
                <c:pt idx="1880">
                  <c:v>42873</c:v>
                </c:pt>
                <c:pt idx="1881">
                  <c:v>42874</c:v>
                </c:pt>
                <c:pt idx="1882">
                  <c:v>42877</c:v>
                </c:pt>
                <c:pt idx="1883">
                  <c:v>42878</c:v>
                </c:pt>
                <c:pt idx="1884">
                  <c:v>42879</c:v>
                </c:pt>
                <c:pt idx="1885">
                  <c:v>42880</c:v>
                </c:pt>
                <c:pt idx="1886">
                  <c:v>42881</c:v>
                </c:pt>
                <c:pt idx="1887">
                  <c:v>42884</c:v>
                </c:pt>
                <c:pt idx="1888">
                  <c:v>42885</c:v>
                </c:pt>
                <c:pt idx="1889">
                  <c:v>42886</c:v>
                </c:pt>
                <c:pt idx="1890">
                  <c:v>42887</c:v>
                </c:pt>
                <c:pt idx="1891">
                  <c:v>42888</c:v>
                </c:pt>
                <c:pt idx="1892">
                  <c:v>42891</c:v>
                </c:pt>
                <c:pt idx="1893">
                  <c:v>42892</c:v>
                </c:pt>
                <c:pt idx="1894">
                  <c:v>42893</c:v>
                </c:pt>
                <c:pt idx="1895">
                  <c:v>42894</c:v>
                </c:pt>
                <c:pt idx="1896">
                  <c:v>42898</c:v>
                </c:pt>
                <c:pt idx="1897">
                  <c:v>42899</c:v>
                </c:pt>
                <c:pt idx="1898">
                  <c:v>42906</c:v>
                </c:pt>
                <c:pt idx="1899">
                  <c:v>42907</c:v>
                </c:pt>
                <c:pt idx="1900">
                  <c:v>42916</c:v>
                </c:pt>
                <c:pt idx="1901">
                  <c:v>42919</c:v>
                </c:pt>
                <c:pt idx="1902">
                  <c:v>42922</c:v>
                </c:pt>
                <c:pt idx="1903">
                  <c:v>42923</c:v>
                </c:pt>
                <c:pt idx="1904">
                  <c:v>42926</c:v>
                </c:pt>
                <c:pt idx="1905">
                  <c:v>42929</c:v>
                </c:pt>
                <c:pt idx="1906">
                  <c:v>42930</c:v>
                </c:pt>
                <c:pt idx="1907">
                  <c:v>42933</c:v>
                </c:pt>
                <c:pt idx="1908">
                  <c:v>42934</c:v>
                </c:pt>
                <c:pt idx="1909">
                  <c:v>42935</c:v>
                </c:pt>
                <c:pt idx="1910">
                  <c:v>42936</c:v>
                </c:pt>
                <c:pt idx="1911">
                  <c:v>42942</c:v>
                </c:pt>
                <c:pt idx="1912">
                  <c:v>42947</c:v>
                </c:pt>
                <c:pt idx="1913">
                  <c:v>42948</c:v>
                </c:pt>
                <c:pt idx="1914">
                  <c:v>42954</c:v>
                </c:pt>
                <c:pt idx="1915">
                  <c:v>42964</c:v>
                </c:pt>
                <c:pt idx="1916">
                  <c:v>42969</c:v>
                </c:pt>
                <c:pt idx="1917">
                  <c:v>42975</c:v>
                </c:pt>
                <c:pt idx="1918">
                  <c:v>42976</c:v>
                </c:pt>
                <c:pt idx="1919">
                  <c:v>42978</c:v>
                </c:pt>
                <c:pt idx="1920">
                  <c:v>42979</c:v>
                </c:pt>
                <c:pt idx="1921">
                  <c:v>42982</c:v>
                </c:pt>
                <c:pt idx="1922">
                  <c:v>42983</c:v>
                </c:pt>
                <c:pt idx="1923">
                  <c:v>42984</c:v>
                </c:pt>
                <c:pt idx="1924">
                  <c:v>42986</c:v>
                </c:pt>
                <c:pt idx="1925">
                  <c:v>42989</c:v>
                </c:pt>
                <c:pt idx="1926">
                  <c:v>42990</c:v>
                </c:pt>
                <c:pt idx="1927">
                  <c:v>42991</c:v>
                </c:pt>
                <c:pt idx="1928">
                  <c:v>42992</c:v>
                </c:pt>
                <c:pt idx="1929">
                  <c:v>42993</c:v>
                </c:pt>
                <c:pt idx="1930">
                  <c:v>42996</c:v>
                </c:pt>
                <c:pt idx="1931">
                  <c:v>42997</c:v>
                </c:pt>
                <c:pt idx="1932">
                  <c:v>42998</c:v>
                </c:pt>
                <c:pt idx="1933">
                  <c:v>42999</c:v>
                </c:pt>
                <c:pt idx="1934">
                  <c:v>43000</c:v>
                </c:pt>
                <c:pt idx="1935">
                  <c:v>43003</c:v>
                </c:pt>
                <c:pt idx="1936">
                  <c:v>43004</c:v>
                </c:pt>
                <c:pt idx="1937">
                  <c:v>43005</c:v>
                </c:pt>
                <c:pt idx="1938">
                  <c:v>43006</c:v>
                </c:pt>
                <c:pt idx="1939">
                  <c:v>43007</c:v>
                </c:pt>
                <c:pt idx="1940">
                  <c:v>43017</c:v>
                </c:pt>
                <c:pt idx="1941">
                  <c:v>43018</c:v>
                </c:pt>
                <c:pt idx="1942">
                  <c:v>43019</c:v>
                </c:pt>
                <c:pt idx="1943">
                  <c:v>43021</c:v>
                </c:pt>
                <c:pt idx="1944">
                  <c:v>43024</c:v>
                </c:pt>
                <c:pt idx="1945">
                  <c:v>43025</c:v>
                </c:pt>
                <c:pt idx="1946">
                  <c:v>43026</c:v>
                </c:pt>
                <c:pt idx="1947">
                  <c:v>43027</c:v>
                </c:pt>
                <c:pt idx="1948">
                  <c:v>43028</c:v>
                </c:pt>
                <c:pt idx="1949">
                  <c:v>43031</c:v>
                </c:pt>
                <c:pt idx="1950">
                  <c:v>43032</c:v>
                </c:pt>
                <c:pt idx="1951">
                  <c:v>43033</c:v>
                </c:pt>
                <c:pt idx="1952">
                  <c:v>43034</c:v>
                </c:pt>
                <c:pt idx="1953">
                  <c:v>43035</c:v>
                </c:pt>
                <c:pt idx="1954">
                  <c:v>43038</c:v>
                </c:pt>
                <c:pt idx="1955">
                  <c:v>43039</c:v>
                </c:pt>
                <c:pt idx="1956">
                  <c:v>43040</c:v>
                </c:pt>
                <c:pt idx="1957">
                  <c:v>43042</c:v>
                </c:pt>
                <c:pt idx="1958">
                  <c:v>43045</c:v>
                </c:pt>
                <c:pt idx="1959">
                  <c:v>43046</c:v>
                </c:pt>
                <c:pt idx="1960">
                  <c:v>43047</c:v>
                </c:pt>
                <c:pt idx="1961">
                  <c:v>43048</c:v>
                </c:pt>
                <c:pt idx="1962">
                  <c:v>43049</c:v>
                </c:pt>
                <c:pt idx="1963">
                  <c:v>43052</c:v>
                </c:pt>
                <c:pt idx="1964">
                  <c:v>43053</c:v>
                </c:pt>
                <c:pt idx="1965">
                  <c:v>43055</c:v>
                </c:pt>
                <c:pt idx="1966">
                  <c:v>43056</c:v>
                </c:pt>
                <c:pt idx="1967">
                  <c:v>43060</c:v>
                </c:pt>
                <c:pt idx="1968">
                  <c:v>43061</c:v>
                </c:pt>
                <c:pt idx="1969">
                  <c:v>43062</c:v>
                </c:pt>
                <c:pt idx="1970">
                  <c:v>43063</c:v>
                </c:pt>
                <c:pt idx="1971">
                  <c:v>43066</c:v>
                </c:pt>
                <c:pt idx="1972">
                  <c:v>43067</c:v>
                </c:pt>
                <c:pt idx="1973">
                  <c:v>43068</c:v>
                </c:pt>
                <c:pt idx="1974">
                  <c:v>43069</c:v>
                </c:pt>
                <c:pt idx="1975">
                  <c:v>43070</c:v>
                </c:pt>
                <c:pt idx="1976">
                  <c:v>43073</c:v>
                </c:pt>
                <c:pt idx="1977">
                  <c:v>43074</c:v>
                </c:pt>
                <c:pt idx="1978">
                  <c:v>43075</c:v>
                </c:pt>
                <c:pt idx="1979">
                  <c:v>43076</c:v>
                </c:pt>
                <c:pt idx="1980">
                  <c:v>43077</c:v>
                </c:pt>
                <c:pt idx="1981">
                  <c:v>43080</c:v>
                </c:pt>
                <c:pt idx="1982">
                  <c:v>43081</c:v>
                </c:pt>
                <c:pt idx="1983">
                  <c:v>43082</c:v>
                </c:pt>
                <c:pt idx="1984">
                  <c:v>43083</c:v>
                </c:pt>
                <c:pt idx="1985">
                  <c:v>43084</c:v>
                </c:pt>
                <c:pt idx="1986">
                  <c:v>43087</c:v>
                </c:pt>
                <c:pt idx="1987">
                  <c:v>43088</c:v>
                </c:pt>
                <c:pt idx="1988">
                  <c:v>43089</c:v>
                </c:pt>
                <c:pt idx="1989">
                  <c:v>43090</c:v>
                </c:pt>
                <c:pt idx="1990">
                  <c:v>43091</c:v>
                </c:pt>
                <c:pt idx="1991">
                  <c:v>43095</c:v>
                </c:pt>
                <c:pt idx="1992">
                  <c:v>43096</c:v>
                </c:pt>
                <c:pt idx="1993">
                  <c:v>43097</c:v>
                </c:pt>
                <c:pt idx="1994">
                  <c:v>43102</c:v>
                </c:pt>
                <c:pt idx="1995">
                  <c:v>43103</c:v>
                </c:pt>
                <c:pt idx="1996">
                  <c:v>43104</c:v>
                </c:pt>
                <c:pt idx="1997">
                  <c:v>43105</c:v>
                </c:pt>
                <c:pt idx="1998">
                  <c:v>43108</c:v>
                </c:pt>
                <c:pt idx="1999">
                  <c:v>43109</c:v>
                </c:pt>
                <c:pt idx="2000">
                  <c:v>43110</c:v>
                </c:pt>
                <c:pt idx="2001">
                  <c:v>43111</c:v>
                </c:pt>
                <c:pt idx="2002">
                  <c:v>43112</c:v>
                </c:pt>
                <c:pt idx="2003">
                  <c:v>43115</c:v>
                </c:pt>
                <c:pt idx="2004">
                  <c:v>43116</c:v>
                </c:pt>
                <c:pt idx="2005">
                  <c:v>43117</c:v>
                </c:pt>
                <c:pt idx="2006">
                  <c:v>43118</c:v>
                </c:pt>
                <c:pt idx="2007">
                  <c:v>43119</c:v>
                </c:pt>
                <c:pt idx="2008">
                  <c:v>43122</c:v>
                </c:pt>
                <c:pt idx="2009">
                  <c:v>43123</c:v>
                </c:pt>
                <c:pt idx="2010">
                  <c:v>43124</c:v>
                </c:pt>
                <c:pt idx="2011">
                  <c:v>43126</c:v>
                </c:pt>
                <c:pt idx="2012">
                  <c:v>43129</c:v>
                </c:pt>
                <c:pt idx="2013">
                  <c:v>43130</c:v>
                </c:pt>
                <c:pt idx="2014">
                  <c:v>43131</c:v>
                </c:pt>
                <c:pt idx="2015">
                  <c:v>43132</c:v>
                </c:pt>
                <c:pt idx="2016">
                  <c:v>43133</c:v>
                </c:pt>
                <c:pt idx="2017">
                  <c:v>43136</c:v>
                </c:pt>
                <c:pt idx="2018">
                  <c:v>43137</c:v>
                </c:pt>
                <c:pt idx="2019">
                  <c:v>43138</c:v>
                </c:pt>
                <c:pt idx="2020">
                  <c:v>43139</c:v>
                </c:pt>
                <c:pt idx="2021">
                  <c:v>43140</c:v>
                </c:pt>
                <c:pt idx="2022">
                  <c:v>43145</c:v>
                </c:pt>
                <c:pt idx="2023">
                  <c:v>43153</c:v>
                </c:pt>
                <c:pt idx="2024">
                  <c:v>43154</c:v>
                </c:pt>
                <c:pt idx="2025">
                  <c:v>43157</c:v>
                </c:pt>
                <c:pt idx="2026">
                  <c:v>43158</c:v>
                </c:pt>
                <c:pt idx="2027">
                  <c:v>43159</c:v>
                </c:pt>
                <c:pt idx="2028">
                  <c:v>43160</c:v>
                </c:pt>
                <c:pt idx="2029">
                  <c:v>43161</c:v>
                </c:pt>
                <c:pt idx="2030">
                  <c:v>43164</c:v>
                </c:pt>
                <c:pt idx="2031">
                  <c:v>43165</c:v>
                </c:pt>
                <c:pt idx="2032">
                  <c:v>43166</c:v>
                </c:pt>
                <c:pt idx="2033">
                  <c:v>43167</c:v>
                </c:pt>
                <c:pt idx="2034">
                  <c:v>43168</c:v>
                </c:pt>
                <c:pt idx="2035">
                  <c:v>43171</c:v>
                </c:pt>
                <c:pt idx="2036">
                  <c:v>43172</c:v>
                </c:pt>
                <c:pt idx="2037">
                  <c:v>43173</c:v>
                </c:pt>
                <c:pt idx="2038">
                  <c:v>43174</c:v>
                </c:pt>
                <c:pt idx="2039">
                  <c:v>43175</c:v>
                </c:pt>
                <c:pt idx="2040">
                  <c:v>43178</c:v>
                </c:pt>
                <c:pt idx="2041">
                  <c:v>43179</c:v>
                </c:pt>
                <c:pt idx="2042">
                  <c:v>43180</c:v>
                </c:pt>
                <c:pt idx="2043">
                  <c:v>43181</c:v>
                </c:pt>
                <c:pt idx="2044">
                  <c:v>43182</c:v>
                </c:pt>
                <c:pt idx="2045">
                  <c:v>43185</c:v>
                </c:pt>
                <c:pt idx="2046">
                  <c:v>43186</c:v>
                </c:pt>
                <c:pt idx="2047">
                  <c:v>43187</c:v>
                </c:pt>
                <c:pt idx="2048">
                  <c:v>43188</c:v>
                </c:pt>
                <c:pt idx="2049">
                  <c:v>43192</c:v>
                </c:pt>
                <c:pt idx="2050">
                  <c:v>43193</c:v>
                </c:pt>
                <c:pt idx="2051">
                  <c:v>43194</c:v>
                </c:pt>
                <c:pt idx="2052">
                  <c:v>43199</c:v>
                </c:pt>
                <c:pt idx="2053">
                  <c:v>43200</c:v>
                </c:pt>
                <c:pt idx="2054">
                  <c:v>43201</c:v>
                </c:pt>
                <c:pt idx="2055">
                  <c:v>43202</c:v>
                </c:pt>
                <c:pt idx="2056">
                  <c:v>43203</c:v>
                </c:pt>
                <c:pt idx="2057">
                  <c:v>43206</c:v>
                </c:pt>
                <c:pt idx="2058">
                  <c:v>43207</c:v>
                </c:pt>
                <c:pt idx="2059">
                  <c:v>43208</c:v>
                </c:pt>
                <c:pt idx="2060">
                  <c:v>43209</c:v>
                </c:pt>
                <c:pt idx="2061">
                  <c:v>43210</c:v>
                </c:pt>
                <c:pt idx="2062">
                  <c:v>43213</c:v>
                </c:pt>
                <c:pt idx="2063">
                  <c:v>43214</c:v>
                </c:pt>
                <c:pt idx="2064">
                  <c:v>43215</c:v>
                </c:pt>
                <c:pt idx="2065">
                  <c:v>43216</c:v>
                </c:pt>
                <c:pt idx="2066">
                  <c:v>43217</c:v>
                </c:pt>
                <c:pt idx="2067">
                  <c:v>43222</c:v>
                </c:pt>
                <c:pt idx="2068">
                  <c:v>43223</c:v>
                </c:pt>
                <c:pt idx="2069">
                  <c:v>43224</c:v>
                </c:pt>
              </c:numCache>
            </c:numRef>
          </c:cat>
          <c:val>
            <c:numRef>
              <c:f>'Gráfico Vale Min. Ferro'!$C$82:$C$2151</c:f>
              <c:numCache>
                <c:formatCode>_(* #,##0.00_);_(* \(#,##0.00\);_(* "-"??_);_(@_)</c:formatCode>
                <c:ptCount val="2070"/>
                <c:pt idx="0">
                  <c:v>79.11</c:v>
                </c:pt>
                <c:pt idx="1">
                  <c:v>77.39</c:v>
                </c:pt>
                <c:pt idx="2">
                  <c:v>76.23</c:v>
                </c:pt>
                <c:pt idx="3">
                  <c:v>75.260000000000005</c:v>
                </c:pt>
                <c:pt idx="4">
                  <c:v>75.39</c:v>
                </c:pt>
                <c:pt idx="5">
                  <c:v>75.78</c:v>
                </c:pt>
                <c:pt idx="6">
                  <c:v>76.88</c:v>
                </c:pt>
                <c:pt idx="7">
                  <c:v>77.25</c:v>
                </c:pt>
                <c:pt idx="8">
                  <c:v>78.739999999999995</c:v>
                </c:pt>
                <c:pt idx="9">
                  <c:v>78.17</c:v>
                </c:pt>
                <c:pt idx="10">
                  <c:v>78.680000000000007</c:v>
                </c:pt>
                <c:pt idx="11">
                  <c:v>81.489999999999995</c:v>
                </c:pt>
                <c:pt idx="12">
                  <c:v>80.81</c:v>
                </c:pt>
                <c:pt idx="13">
                  <c:v>81.14</c:v>
                </c:pt>
                <c:pt idx="14">
                  <c:v>81.91</c:v>
                </c:pt>
                <c:pt idx="15">
                  <c:v>84.08</c:v>
                </c:pt>
                <c:pt idx="16">
                  <c:v>84.52</c:v>
                </c:pt>
                <c:pt idx="17">
                  <c:v>85.37</c:v>
                </c:pt>
                <c:pt idx="18">
                  <c:v>85.63</c:v>
                </c:pt>
                <c:pt idx="19">
                  <c:v>85.68</c:v>
                </c:pt>
                <c:pt idx="20">
                  <c:v>85.06</c:v>
                </c:pt>
                <c:pt idx="21">
                  <c:v>85.06</c:v>
                </c:pt>
                <c:pt idx="22">
                  <c:v>85.06</c:v>
                </c:pt>
                <c:pt idx="23">
                  <c:v>85.06</c:v>
                </c:pt>
                <c:pt idx="24">
                  <c:v>85.06</c:v>
                </c:pt>
                <c:pt idx="25">
                  <c:v>85.06</c:v>
                </c:pt>
                <c:pt idx="26">
                  <c:v>85.06</c:v>
                </c:pt>
                <c:pt idx="27">
                  <c:v>85.98</c:v>
                </c:pt>
                <c:pt idx="28">
                  <c:v>86.38</c:v>
                </c:pt>
                <c:pt idx="29">
                  <c:v>84.39</c:v>
                </c:pt>
                <c:pt idx="30">
                  <c:v>84.41</c:v>
                </c:pt>
                <c:pt idx="31">
                  <c:v>84.7</c:v>
                </c:pt>
                <c:pt idx="32">
                  <c:v>85.2</c:v>
                </c:pt>
                <c:pt idx="33">
                  <c:v>86.22</c:v>
                </c:pt>
                <c:pt idx="34">
                  <c:v>86.66</c:v>
                </c:pt>
                <c:pt idx="35">
                  <c:v>87.86</c:v>
                </c:pt>
                <c:pt idx="36">
                  <c:v>88.02</c:v>
                </c:pt>
                <c:pt idx="37">
                  <c:v>88.25</c:v>
                </c:pt>
                <c:pt idx="38">
                  <c:v>89.08</c:v>
                </c:pt>
                <c:pt idx="39">
                  <c:v>88.75</c:v>
                </c:pt>
                <c:pt idx="40">
                  <c:v>88.86</c:v>
                </c:pt>
                <c:pt idx="41">
                  <c:v>88.92</c:v>
                </c:pt>
                <c:pt idx="42">
                  <c:v>90.8</c:v>
                </c:pt>
                <c:pt idx="43">
                  <c:v>92.23</c:v>
                </c:pt>
                <c:pt idx="44">
                  <c:v>93.85</c:v>
                </c:pt>
                <c:pt idx="45">
                  <c:v>95.8</c:v>
                </c:pt>
                <c:pt idx="46">
                  <c:v>96.1</c:v>
                </c:pt>
                <c:pt idx="47">
                  <c:v>96.61</c:v>
                </c:pt>
                <c:pt idx="48">
                  <c:v>96.48</c:v>
                </c:pt>
                <c:pt idx="49">
                  <c:v>98.34</c:v>
                </c:pt>
                <c:pt idx="50">
                  <c:v>99.29</c:v>
                </c:pt>
                <c:pt idx="51">
                  <c:v>100.81</c:v>
                </c:pt>
                <c:pt idx="52">
                  <c:v>100.67</c:v>
                </c:pt>
                <c:pt idx="53">
                  <c:v>102.06</c:v>
                </c:pt>
                <c:pt idx="54">
                  <c:v>101.47</c:v>
                </c:pt>
                <c:pt idx="55">
                  <c:v>102.92</c:v>
                </c:pt>
                <c:pt idx="56">
                  <c:v>103.28</c:v>
                </c:pt>
                <c:pt idx="57">
                  <c:v>102.44</c:v>
                </c:pt>
                <c:pt idx="58">
                  <c:v>101.47</c:v>
                </c:pt>
                <c:pt idx="59">
                  <c:v>101.53</c:v>
                </c:pt>
                <c:pt idx="60">
                  <c:v>100.66</c:v>
                </c:pt>
                <c:pt idx="61">
                  <c:v>97.67</c:v>
                </c:pt>
                <c:pt idx="62">
                  <c:v>97.74</c:v>
                </c:pt>
                <c:pt idx="63">
                  <c:v>97.97</c:v>
                </c:pt>
                <c:pt idx="64">
                  <c:v>98.84</c:v>
                </c:pt>
                <c:pt idx="65">
                  <c:v>98.02</c:v>
                </c:pt>
                <c:pt idx="66">
                  <c:v>98.38</c:v>
                </c:pt>
                <c:pt idx="67">
                  <c:v>99.19</c:v>
                </c:pt>
                <c:pt idx="68">
                  <c:v>100.41</c:v>
                </c:pt>
                <c:pt idx="69">
                  <c:v>100.62</c:v>
                </c:pt>
                <c:pt idx="70">
                  <c:v>101.28</c:v>
                </c:pt>
                <c:pt idx="71">
                  <c:v>102.16</c:v>
                </c:pt>
                <c:pt idx="72">
                  <c:v>103.8</c:v>
                </c:pt>
                <c:pt idx="73">
                  <c:v>106.16</c:v>
                </c:pt>
                <c:pt idx="74">
                  <c:v>106.55</c:v>
                </c:pt>
                <c:pt idx="75">
                  <c:v>106.28</c:v>
                </c:pt>
                <c:pt idx="76">
                  <c:v>106.57</c:v>
                </c:pt>
                <c:pt idx="77">
                  <c:v>106.85</c:v>
                </c:pt>
                <c:pt idx="78">
                  <c:v>107.1</c:v>
                </c:pt>
                <c:pt idx="79">
                  <c:v>108.93</c:v>
                </c:pt>
                <c:pt idx="80">
                  <c:v>109.57</c:v>
                </c:pt>
                <c:pt idx="81">
                  <c:v>117.46</c:v>
                </c:pt>
                <c:pt idx="82">
                  <c:v>119.85</c:v>
                </c:pt>
                <c:pt idx="83">
                  <c:v>121.95</c:v>
                </c:pt>
                <c:pt idx="84">
                  <c:v>123.22</c:v>
                </c:pt>
                <c:pt idx="85">
                  <c:v>127.61</c:v>
                </c:pt>
                <c:pt idx="86">
                  <c:v>126.31</c:v>
                </c:pt>
                <c:pt idx="87">
                  <c:v>123.89</c:v>
                </c:pt>
                <c:pt idx="88">
                  <c:v>127.24</c:v>
                </c:pt>
                <c:pt idx="89">
                  <c:v>127.2</c:v>
                </c:pt>
                <c:pt idx="90">
                  <c:v>127.85</c:v>
                </c:pt>
                <c:pt idx="91">
                  <c:v>127.22</c:v>
                </c:pt>
                <c:pt idx="92">
                  <c:v>126.32</c:v>
                </c:pt>
                <c:pt idx="93">
                  <c:v>124.74</c:v>
                </c:pt>
                <c:pt idx="94">
                  <c:v>123.27</c:v>
                </c:pt>
                <c:pt idx="95">
                  <c:v>123.11</c:v>
                </c:pt>
                <c:pt idx="96">
                  <c:v>120.35</c:v>
                </c:pt>
                <c:pt idx="97">
                  <c:v>118.34</c:v>
                </c:pt>
                <c:pt idx="98">
                  <c:v>119.32</c:v>
                </c:pt>
                <c:pt idx="99">
                  <c:v>119.17</c:v>
                </c:pt>
                <c:pt idx="100">
                  <c:v>120.02</c:v>
                </c:pt>
                <c:pt idx="101">
                  <c:v>121.33</c:v>
                </c:pt>
                <c:pt idx="102">
                  <c:v>121.43</c:v>
                </c:pt>
                <c:pt idx="103">
                  <c:v>123.25</c:v>
                </c:pt>
                <c:pt idx="104">
                  <c:v>123.87</c:v>
                </c:pt>
                <c:pt idx="105">
                  <c:v>123.07</c:v>
                </c:pt>
                <c:pt idx="106">
                  <c:v>122.91</c:v>
                </c:pt>
                <c:pt idx="107">
                  <c:v>123.78</c:v>
                </c:pt>
                <c:pt idx="108">
                  <c:v>125.36</c:v>
                </c:pt>
                <c:pt idx="109">
                  <c:v>125.49</c:v>
                </c:pt>
                <c:pt idx="110">
                  <c:v>125.49</c:v>
                </c:pt>
                <c:pt idx="111">
                  <c:v>125.49</c:v>
                </c:pt>
                <c:pt idx="112">
                  <c:v>125.49</c:v>
                </c:pt>
                <c:pt idx="113">
                  <c:v>128.63</c:v>
                </c:pt>
                <c:pt idx="114">
                  <c:v>129</c:v>
                </c:pt>
                <c:pt idx="115">
                  <c:v>129.12</c:v>
                </c:pt>
                <c:pt idx="116">
                  <c:v>130.76</c:v>
                </c:pt>
                <c:pt idx="117">
                  <c:v>132.22999999999999</c:v>
                </c:pt>
                <c:pt idx="118">
                  <c:v>132.63</c:v>
                </c:pt>
                <c:pt idx="119">
                  <c:v>132.76</c:v>
                </c:pt>
                <c:pt idx="120">
                  <c:v>130.25</c:v>
                </c:pt>
                <c:pt idx="121">
                  <c:v>129.94999999999999</c:v>
                </c:pt>
                <c:pt idx="122">
                  <c:v>130.31</c:v>
                </c:pt>
                <c:pt idx="123">
                  <c:v>129.69</c:v>
                </c:pt>
                <c:pt idx="124">
                  <c:v>128.61000000000001</c:v>
                </c:pt>
                <c:pt idx="125">
                  <c:v>129</c:v>
                </c:pt>
                <c:pt idx="126">
                  <c:v>130.19999999999999</c:v>
                </c:pt>
                <c:pt idx="127">
                  <c:v>133.93</c:v>
                </c:pt>
                <c:pt idx="128">
                  <c:v>135.56</c:v>
                </c:pt>
                <c:pt idx="129">
                  <c:v>135.43</c:v>
                </c:pt>
                <c:pt idx="130">
                  <c:v>137.33000000000001</c:v>
                </c:pt>
                <c:pt idx="131">
                  <c:v>138.41999999999999</c:v>
                </c:pt>
                <c:pt idx="132">
                  <c:v>140.65</c:v>
                </c:pt>
                <c:pt idx="133">
                  <c:v>142.37</c:v>
                </c:pt>
                <c:pt idx="134">
                  <c:v>144.77000000000001</c:v>
                </c:pt>
                <c:pt idx="135">
                  <c:v>145.46</c:v>
                </c:pt>
                <c:pt idx="136">
                  <c:v>146.9</c:v>
                </c:pt>
                <c:pt idx="137">
                  <c:v>148.21</c:v>
                </c:pt>
                <c:pt idx="138">
                  <c:v>150.31</c:v>
                </c:pt>
                <c:pt idx="139">
                  <c:v>150.25</c:v>
                </c:pt>
                <c:pt idx="140">
                  <c:v>150.46</c:v>
                </c:pt>
                <c:pt idx="141">
                  <c:v>155.53</c:v>
                </c:pt>
                <c:pt idx="142">
                  <c:v>155.83000000000001</c:v>
                </c:pt>
                <c:pt idx="143">
                  <c:v>158.6</c:v>
                </c:pt>
                <c:pt idx="144">
                  <c:v>159.06</c:v>
                </c:pt>
                <c:pt idx="145">
                  <c:v>160.35</c:v>
                </c:pt>
                <c:pt idx="146">
                  <c:v>162.31</c:v>
                </c:pt>
                <c:pt idx="147">
                  <c:v>164.77</c:v>
                </c:pt>
                <c:pt idx="148">
                  <c:v>167.87</c:v>
                </c:pt>
                <c:pt idx="149">
                  <c:v>171.81</c:v>
                </c:pt>
                <c:pt idx="150">
                  <c:v>172.22</c:v>
                </c:pt>
                <c:pt idx="151">
                  <c:v>173.64</c:v>
                </c:pt>
                <c:pt idx="152">
                  <c:v>174.96</c:v>
                </c:pt>
                <c:pt idx="153">
                  <c:v>178.26</c:v>
                </c:pt>
                <c:pt idx="154">
                  <c:v>181.78</c:v>
                </c:pt>
                <c:pt idx="155">
                  <c:v>178.48</c:v>
                </c:pt>
                <c:pt idx="156">
                  <c:v>177.42</c:v>
                </c:pt>
                <c:pt idx="157">
                  <c:v>176.66</c:v>
                </c:pt>
                <c:pt idx="158">
                  <c:v>175.65</c:v>
                </c:pt>
                <c:pt idx="159">
                  <c:v>173.43</c:v>
                </c:pt>
                <c:pt idx="160">
                  <c:v>172.78</c:v>
                </c:pt>
                <c:pt idx="161">
                  <c:v>172.78</c:v>
                </c:pt>
                <c:pt idx="162">
                  <c:v>174.6</c:v>
                </c:pt>
                <c:pt idx="163">
                  <c:v>175.07</c:v>
                </c:pt>
                <c:pt idx="164">
                  <c:v>173.16</c:v>
                </c:pt>
                <c:pt idx="165">
                  <c:v>173.44</c:v>
                </c:pt>
                <c:pt idx="166">
                  <c:v>173.02</c:v>
                </c:pt>
                <c:pt idx="167">
                  <c:v>171.41</c:v>
                </c:pt>
                <c:pt idx="168">
                  <c:v>169</c:v>
                </c:pt>
                <c:pt idx="169">
                  <c:v>167.45</c:v>
                </c:pt>
                <c:pt idx="170">
                  <c:v>166.2</c:v>
                </c:pt>
                <c:pt idx="171">
                  <c:v>163.33000000000001</c:v>
                </c:pt>
                <c:pt idx="172">
                  <c:v>159.22999999999999</c:v>
                </c:pt>
                <c:pt idx="173">
                  <c:v>155.22</c:v>
                </c:pt>
                <c:pt idx="174">
                  <c:v>151.77000000000001</c:v>
                </c:pt>
                <c:pt idx="175">
                  <c:v>146.58000000000001</c:v>
                </c:pt>
                <c:pt idx="176">
                  <c:v>138.97</c:v>
                </c:pt>
                <c:pt idx="177">
                  <c:v>137.71</c:v>
                </c:pt>
                <c:pt idx="178">
                  <c:v>139.68</c:v>
                </c:pt>
                <c:pt idx="179">
                  <c:v>140.13999999999999</c:v>
                </c:pt>
                <c:pt idx="180">
                  <c:v>140.52000000000001</c:v>
                </c:pt>
                <c:pt idx="181">
                  <c:v>140.97</c:v>
                </c:pt>
                <c:pt idx="182">
                  <c:v>139.03</c:v>
                </c:pt>
                <c:pt idx="183">
                  <c:v>141.08000000000001</c:v>
                </c:pt>
                <c:pt idx="184">
                  <c:v>142.18</c:v>
                </c:pt>
                <c:pt idx="185">
                  <c:v>145.72</c:v>
                </c:pt>
                <c:pt idx="186">
                  <c:v>145.97999999999999</c:v>
                </c:pt>
                <c:pt idx="187">
                  <c:v>144.07</c:v>
                </c:pt>
                <c:pt idx="188">
                  <c:v>144.08000000000001</c:v>
                </c:pt>
                <c:pt idx="189">
                  <c:v>142.94</c:v>
                </c:pt>
                <c:pt idx="190">
                  <c:v>142.72999999999999</c:v>
                </c:pt>
                <c:pt idx="191">
                  <c:v>142.72999999999999</c:v>
                </c:pt>
                <c:pt idx="192">
                  <c:v>142.72999999999999</c:v>
                </c:pt>
                <c:pt idx="193">
                  <c:v>143.01</c:v>
                </c:pt>
                <c:pt idx="194">
                  <c:v>143.86000000000001</c:v>
                </c:pt>
                <c:pt idx="195">
                  <c:v>142.65</c:v>
                </c:pt>
                <c:pt idx="196">
                  <c:v>142.75</c:v>
                </c:pt>
                <c:pt idx="197">
                  <c:v>141.5</c:v>
                </c:pt>
                <c:pt idx="198">
                  <c:v>140.82</c:v>
                </c:pt>
                <c:pt idx="199">
                  <c:v>139.69</c:v>
                </c:pt>
                <c:pt idx="200">
                  <c:v>138.69</c:v>
                </c:pt>
                <c:pt idx="201">
                  <c:v>137.88</c:v>
                </c:pt>
                <c:pt idx="202">
                  <c:v>135.5</c:v>
                </c:pt>
                <c:pt idx="203">
                  <c:v>133.63</c:v>
                </c:pt>
                <c:pt idx="204">
                  <c:v>132.01</c:v>
                </c:pt>
                <c:pt idx="205">
                  <c:v>128.09</c:v>
                </c:pt>
                <c:pt idx="206">
                  <c:v>127.57</c:v>
                </c:pt>
                <c:pt idx="207">
                  <c:v>123.47</c:v>
                </c:pt>
                <c:pt idx="208">
                  <c:v>121.19</c:v>
                </c:pt>
                <c:pt idx="209">
                  <c:v>117.94</c:v>
                </c:pt>
                <c:pt idx="210">
                  <c:v>116.89</c:v>
                </c:pt>
                <c:pt idx="211">
                  <c:v>118.83</c:v>
                </c:pt>
                <c:pt idx="212">
                  <c:v>115.85</c:v>
                </c:pt>
                <c:pt idx="213">
                  <c:v>115.34</c:v>
                </c:pt>
                <c:pt idx="214">
                  <c:v>116.9</c:v>
                </c:pt>
                <c:pt idx="215">
                  <c:v>117.01</c:v>
                </c:pt>
                <c:pt idx="216">
                  <c:v>119.44</c:v>
                </c:pt>
                <c:pt idx="217">
                  <c:v>125.42</c:v>
                </c:pt>
                <c:pt idx="218">
                  <c:v>125.26</c:v>
                </c:pt>
                <c:pt idx="219">
                  <c:v>130.99</c:v>
                </c:pt>
                <c:pt idx="220">
                  <c:v>132.66</c:v>
                </c:pt>
                <c:pt idx="221">
                  <c:v>132.91</c:v>
                </c:pt>
                <c:pt idx="222">
                  <c:v>133.94</c:v>
                </c:pt>
                <c:pt idx="223">
                  <c:v>134.05000000000001</c:v>
                </c:pt>
                <c:pt idx="224">
                  <c:v>136.03</c:v>
                </c:pt>
                <c:pt idx="225">
                  <c:v>138.9</c:v>
                </c:pt>
                <c:pt idx="226">
                  <c:v>142.19</c:v>
                </c:pt>
                <c:pt idx="227">
                  <c:v>138.82</c:v>
                </c:pt>
                <c:pt idx="228">
                  <c:v>139</c:v>
                </c:pt>
                <c:pt idx="229">
                  <c:v>139.85</c:v>
                </c:pt>
                <c:pt idx="230">
                  <c:v>142.6</c:v>
                </c:pt>
                <c:pt idx="231">
                  <c:v>145.12</c:v>
                </c:pt>
                <c:pt idx="232">
                  <c:v>145.37</c:v>
                </c:pt>
                <c:pt idx="233">
                  <c:v>144.03</c:v>
                </c:pt>
                <c:pt idx="234">
                  <c:v>144.16999999999999</c:v>
                </c:pt>
                <c:pt idx="235">
                  <c:v>146.62</c:v>
                </c:pt>
                <c:pt idx="236">
                  <c:v>147.01</c:v>
                </c:pt>
                <c:pt idx="237">
                  <c:v>147.1</c:v>
                </c:pt>
                <c:pt idx="238">
                  <c:v>147.71</c:v>
                </c:pt>
                <c:pt idx="239">
                  <c:v>146.19</c:v>
                </c:pt>
                <c:pt idx="240">
                  <c:v>145.83000000000001</c:v>
                </c:pt>
                <c:pt idx="241">
                  <c:v>144.31</c:v>
                </c:pt>
                <c:pt idx="242">
                  <c:v>143.41</c:v>
                </c:pt>
                <c:pt idx="243">
                  <c:v>142.68</c:v>
                </c:pt>
                <c:pt idx="244">
                  <c:v>141.52000000000001</c:v>
                </c:pt>
                <c:pt idx="245">
                  <c:v>141.32</c:v>
                </c:pt>
                <c:pt idx="246">
                  <c:v>140.22999999999999</c:v>
                </c:pt>
                <c:pt idx="247">
                  <c:v>142.27000000000001</c:v>
                </c:pt>
                <c:pt idx="248">
                  <c:v>140.56</c:v>
                </c:pt>
                <c:pt idx="249">
                  <c:v>141.74</c:v>
                </c:pt>
                <c:pt idx="250">
                  <c:v>139.07</c:v>
                </c:pt>
                <c:pt idx="251">
                  <c:v>137.38</c:v>
                </c:pt>
                <c:pt idx="252">
                  <c:v>138.08000000000001</c:v>
                </c:pt>
                <c:pt idx="253">
                  <c:v>137.91</c:v>
                </c:pt>
                <c:pt idx="254">
                  <c:v>137.4</c:v>
                </c:pt>
                <c:pt idx="255">
                  <c:v>137.63</c:v>
                </c:pt>
                <c:pt idx="256">
                  <c:v>136.68</c:v>
                </c:pt>
                <c:pt idx="257">
                  <c:v>136.47</c:v>
                </c:pt>
                <c:pt idx="258">
                  <c:v>135.47999999999999</c:v>
                </c:pt>
                <c:pt idx="259">
                  <c:v>136.28</c:v>
                </c:pt>
                <c:pt idx="260">
                  <c:v>136.28</c:v>
                </c:pt>
                <c:pt idx="261">
                  <c:v>136.28</c:v>
                </c:pt>
                <c:pt idx="262">
                  <c:v>136.28</c:v>
                </c:pt>
                <c:pt idx="263">
                  <c:v>138.19999999999999</c:v>
                </c:pt>
                <c:pt idx="264">
                  <c:v>137.63</c:v>
                </c:pt>
                <c:pt idx="265">
                  <c:v>138.54</c:v>
                </c:pt>
                <c:pt idx="266">
                  <c:v>140.21</c:v>
                </c:pt>
                <c:pt idx="267">
                  <c:v>140.21</c:v>
                </c:pt>
                <c:pt idx="268">
                  <c:v>140.21</c:v>
                </c:pt>
                <c:pt idx="269">
                  <c:v>140.21</c:v>
                </c:pt>
                <c:pt idx="270">
                  <c:v>140.21</c:v>
                </c:pt>
                <c:pt idx="271">
                  <c:v>140.21</c:v>
                </c:pt>
                <c:pt idx="272">
                  <c:v>143.22</c:v>
                </c:pt>
                <c:pt idx="273">
                  <c:v>145.30000000000001</c:v>
                </c:pt>
                <c:pt idx="274">
                  <c:v>149.13999999999999</c:v>
                </c:pt>
                <c:pt idx="275">
                  <c:v>149.31</c:v>
                </c:pt>
                <c:pt idx="276">
                  <c:v>148.61000000000001</c:v>
                </c:pt>
                <c:pt idx="277">
                  <c:v>149.22</c:v>
                </c:pt>
                <c:pt idx="278">
                  <c:v>149</c:v>
                </c:pt>
                <c:pt idx="279">
                  <c:v>148.25</c:v>
                </c:pt>
                <c:pt idx="280">
                  <c:v>148.1</c:v>
                </c:pt>
                <c:pt idx="281">
                  <c:v>148.18</c:v>
                </c:pt>
                <c:pt idx="282">
                  <c:v>146.91</c:v>
                </c:pt>
                <c:pt idx="283">
                  <c:v>146.4</c:v>
                </c:pt>
                <c:pt idx="284">
                  <c:v>146.27000000000001</c:v>
                </c:pt>
                <c:pt idx="285">
                  <c:v>146.75</c:v>
                </c:pt>
                <c:pt idx="286">
                  <c:v>147.01</c:v>
                </c:pt>
                <c:pt idx="287">
                  <c:v>147.57</c:v>
                </c:pt>
                <c:pt idx="288">
                  <c:v>149.24</c:v>
                </c:pt>
                <c:pt idx="289">
                  <c:v>150.02000000000001</c:v>
                </c:pt>
                <c:pt idx="290">
                  <c:v>151.38999999999999</c:v>
                </c:pt>
                <c:pt idx="291">
                  <c:v>152.28</c:v>
                </c:pt>
                <c:pt idx="292">
                  <c:v>153.47</c:v>
                </c:pt>
                <c:pt idx="293">
                  <c:v>155.65</c:v>
                </c:pt>
                <c:pt idx="294">
                  <c:v>157.32</c:v>
                </c:pt>
                <c:pt idx="295">
                  <c:v>156.02000000000001</c:v>
                </c:pt>
                <c:pt idx="296">
                  <c:v>156.13999999999999</c:v>
                </c:pt>
                <c:pt idx="297">
                  <c:v>158.30000000000001</c:v>
                </c:pt>
                <c:pt idx="298">
                  <c:v>158.29</c:v>
                </c:pt>
                <c:pt idx="299">
                  <c:v>157.53</c:v>
                </c:pt>
                <c:pt idx="300">
                  <c:v>157.82</c:v>
                </c:pt>
                <c:pt idx="301">
                  <c:v>160.29</c:v>
                </c:pt>
                <c:pt idx="302">
                  <c:v>161.63</c:v>
                </c:pt>
                <c:pt idx="303">
                  <c:v>161.28</c:v>
                </c:pt>
                <c:pt idx="304">
                  <c:v>160.80000000000001</c:v>
                </c:pt>
                <c:pt idx="305">
                  <c:v>160.55000000000001</c:v>
                </c:pt>
                <c:pt idx="306">
                  <c:v>162.08000000000001</c:v>
                </c:pt>
                <c:pt idx="307">
                  <c:v>162.01</c:v>
                </c:pt>
                <c:pt idx="308">
                  <c:v>162.63</c:v>
                </c:pt>
                <c:pt idx="309">
                  <c:v>163.47</c:v>
                </c:pt>
                <c:pt idx="310">
                  <c:v>162.77000000000001</c:v>
                </c:pt>
                <c:pt idx="311">
                  <c:v>163.79</c:v>
                </c:pt>
                <c:pt idx="312">
                  <c:v>163.69999999999999</c:v>
                </c:pt>
                <c:pt idx="313">
                  <c:v>164.42</c:v>
                </c:pt>
                <c:pt idx="314">
                  <c:v>164.57</c:v>
                </c:pt>
                <c:pt idx="315">
                  <c:v>167.17</c:v>
                </c:pt>
                <c:pt idx="316">
                  <c:v>167.4</c:v>
                </c:pt>
                <c:pt idx="317">
                  <c:v>167.73</c:v>
                </c:pt>
                <c:pt idx="318">
                  <c:v>167.28</c:v>
                </c:pt>
                <c:pt idx="319">
                  <c:v>167.26</c:v>
                </c:pt>
                <c:pt idx="320">
                  <c:v>167.37</c:v>
                </c:pt>
                <c:pt idx="321">
                  <c:v>167.41</c:v>
                </c:pt>
                <c:pt idx="322">
                  <c:v>167.97</c:v>
                </c:pt>
                <c:pt idx="323">
                  <c:v>168.59</c:v>
                </c:pt>
                <c:pt idx="324">
                  <c:v>167.59</c:v>
                </c:pt>
                <c:pt idx="325">
                  <c:v>167.46</c:v>
                </c:pt>
                <c:pt idx="326">
                  <c:v>167.61</c:v>
                </c:pt>
                <c:pt idx="327">
                  <c:v>167.49</c:v>
                </c:pt>
                <c:pt idx="328">
                  <c:v>167.13</c:v>
                </c:pt>
                <c:pt idx="329">
                  <c:v>167.46</c:v>
                </c:pt>
                <c:pt idx="330">
                  <c:v>169.48</c:v>
                </c:pt>
                <c:pt idx="331">
                  <c:v>169.05</c:v>
                </c:pt>
                <c:pt idx="332">
                  <c:v>171.43</c:v>
                </c:pt>
                <c:pt idx="333">
                  <c:v>171.66</c:v>
                </c:pt>
                <c:pt idx="334">
                  <c:v>172.34</c:v>
                </c:pt>
                <c:pt idx="335">
                  <c:v>173.48</c:v>
                </c:pt>
                <c:pt idx="336">
                  <c:v>174.02</c:v>
                </c:pt>
                <c:pt idx="337">
                  <c:v>174.72</c:v>
                </c:pt>
                <c:pt idx="338">
                  <c:v>176.75</c:v>
                </c:pt>
                <c:pt idx="339">
                  <c:v>180.07</c:v>
                </c:pt>
                <c:pt idx="340">
                  <c:v>181.3</c:v>
                </c:pt>
                <c:pt idx="341">
                  <c:v>183.4</c:v>
                </c:pt>
                <c:pt idx="342">
                  <c:v>184.43</c:v>
                </c:pt>
                <c:pt idx="343">
                  <c:v>183.21</c:v>
                </c:pt>
                <c:pt idx="344">
                  <c:v>183.87</c:v>
                </c:pt>
                <c:pt idx="345">
                  <c:v>183.76</c:v>
                </c:pt>
                <c:pt idx="346">
                  <c:v>183.59</c:v>
                </c:pt>
                <c:pt idx="347">
                  <c:v>183.36</c:v>
                </c:pt>
                <c:pt idx="348">
                  <c:v>183.36</c:v>
                </c:pt>
                <c:pt idx="349">
                  <c:v>183.36</c:v>
                </c:pt>
                <c:pt idx="350">
                  <c:v>183.36</c:v>
                </c:pt>
                <c:pt idx="351">
                  <c:v>183.36</c:v>
                </c:pt>
                <c:pt idx="352">
                  <c:v>183.36</c:v>
                </c:pt>
                <c:pt idx="353">
                  <c:v>184.11</c:v>
                </c:pt>
                <c:pt idx="354">
                  <c:v>185.9</c:v>
                </c:pt>
                <c:pt idx="355">
                  <c:v>188.12</c:v>
                </c:pt>
                <c:pt idx="356">
                  <c:v>189.28</c:v>
                </c:pt>
                <c:pt idx="357">
                  <c:v>190.87</c:v>
                </c:pt>
                <c:pt idx="358">
                  <c:v>190.69</c:v>
                </c:pt>
                <c:pt idx="359">
                  <c:v>191.7</c:v>
                </c:pt>
                <c:pt idx="360">
                  <c:v>190.15</c:v>
                </c:pt>
                <c:pt idx="361">
                  <c:v>189.5</c:v>
                </c:pt>
                <c:pt idx="362">
                  <c:v>187.94</c:v>
                </c:pt>
                <c:pt idx="363">
                  <c:v>186.56</c:v>
                </c:pt>
                <c:pt idx="364">
                  <c:v>183.58</c:v>
                </c:pt>
                <c:pt idx="365">
                  <c:v>181.86</c:v>
                </c:pt>
                <c:pt idx="366">
                  <c:v>180.5</c:v>
                </c:pt>
                <c:pt idx="367">
                  <c:v>180.04</c:v>
                </c:pt>
                <c:pt idx="368">
                  <c:v>179.29</c:v>
                </c:pt>
                <c:pt idx="369">
                  <c:v>177.83</c:v>
                </c:pt>
                <c:pt idx="370">
                  <c:v>176.83</c:v>
                </c:pt>
                <c:pt idx="371">
                  <c:v>171.95</c:v>
                </c:pt>
                <c:pt idx="372">
                  <c:v>170.81</c:v>
                </c:pt>
                <c:pt idx="373">
                  <c:v>167.69</c:v>
                </c:pt>
                <c:pt idx="374">
                  <c:v>165.73</c:v>
                </c:pt>
                <c:pt idx="375">
                  <c:v>163.89</c:v>
                </c:pt>
                <c:pt idx="376">
                  <c:v>162.88999999999999</c:v>
                </c:pt>
                <c:pt idx="377">
                  <c:v>163.49</c:v>
                </c:pt>
                <c:pt idx="378">
                  <c:v>164.3</c:v>
                </c:pt>
                <c:pt idx="379">
                  <c:v>165.74</c:v>
                </c:pt>
                <c:pt idx="380">
                  <c:v>165.22</c:v>
                </c:pt>
                <c:pt idx="381">
                  <c:v>164.98</c:v>
                </c:pt>
                <c:pt idx="382">
                  <c:v>164.92</c:v>
                </c:pt>
                <c:pt idx="383">
                  <c:v>165.53</c:v>
                </c:pt>
                <c:pt idx="384">
                  <c:v>166.85</c:v>
                </c:pt>
                <c:pt idx="385">
                  <c:v>167.97</c:v>
                </c:pt>
                <c:pt idx="386">
                  <c:v>169.71</c:v>
                </c:pt>
                <c:pt idx="387">
                  <c:v>172.87</c:v>
                </c:pt>
                <c:pt idx="388">
                  <c:v>172.44</c:v>
                </c:pt>
                <c:pt idx="389">
                  <c:v>172.44</c:v>
                </c:pt>
                <c:pt idx="390">
                  <c:v>172.44</c:v>
                </c:pt>
                <c:pt idx="391">
                  <c:v>176.16</c:v>
                </c:pt>
                <c:pt idx="392">
                  <c:v>178.08</c:v>
                </c:pt>
                <c:pt idx="393">
                  <c:v>179.86</c:v>
                </c:pt>
                <c:pt idx="394">
                  <c:v>181.45</c:v>
                </c:pt>
                <c:pt idx="395">
                  <c:v>182.44</c:v>
                </c:pt>
                <c:pt idx="396">
                  <c:v>181.19</c:v>
                </c:pt>
                <c:pt idx="397">
                  <c:v>181.14</c:v>
                </c:pt>
                <c:pt idx="398">
                  <c:v>180.67</c:v>
                </c:pt>
                <c:pt idx="399">
                  <c:v>179.86</c:v>
                </c:pt>
                <c:pt idx="400">
                  <c:v>178.96</c:v>
                </c:pt>
                <c:pt idx="401">
                  <c:v>178.8</c:v>
                </c:pt>
                <c:pt idx="402">
                  <c:v>178.79</c:v>
                </c:pt>
                <c:pt idx="403">
                  <c:v>178.73</c:v>
                </c:pt>
                <c:pt idx="404">
                  <c:v>180.38</c:v>
                </c:pt>
                <c:pt idx="405">
                  <c:v>181.06</c:v>
                </c:pt>
                <c:pt idx="406">
                  <c:v>181.45</c:v>
                </c:pt>
                <c:pt idx="407">
                  <c:v>181.73</c:v>
                </c:pt>
                <c:pt idx="408">
                  <c:v>182.93</c:v>
                </c:pt>
                <c:pt idx="409">
                  <c:v>182.99</c:v>
                </c:pt>
                <c:pt idx="410">
                  <c:v>181.7</c:v>
                </c:pt>
                <c:pt idx="411">
                  <c:v>180.92</c:v>
                </c:pt>
                <c:pt idx="412">
                  <c:v>179.46</c:v>
                </c:pt>
                <c:pt idx="413">
                  <c:v>179.6</c:v>
                </c:pt>
                <c:pt idx="414">
                  <c:v>179.52</c:v>
                </c:pt>
                <c:pt idx="415">
                  <c:v>178.32</c:v>
                </c:pt>
                <c:pt idx="416">
                  <c:v>178.38</c:v>
                </c:pt>
                <c:pt idx="417">
                  <c:v>178.01</c:v>
                </c:pt>
                <c:pt idx="418">
                  <c:v>177.1</c:v>
                </c:pt>
                <c:pt idx="419">
                  <c:v>175.57</c:v>
                </c:pt>
                <c:pt idx="420">
                  <c:v>175.25</c:v>
                </c:pt>
                <c:pt idx="421">
                  <c:v>174.55</c:v>
                </c:pt>
                <c:pt idx="422">
                  <c:v>174.2</c:v>
                </c:pt>
                <c:pt idx="423">
                  <c:v>172.49</c:v>
                </c:pt>
                <c:pt idx="424">
                  <c:v>171.65</c:v>
                </c:pt>
                <c:pt idx="425">
                  <c:v>170.97</c:v>
                </c:pt>
                <c:pt idx="426">
                  <c:v>170.84</c:v>
                </c:pt>
                <c:pt idx="427">
                  <c:v>170.72</c:v>
                </c:pt>
                <c:pt idx="428">
                  <c:v>170.62</c:v>
                </c:pt>
                <c:pt idx="429">
                  <c:v>170.42</c:v>
                </c:pt>
                <c:pt idx="430">
                  <c:v>170.3</c:v>
                </c:pt>
                <c:pt idx="431">
                  <c:v>170.3</c:v>
                </c:pt>
                <c:pt idx="432">
                  <c:v>171.18</c:v>
                </c:pt>
                <c:pt idx="433">
                  <c:v>171.24</c:v>
                </c:pt>
                <c:pt idx="434">
                  <c:v>171.99</c:v>
                </c:pt>
                <c:pt idx="435">
                  <c:v>172.71</c:v>
                </c:pt>
                <c:pt idx="436">
                  <c:v>173.87</c:v>
                </c:pt>
                <c:pt idx="437">
                  <c:v>173.99</c:v>
                </c:pt>
                <c:pt idx="438">
                  <c:v>173.75</c:v>
                </c:pt>
                <c:pt idx="439">
                  <c:v>172.92</c:v>
                </c:pt>
                <c:pt idx="440">
                  <c:v>173.14</c:v>
                </c:pt>
                <c:pt idx="441">
                  <c:v>171.75</c:v>
                </c:pt>
                <c:pt idx="442">
                  <c:v>171.17</c:v>
                </c:pt>
                <c:pt idx="443">
                  <c:v>169.69</c:v>
                </c:pt>
                <c:pt idx="444">
                  <c:v>169.62</c:v>
                </c:pt>
                <c:pt idx="445">
                  <c:v>167.57</c:v>
                </c:pt>
                <c:pt idx="446">
                  <c:v>167.02</c:v>
                </c:pt>
                <c:pt idx="447">
                  <c:v>167</c:v>
                </c:pt>
                <c:pt idx="448">
                  <c:v>166.97</c:v>
                </c:pt>
                <c:pt idx="449">
                  <c:v>167.36</c:v>
                </c:pt>
                <c:pt idx="450">
                  <c:v>168.83</c:v>
                </c:pt>
                <c:pt idx="451">
                  <c:v>169.43</c:v>
                </c:pt>
                <c:pt idx="452">
                  <c:v>169.72</c:v>
                </c:pt>
                <c:pt idx="453">
                  <c:v>169.76</c:v>
                </c:pt>
                <c:pt idx="454">
                  <c:v>171.47</c:v>
                </c:pt>
                <c:pt idx="455">
                  <c:v>171.71</c:v>
                </c:pt>
                <c:pt idx="456">
                  <c:v>171.82</c:v>
                </c:pt>
                <c:pt idx="457">
                  <c:v>172.32</c:v>
                </c:pt>
                <c:pt idx="458">
                  <c:v>173.07</c:v>
                </c:pt>
                <c:pt idx="459">
                  <c:v>174.06</c:v>
                </c:pt>
                <c:pt idx="460">
                  <c:v>173.95</c:v>
                </c:pt>
                <c:pt idx="461">
                  <c:v>173.82</c:v>
                </c:pt>
                <c:pt idx="462">
                  <c:v>173.28</c:v>
                </c:pt>
                <c:pt idx="463">
                  <c:v>173.46</c:v>
                </c:pt>
                <c:pt idx="464">
                  <c:v>174.26</c:v>
                </c:pt>
                <c:pt idx="465">
                  <c:v>174.89</c:v>
                </c:pt>
                <c:pt idx="466">
                  <c:v>175.03</c:v>
                </c:pt>
                <c:pt idx="467">
                  <c:v>175.26</c:v>
                </c:pt>
                <c:pt idx="468">
                  <c:v>175.45</c:v>
                </c:pt>
                <c:pt idx="469">
                  <c:v>175.69</c:v>
                </c:pt>
                <c:pt idx="470">
                  <c:v>175.75</c:v>
                </c:pt>
                <c:pt idx="471">
                  <c:v>176.71</c:v>
                </c:pt>
                <c:pt idx="472">
                  <c:v>177.69</c:v>
                </c:pt>
                <c:pt idx="473">
                  <c:v>178.57</c:v>
                </c:pt>
                <c:pt idx="474">
                  <c:v>177.45</c:v>
                </c:pt>
                <c:pt idx="475">
                  <c:v>177.77</c:v>
                </c:pt>
                <c:pt idx="476">
                  <c:v>177.59</c:v>
                </c:pt>
                <c:pt idx="477">
                  <c:v>176.79</c:v>
                </c:pt>
                <c:pt idx="478">
                  <c:v>176.3</c:v>
                </c:pt>
                <c:pt idx="479">
                  <c:v>176.23</c:v>
                </c:pt>
                <c:pt idx="480">
                  <c:v>176.29</c:v>
                </c:pt>
                <c:pt idx="481">
                  <c:v>176.78</c:v>
                </c:pt>
                <c:pt idx="482">
                  <c:v>177.05</c:v>
                </c:pt>
                <c:pt idx="483">
                  <c:v>177.29</c:v>
                </c:pt>
                <c:pt idx="484">
                  <c:v>177.44</c:v>
                </c:pt>
                <c:pt idx="485">
                  <c:v>177.33</c:v>
                </c:pt>
                <c:pt idx="486">
                  <c:v>177.77</c:v>
                </c:pt>
                <c:pt idx="487">
                  <c:v>178.31</c:v>
                </c:pt>
                <c:pt idx="488">
                  <c:v>178.94</c:v>
                </c:pt>
                <c:pt idx="489">
                  <c:v>179.64</c:v>
                </c:pt>
                <c:pt idx="490">
                  <c:v>179.3</c:v>
                </c:pt>
                <c:pt idx="491">
                  <c:v>179.28</c:v>
                </c:pt>
                <c:pt idx="492">
                  <c:v>179.49</c:v>
                </c:pt>
                <c:pt idx="493">
                  <c:v>179.98</c:v>
                </c:pt>
                <c:pt idx="494">
                  <c:v>180.34</c:v>
                </c:pt>
                <c:pt idx="495">
                  <c:v>180.95</c:v>
                </c:pt>
                <c:pt idx="496">
                  <c:v>181.04</c:v>
                </c:pt>
                <c:pt idx="497">
                  <c:v>181.09</c:v>
                </c:pt>
                <c:pt idx="498">
                  <c:v>178.63</c:v>
                </c:pt>
                <c:pt idx="499">
                  <c:v>178.63</c:v>
                </c:pt>
                <c:pt idx="500">
                  <c:v>178.14</c:v>
                </c:pt>
                <c:pt idx="501">
                  <c:v>178.11</c:v>
                </c:pt>
                <c:pt idx="502">
                  <c:v>177.84</c:v>
                </c:pt>
                <c:pt idx="503">
                  <c:v>177.04</c:v>
                </c:pt>
                <c:pt idx="504">
                  <c:v>176.94</c:v>
                </c:pt>
                <c:pt idx="505">
                  <c:v>176.6</c:v>
                </c:pt>
                <c:pt idx="506">
                  <c:v>176.43</c:v>
                </c:pt>
                <c:pt idx="507">
                  <c:v>175.5</c:v>
                </c:pt>
                <c:pt idx="508">
                  <c:v>173.05</c:v>
                </c:pt>
                <c:pt idx="509">
                  <c:v>172.66</c:v>
                </c:pt>
                <c:pt idx="510">
                  <c:v>170.51</c:v>
                </c:pt>
                <c:pt idx="511">
                  <c:v>170.48</c:v>
                </c:pt>
                <c:pt idx="512">
                  <c:v>170.18</c:v>
                </c:pt>
                <c:pt idx="513">
                  <c:v>169.01</c:v>
                </c:pt>
                <c:pt idx="514">
                  <c:v>169.01</c:v>
                </c:pt>
                <c:pt idx="515">
                  <c:v>169.01</c:v>
                </c:pt>
                <c:pt idx="516">
                  <c:v>169.01</c:v>
                </c:pt>
                <c:pt idx="517">
                  <c:v>169.48</c:v>
                </c:pt>
                <c:pt idx="518">
                  <c:v>169.48</c:v>
                </c:pt>
                <c:pt idx="519">
                  <c:v>167.39</c:v>
                </c:pt>
                <c:pt idx="520">
                  <c:v>165.26</c:v>
                </c:pt>
                <c:pt idx="521">
                  <c:v>160.69999999999999</c:v>
                </c:pt>
                <c:pt idx="522">
                  <c:v>157.66999999999999</c:v>
                </c:pt>
                <c:pt idx="523">
                  <c:v>155.86000000000001</c:v>
                </c:pt>
                <c:pt idx="524">
                  <c:v>151.9</c:v>
                </c:pt>
                <c:pt idx="525">
                  <c:v>147.99</c:v>
                </c:pt>
                <c:pt idx="526">
                  <c:v>145.34</c:v>
                </c:pt>
                <c:pt idx="527">
                  <c:v>143.83000000000001</c:v>
                </c:pt>
                <c:pt idx="528">
                  <c:v>140.19</c:v>
                </c:pt>
                <c:pt idx="529">
                  <c:v>133.51</c:v>
                </c:pt>
                <c:pt idx="530">
                  <c:v>127.76</c:v>
                </c:pt>
                <c:pt idx="531">
                  <c:v>122.74</c:v>
                </c:pt>
                <c:pt idx="532">
                  <c:v>118.03</c:v>
                </c:pt>
                <c:pt idx="533">
                  <c:v>118.53</c:v>
                </c:pt>
                <c:pt idx="534">
                  <c:v>119.63</c:v>
                </c:pt>
                <c:pt idx="535">
                  <c:v>120.78</c:v>
                </c:pt>
                <c:pt idx="536">
                  <c:v>126.3</c:v>
                </c:pt>
                <c:pt idx="537">
                  <c:v>126.97</c:v>
                </c:pt>
                <c:pt idx="538">
                  <c:v>129.01</c:v>
                </c:pt>
                <c:pt idx="539">
                  <c:v>130.94999999999999</c:v>
                </c:pt>
                <c:pt idx="540">
                  <c:v>132.97999999999999</c:v>
                </c:pt>
                <c:pt idx="541">
                  <c:v>135.94</c:v>
                </c:pt>
                <c:pt idx="542">
                  <c:v>137.61000000000001</c:v>
                </c:pt>
                <c:pt idx="543">
                  <c:v>145.66999999999999</c:v>
                </c:pt>
                <c:pt idx="544">
                  <c:v>148.12</c:v>
                </c:pt>
                <c:pt idx="545">
                  <c:v>145.97</c:v>
                </c:pt>
                <c:pt idx="546">
                  <c:v>145.80000000000001</c:v>
                </c:pt>
                <c:pt idx="547">
                  <c:v>145.18</c:v>
                </c:pt>
                <c:pt idx="548">
                  <c:v>142.61000000000001</c:v>
                </c:pt>
                <c:pt idx="549">
                  <c:v>139.38</c:v>
                </c:pt>
                <c:pt idx="550">
                  <c:v>137.94</c:v>
                </c:pt>
                <c:pt idx="551">
                  <c:v>135.86000000000001</c:v>
                </c:pt>
                <c:pt idx="552">
                  <c:v>132.76</c:v>
                </c:pt>
                <c:pt idx="553">
                  <c:v>132.61000000000001</c:v>
                </c:pt>
                <c:pt idx="554">
                  <c:v>133.78</c:v>
                </c:pt>
                <c:pt idx="555">
                  <c:v>138.47999999999999</c:v>
                </c:pt>
                <c:pt idx="556">
                  <c:v>139.68</c:v>
                </c:pt>
                <c:pt idx="557">
                  <c:v>139.69999999999999</c:v>
                </c:pt>
                <c:pt idx="558">
                  <c:v>139.91</c:v>
                </c:pt>
                <c:pt idx="559">
                  <c:v>139.75</c:v>
                </c:pt>
                <c:pt idx="560">
                  <c:v>139.44</c:v>
                </c:pt>
                <c:pt idx="561">
                  <c:v>139.63</c:v>
                </c:pt>
                <c:pt idx="562">
                  <c:v>137.54</c:v>
                </c:pt>
                <c:pt idx="563">
                  <c:v>136.49</c:v>
                </c:pt>
                <c:pt idx="564">
                  <c:v>133.91999999999999</c:v>
                </c:pt>
                <c:pt idx="565">
                  <c:v>133.03</c:v>
                </c:pt>
                <c:pt idx="566">
                  <c:v>132.19</c:v>
                </c:pt>
                <c:pt idx="567">
                  <c:v>133.09</c:v>
                </c:pt>
                <c:pt idx="568">
                  <c:v>134.80000000000001</c:v>
                </c:pt>
                <c:pt idx="569">
                  <c:v>135.51</c:v>
                </c:pt>
                <c:pt idx="570">
                  <c:v>135.58000000000001</c:v>
                </c:pt>
                <c:pt idx="571">
                  <c:v>136.19999999999999</c:v>
                </c:pt>
                <c:pt idx="572">
                  <c:v>136.04</c:v>
                </c:pt>
                <c:pt idx="573">
                  <c:v>136.77000000000001</c:v>
                </c:pt>
                <c:pt idx="574">
                  <c:v>138.09</c:v>
                </c:pt>
                <c:pt idx="575">
                  <c:v>138.57</c:v>
                </c:pt>
                <c:pt idx="576">
                  <c:v>138.57</c:v>
                </c:pt>
                <c:pt idx="577">
                  <c:v>138.16</c:v>
                </c:pt>
                <c:pt idx="578">
                  <c:v>139.72</c:v>
                </c:pt>
                <c:pt idx="579">
                  <c:v>140.41</c:v>
                </c:pt>
                <c:pt idx="580">
                  <c:v>140.71</c:v>
                </c:pt>
                <c:pt idx="581">
                  <c:v>141.41999999999999</c:v>
                </c:pt>
                <c:pt idx="582">
                  <c:v>141.56</c:v>
                </c:pt>
                <c:pt idx="583">
                  <c:v>142.22</c:v>
                </c:pt>
                <c:pt idx="584">
                  <c:v>141.43</c:v>
                </c:pt>
                <c:pt idx="585">
                  <c:v>140.96</c:v>
                </c:pt>
                <c:pt idx="586">
                  <c:v>140.58000000000001</c:v>
                </c:pt>
                <c:pt idx="587">
                  <c:v>139.96</c:v>
                </c:pt>
                <c:pt idx="588">
                  <c:v>139.71</c:v>
                </c:pt>
                <c:pt idx="589">
                  <c:v>139.56</c:v>
                </c:pt>
                <c:pt idx="590">
                  <c:v>139.56</c:v>
                </c:pt>
                <c:pt idx="591">
                  <c:v>139.56</c:v>
                </c:pt>
                <c:pt idx="592">
                  <c:v>138.93</c:v>
                </c:pt>
                <c:pt idx="593">
                  <c:v>138.93</c:v>
                </c:pt>
                <c:pt idx="594">
                  <c:v>139.36000000000001</c:v>
                </c:pt>
                <c:pt idx="595">
                  <c:v>141.96</c:v>
                </c:pt>
                <c:pt idx="596">
                  <c:v>142.41</c:v>
                </c:pt>
                <c:pt idx="597">
                  <c:v>142.82</c:v>
                </c:pt>
                <c:pt idx="598">
                  <c:v>143.06</c:v>
                </c:pt>
                <c:pt idx="599">
                  <c:v>144.22</c:v>
                </c:pt>
                <c:pt idx="600">
                  <c:v>144.47999999999999</c:v>
                </c:pt>
                <c:pt idx="601">
                  <c:v>144.47</c:v>
                </c:pt>
                <c:pt idx="602">
                  <c:v>143.68</c:v>
                </c:pt>
                <c:pt idx="603">
                  <c:v>143.35</c:v>
                </c:pt>
                <c:pt idx="604">
                  <c:v>142.82</c:v>
                </c:pt>
                <c:pt idx="605">
                  <c:v>140.25</c:v>
                </c:pt>
                <c:pt idx="606">
                  <c:v>139.63999999999999</c:v>
                </c:pt>
                <c:pt idx="607">
                  <c:v>137.19999999999999</c:v>
                </c:pt>
                <c:pt idx="608">
                  <c:v>135.63</c:v>
                </c:pt>
                <c:pt idx="609">
                  <c:v>137.46</c:v>
                </c:pt>
                <c:pt idx="610">
                  <c:v>138.15</c:v>
                </c:pt>
                <c:pt idx="611">
                  <c:v>139.65</c:v>
                </c:pt>
                <c:pt idx="612">
                  <c:v>141.15</c:v>
                </c:pt>
                <c:pt idx="613">
                  <c:v>142.54</c:v>
                </c:pt>
                <c:pt idx="614">
                  <c:v>142.69</c:v>
                </c:pt>
                <c:pt idx="615">
                  <c:v>142.72</c:v>
                </c:pt>
                <c:pt idx="616">
                  <c:v>143.56</c:v>
                </c:pt>
                <c:pt idx="617">
                  <c:v>143.63999999999999</c:v>
                </c:pt>
                <c:pt idx="618">
                  <c:v>143.66999999999999</c:v>
                </c:pt>
                <c:pt idx="619">
                  <c:v>143.6</c:v>
                </c:pt>
                <c:pt idx="620">
                  <c:v>142.84</c:v>
                </c:pt>
                <c:pt idx="621">
                  <c:v>142.78</c:v>
                </c:pt>
                <c:pt idx="622">
                  <c:v>143.26</c:v>
                </c:pt>
                <c:pt idx="623">
                  <c:v>145.22</c:v>
                </c:pt>
                <c:pt idx="624">
                  <c:v>145.66</c:v>
                </c:pt>
                <c:pt idx="625">
                  <c:v>145.82</c:v>
                </c:pt>
                <c:pt idx="626">
                  <c:v>145.56</c:v>
                </c:pt>
                <c:pt idx="627">
                  <c:v>144.93</c:v>
                </c:pt>
                <c:pt idx="628">
                  <c:v>144.13</c:v>
                </c:pt>
                <c:pt idx="629">
                  <c:v>143.91</c:v>
                </c:pt>
                <c:pt idx="630">
                  <c:v>144.82</c:v>
                </c:pt>
                <c:pt idx="631">
                  <c:v>144.96</c:v>
                </c:pt>
                <c:pt idx="632">
                  <c:v>145.16999999999999</c:v>
                </c:pt>
                <c:pt idx="633">
                  <c:v>146.97999999999999</c:v>
                </c:pt>
                <c:pt idx="634">
                  <c:v>147.05000000000001</c:v>
                </c:pt>
                <c:pt idx="635">
                  <c:v>147.55000000000001</c:v>
                </c:pt>
                <c:pt idx="636">
                  <c:v>147.5</c:v>
                </c:pt>
                <c:pt idx="637">
                  <c:v>147.37</c:v>
                </c:pt>
                <c:pt idx="638">
                  <c:v>147.37</c:v>
                </c:pt>
                <c:pt idx="639">
                  <c:v>147.37</c:v>
                </c:pt>
                <c:pt idx="640">
                  <c:v>147.63999999999999</c:v>
                </c:pt>
                <c:pt idx="641">
                  <c:v>148.16</c:v>
                </c:pt>
                <c:pt idx="642">
                  <c:v>148.44999999999999</c:v>
                </c:pt>
                <c:pt idx="643">
                  <c:v>149.08000000000001</c:v>
                </c:pt>
                <c:pt idx="644">
                  <c:v>149.25</c:v>
                </c:pt>
                <c:pt idx="645">
                  <c:v>148.72</c:v>
                </c:pt>
                <c:pt idx="646">
                  <c:v>148.55000000000001</c:v>
                </c:pt>
                <c:pt idx="647">
                  <c:v>148.46</c:v>
                </c:pt>
                <c:pt idx="648">
                  <c:v>148.44</c:v>
                </c:pt>
                <c:pt idx="649">
                  <c:v>148.59</c:v>
                </c:pt>
                <c:pt idx="650">
                  <c:v>147.99</c:v>
                </c:pt>
                <c:pt idx="651">
                  <c:v>147.86000000000001</c:v>
                </c:pt>
                <c:pt idx="652">
                  <c:v>146.87</c:v>
                </c:pt>
                <c:pt idx="653">
                  <c:v>146.15</c:v>
                </c:pt>
                <c:pt idx="654">
                  <c:v>146.04</c:v>
                </c:pt>
                <c:pt idx="655">
                  <c:v>146.91999999999999</c:v>
                </c:pt>
                <c:pt idx="656">
                  <c:v>146.91999999999999</c:v>
                </c:pt>
                <c:pt idx="657">
                  <c:v>146.33000000000001</c:v>
                </c:pt>
                <c:pt idx="658">
                  <c:v>146.05000000000001</c:v>
                </c:pt>
                <c:pt idx="659">
                  <c:v>145.37</c:v>
                </c:pt>
                <c:pt idx="660">
                  <c:v>144.41999999999999</c:v>
                </c:pt>
                <c:pt idx="661">
                  <c:v>143.88</c:v>
                </c:pt>
                <c:pt idx="662">
                  <c:v>142.80000000000001</c:v>
                </c:pt>
                <c:pt idx="663">
                  <c:v>140.72</c:v>
                </c:pt>
                <c:pt idx="664">
                  <c:v>137.88</c:v>
                </c:pt>
                <c:pt idx="665">
                  <c:v>136.79</c:v>
                </c:pt>
                <c:pt idx="666">
                  <c:v>135.82</c:v>
                </c:pt>
                <c:pt idx="667">
                  <c:v>134.87</c:v>
                </c:pt>
                <c:pt idx="668">
                  <c:v>134.33000000000001</c:v>
                </c:pt>
                <c:pt idx="669">
                  <c:v>132.63999999999999</c:v>
                </c:pt>
                <c:pt idx="670">
                  <c:v>131.41</c:v>
                </c:pt>
                <c:pt idx="671">
                  <c:v>132.06</c:v>
                </c:pt>
                <c:pt idx="672">
                  <c:v>131.32</c:v>
                </c:pt>
                <c:pt idx="673">
                  <c:v>131.57</c:v>
                </c:pt>
                <c:pt idx="674">
                  <c:v>132.27000000000001</c:v>
                </c:pt>
                <c:pt idx="675">
                  <c:v>132.24</c:v>
                </c:pt>
                <c:pt idx="676">
                  <c:v>133.55000000000001</c:v>
                </c:pt>
                <c:pt idx="677">
                  <c:v>134.82</c:v>
                </c:pt>
                <c:pt idx="678">
                  <c:v>134.94</c:v>
                </c:pt>
                <c:pt idx="679">
                  <c:v>135.47</c:v>
                </c:pt>
                <c:pt idx="680">
                  <c:v>134.72</c:v>
                </c:pt>
                <c:pt idx="681">
                  <c:v>133.66</c:v>
                </c:pt>
                <c:pt idx="682">
                  <c:v>131.57</c:v>
                </c:pt>
                <c:pt idx="683">
                  <c:v>134.30000000000001</c:v>
                </c:pt>
                <c:pt idx="684">
                  <c:v>134.63</c:v>
                </c:pt>
                <c:pt idx="685">
                  <c:v>134.49</c:v>
                </c:pt>
                <c:pt idx="686">
                  <c:v>135.26</c:v>
                </c:pt>
                <c:pt idx="687">
                  <c:v>136.16999999999999</c:v>
                </c:pt>
                <c:pt idx="688">
                  <c:v>135.25</c:v>
                </c:pt>
                <c:pt idx="689">
                  <c:v>136.08000000000001</c:v>
                </c:pt>
                <c:pt idx="690">
                  <c:v>136.80000000000001</c:v>
                </c:pt>
                <c:pt idx="691">
                  <c:v>138.05000000000001</c:v>
                </c:pt>
                <c:pt idx="692">
                  <c:v>138.18</c:v>
                </c:pt>
                <c:pt idx="693">
                  <c:v>138.18</c:v>
                </c:pt>
                <c:pt idx="694">
                  <c:v>137.77000000000001</c:v>
                </c:pt>
                <c:pt idx="695">
                  <c:v>137.62</c:v>
                </c:pt>
                <c:pt idx="696">
                  <c:v>136.72999999999999</c:v>
                </c:pt>
                <c:pt idx="697">
                  <c:v>136.04</c:v>
                </c:pt>
                <c:pt idx="698">
                  <c:v>135.49</c:v>
                </c:pt>
                <c:pt idx="699">
                  <c:v>134.4</c:v>
                </c:pt>
                <c:pt idx="700">
                  <c:v>135.93</c:v>
                </c:pt>
                <c:pt idx="701">
                  <c:v>135.99</c:v>
                </c:pt>
                <c:pt idx="702">
                  <c:v>136.12</c:v>
                </c:pt>
                <c:pt idx="703">
                  <c:v>136.27000000000001</c:v>
                </c:pt>
                <c:pt idx="704">
                  <c:v>137.01</c:v>
                </c:pt>
                <c:pt idx="705">
                  <c:v>135.08000000000001</c:v>
                </c:pt>
                <c:pt idx="706">
                  <c:v>134.97999999999999</c:v>
                </c:pt>
                <c:pt idx="707">
                  <c:v>134.56</c:v>
                </c:pt>
                <c:pt idx="708">
                  <c:v>133.94999999999999</c:v>
                </c:pt>
                <c:pt idx="709">
                  <c:v>130.88999999999999</c:v>
                </c:pt>
                <c:pt idx="710">
                  <c:v>129.08000000000001</c:v>
                </c:pt>
                <c:pt idx="711">
                  <c:v>127.42</c:v>
                </c:pt>
                <c:pt idx="712">
                  <c:v>125.79</c:v>
                </c:pt>
                <c:pt idx="713">
                  <c:v>123.71</c:v>
                </c:pt>
                <c:pt idx="714">
                  <c:v>122.24</c:v>
                </c:pt>
                <c:pt idx="715">
                  <c:v>119.84</c:v>
                </c:pt>
                <c:pt idx="716">
                  <c:v>118.64</c:v>
                </c:pt>
                <c:pt idx="717">
                  <c:v>117.43</c:v>
                </c:pt>
                <c:pt idx="718">
                  <c:v>117.55</c:v>
                </c:pt>
                <c:pt idx="719">
                  <c:v>118.36</c:v>
                </c:pt>
                <c:pt idx="720">
                  <c:v>119.13</c:v>
                </c:pt>
                <c:pt idx="721">
                  <c:v>119.19</c:v>
                </c:pt>
                <c:pt idx="722">
                  <c:v>119.46</c:v>
                </c:pt>
                <c:pt idx="723">
                  <c:v>118.97</c:v>
                </c:pt>
                <c:pt idx="724">
                  <c:v>118.72</c:v>
                </c:pt>
                <c:pt idx="725">
                  <c:v>118.92</c:v>
                </c:pt>
                <c:pt idx="726">
                  <c:v>117.38</c:v>
                </c:pt>
                <c:pt idx="727">
                  <c:v>114.07</c:v>
                </c:pt>
                <c:pt idx="728">
                  <c:v>114.12</c:v>
                </c:pt>
                <c:pt idx="729">
                  <c:v>114.75</c:v>
                </c:pt>
                <c:pt idx="730">
                  <c:v>113.24</c:v>
                </c:pt>
                <c:pt idx="731">
                  <c:v>112.94</c:v>
                </c:pt>
                <c:pt idx="732">
                  <c:v>111.66</c:v>
                </c:pt>
                <c:pt idx="733">
                  <c:v>111.57</c:v>
                </c:pt>
                <c:pt idx="734">
                  <c:v>108.8</c:v>
                </c:pt>
                <c:pt idx="735">
                  <c:v>104.1</c:v>
                </c:pt>
                <c:pt idx="736">
                  <c:v>102</c:v>
                </c:pt>
                <c:pt idx="737">
                  <c:v>100.1</c:v>
                </c:pt>
                <c:pt idx="738">
                  <c:v>99.53</c:v>
                </c:pt>
                <c:pt idx="739">
                  <c:v>96.79</c:v>
                </c:pt>
                <c:pt idx="740">
                  <c:v>90.09</c:v>
                </c:pt>
                <c:pt idx="741">
                  <c:v>89.24</c:v>
                </c:pt>
                <c:pt idx="742">
                  <c:v>89.7</c:v>
                </c:pt>
                <c:pt idx="743">
                  <c:v>90.01</c:v>
                </c:pt>
                <c:pt idx="744">
                  <c:v>89.18</c:v>
                </c:pt>
                <c:pt idx="745">
                  <c:v>88.43</c:v>
                </c:pt>
                <c:pt idx="746">
                  <c:v>88.08</c:v>
                </c:pt>
                <c:pt idx="747">
                  <c:v>96.12</c:v>
                </c:pt>
                <c:pt idx="748">
                  <c:v>101.64</c:v>
                </c:pt>
                <c:pt idx="749">
                  <c:v>100.79</c:v>
                </c:pt>
                <c:pt idx="750">
                  <c:v>97.89</c:v>
                </c:pt>
                <c:pt idx="751">
                  <c:v>104.54</c:v>
                </c:pt>
                <c:pt idx="752">
                  <c:v>105.75</c:v>
                </c:pt>
                <c:pt idx="753">
                  <c:v>110.17</c:v>
                </c:pt>
                <c:pt idx="754">
                  <c:v>112.7</c:v>
                </c:pt>
                <c:pt idx="755">
                  <c:v>110.96</c:v>
                </c:pt>
                <c:pt idx="756">
                  <c:v>108.26</c:v>
                </c:pt>
                <c:pt idx="757">
                  <c:v>106.2</c:v>
                </c:pt>
                <c:pt idx="758">
                  <c:v>106.32</c:v>
                </c:pt>
                <c:pt idx="759">
                  <c:v>106.59</c:v>
                </c:pt>
                <c:pt idx="760">
                  <c:v>106.59</c:v>
                </c:pt>
                <c:pt idx="761">
                  <c:v>106.46</c:v>
                </c:pt>
                <c:pt idx="762">
                  <c:v>106.46</c:v>
                </c:pt>
                <c:pt idx="763">
                  <c:v>106.46</c:v>
                </c:pt>
                <c:pt idx="764">
                  <c:v>106.46</c:v>
                </c:pt>
                <c:pt idx="765">
                  <c:v>106.46</c:v>
                </c:pt>
                <c:pt idx="766">
                  <c:v>106.46</c:v>
                </c:pt>
                <c:pt idx="767">
                  <c:v>115.42</c:v>
                </c:pt>
                <c:pt idx="768">
                  <c:v>119.32</c:v>
                </c:pt>
                <c:pt idx="769">
                  <c:v>119.09</c:v>
                </c:pt>
                <c:pt idx="770">
                  <c:v>117.67</c:v>
                </c:pt>
                <c:pt idx="771">
                  <c:v>114.88</c:v>
                </c:pt>
                <c:pt idx="772">
                  <c:v>114.7</c:v>
                </c:pt>
                <c:pt idx="773">
                  <c:v>116.28</c:v>
                </c:pt>
                <c:pt idx="774">
                  <c:v>117.04</c:v>
                </c:pt>
                <c:pt idx="775">
                  <c:v>117.79</c:v>
                </c:pt>
                <c:pt idx="776">
                  <c:v>118.71</c:v>
                </c:pt>
                <c:pt idx="777">
                  <c:v>119.75</c:v>
                </c:pt>
                <c:pt idx="778">
                  <c:v>119.84</c:v>
                </c:pt>
                <c:pt idx="779">
                  <c:v>120.48</c:v>
                </c:pt>
                <c:pt idx="780">
                  <c:v>120.76</c:v>
                </c:pt>
                <c:pt idx="781">
                  <c:v>120.67</c:v>
                </c:pt>
                <c:pt idx="782">
                  <c:v>120.8</c:v>
                </c:pt>
                <c:pt idx="783">
                  <c:v>120.61</c:v>
                </c:pt>
                <c:pt idx="784">
                  <c:v>121.56</c:v>
                </c:pt>
                <c:pt idx="785">
                  <c:v>121.66</c:v>
                </c:pt>
                <c:pt idx="786">
                  <c:v>121.49</c:v>
                </c:pt>
                <c:pt idx="787">
                  <c:v>121.95</c:v>
                </c:pt>
                <c:pt idx="788">
                  <c:v>121.48</c:v>
                </c:pt>
                <c:pt idx="789">
                  <c:v>123.27</c:v>
                </c:pt>
                <c:pt idx="790">
                  <c:v>123.57</c:v>
                </c:pt>
                <c:pt idx="791">
                  <c:v>122.91</c:v>
                </c:pt>
                <c:pt idx="792">
                  <c:v>122.85</c:v>
                </c:pt>
                <c:pt idx="793">
                  <c:v>122.2</c:v>
                </c:pt>
                <c:pt idx="794">
                  <c:v>121.8</c:v>
                </c:pt>
                <c:pt idx="795">
                  <c:v>120.44</c:v>
                </c:pt>
                <c:pt idx="796">
                  <c:v>120.18</c:v>
                </c:pt>
                <c:pt idx="797">
                  <c:v>119.91</c:v>
                </c:pt>
                <c:pt idx="798">
                  <c:v>119.64</c:v>
                </c:pt>
                <c:pt idx="799">
                  <c:v>119.22</c:v>
                </c:pt>
                <c:pt idx="800">
                  <c:v>117.5</c:v>
                </c:pt>
                <c:pt idx="801">
                  <c:v>117.66</c:v>
                </c:pt>
                <c:pt idx="802">
                  <c:v>116.59</c:v>
                </c:pt>
                <c:pt idx="803">
                  <c:v>117.16</c:v>
                </c:pt>
                <c:pt idx="804">
                  <c:v>117.87</c:v>
                </c:pt>
                <c:pt idx="805">
                  <c:v>119.43</c:v>
                </c:pt>
                <c:pt idx="806">
                  <c:v>121.74</c:v>
                </c:pt>
                <c:pt idx="807">
                  <c:v>121.64</c:v>
                </c:pt>
                <c:pt idx="808">
                  <c:v>124.44</c:v>
                </c:pt>
                <c:pt idx="809">
                  <c:v>125.21</c:v>
                </c:pt>
                <c:pt idx="810">
                  <c:v>125.32</c:v>
                </c:pt>
                <c:pt idx="811">
                  <c:v>127.2</c:v>
                </c:pt>
                <c:pt idx="812">
                  <c:v>130.22999999999999</c:v>
                </c:pt>
                <c:pt idx="813">
                  <c:v>134.12</c:v>
                </c:pt>
                <c:pt idx="814">
                  <c:v>133.97999999999999</c:v>
                </c:pt>
                <c:pt idx="815">
                  <c:v>136.46</c:v>
                </c:pt>
                <c:pt idx="816">
                  <c:v>136.27000000000001</c:v>
                </c:pt>
                <c:pt idx="817">
                  <c:v>135.79</c:v>
                </c:pt>
                <c:pt idx="818">
                  <c:v>138.71</c:v>
                </c:pt>
                <c:pt idx="819">
                  <c:v>141.22999999999999</c:v>
                </c:pt>
                <c:pt idx="820">
                  <c:v>141.43</c:v>
                </c:pt>
                <c:pt idx="821">
                  <c:v>146.85</c:v>
                </c:pt>
                <c:pt idx="822">
                  <c:v>149.6</c:v>
                </c:pt>
                <c:pt idx="823">
                  <c:v>153.21</c:v>
                </c:pt>
                <c:pt idx="824">
                  <c:v>155.44999999999999</c:v>
                </c:pt>
                <c:pt idx="825">
                  <c:v>159.51</c:v>
                </c:pt>
                <c:pt idx="826">
                  <c:v>159.04</c:v>
                </c:pt>
                <c:pt idx="827">
                  <c:v>157.99</c:v>
                </c:pt>
                <c:pt idx="828">
                  <c:v>150.6</c:v>
                </c:pt>
                <c:pt idx="829">
                  <c:v>150.87</c:v>
                </c:pt>
                <c:pt idx="830">
                  <c:v>150.41999999999999</c:v>
                </c:pt>
                <c:pt idx="831">
                  <c:v>145.4</c:v>
                </c:pt>
                <c:pt idx="832">
                  <c:v>145.12</c:v>
                </c:pt>
                <c:pt idx="833">
                  <c:v>144.26</c:v>
                </c:pt>
                <c:pt idx="834">
                  <c:v>145.26</c:v>
                </c:pt>
                <c:pt idx="835">
                  <c:v>148.07</c:v>
                </c:pt>
                <c:pt idx="836">
                  <c:v>148.99</c:v>
                </c:pt>
                <c:pt idx="837">
                  <c:v>149.21</c:v>
                </c:pt>
                <c:pt idx="838">
                  <c:v>149.58000000000001</c:v>
                </c:pt>
                <c:pt idx="839">
                  <c:v>149.34</c:v>
                </c:pt>
                <c:pt idx="840">
                  <c:v>150.25</c:v>
                </c:pt>
                <c:pt idx="841">
                  <c:v>153.25</c:v>
                </c:pt>
                <c:pt idx="842">
                  <c:v>153.34</c:v>
                </c:pt>
                <c:pt idx="843">
                  <c:v>154.79</c:v>
                </c:pt>
                <c:pt idx="844">
                  <c:v>154.75</c:v>
                </c:pt>
                <c:pt idx="845">
                  <c:v>155.83000000000001</c:v>
                </c:pt>
                <c:pt idx="846">
                  <c:v>155.88999999999999</c:v>
                </c:pt>
                <c:pt idx="847">
                  <c:v>155.88999999999999</c:v>
                </c:pt>
                <c:pt idx="848">
                  <c:v>155.88999999999999</c:v>
                </c:pt>
                <c:pt idx="849">
                  <c:v>155.88999999999999</c:v>
                </c:pt>
                <c:pt idx="850">
                  <c:v>155.88999999999999</c:v>
                </c:pt>
                <c:pt idx="851">
                  <c:v>160.82</c:v>
                </c:pt>
                <c:pt idx="852">
                  <c:v>160.11000000000001</c:v>
                </c:pt>
                <c:pt idx="853">
                  <c:v>160.78</c:v>
                </c:pt>
                <c:pt idx="854">
                  <c:v>156.5</c:v>
                </c:pt>
                <c:pt idx="855">
                  <c:v>152.86000000000001</c:v>
                </c:pt>
                <c:pt idx="856">
                  <c:v>151.91</c:v>
                </c:pt>
                <c:pt idx="857">
                  <c:v>151.97999999999999</c:v>
                </c:pt>
                <c:pt idx="858">
                  <c:v>152.24</c:v>
                </c:pt>
                <c:pt idx="859">
                  <c:v>152.24</c:v>
                </c:pt>
                <c:pt idx="860">
                  <c:v>150.66999999999999</c:v>
                </c:pt>
                <c:pt idx="861">
                  <c:v>148.25</c:v>
                </c:pt>
                <c:pt idx="862">
                  <c:v>147.03</c:v>
                </c:pt>
                <c:pt idx="863">
                  <c:v>148.04</c:v>
                </c:pt>
                <c:pt idx="864">
                  <c:v>148.03</c:v>
                </c:pt>
                <c:pt idx="865">
                  <c:v>148.19999999999999</c:v>
                </c:pt>
                <c:pt idx="866">
                  <c:v>146.38</c:v>
                </c:pt>
                <c:pt idx="867">
                  <c:v>145.09</c:v>
                </c:pt>
                <c:pt idx="868">
                  <c:v>139.52000000000001</c:v>
                </c:pt>
                <c:pt idx="869">
                  <c:v>133.02000000000001</c:v>
                </c:pt>
                <c:pt idx="870">
                  <c:v>135.28</c:v>
                </c:pt>
                <c:pt idx="871">
                  <c:v>134.85</c:v>
                </c:pt>
                <c:pt idx="872">
                  <c:v>134.18</c:v>
                </c:pt>
                <c:pt idx="873">
                  <c:v>133.29</c:v>
                </c:pt>
                <c:pt idx="874">
                  <c:v>134.34</c:v>
                </c:pt>
                <c:pt idx="875">
                  <c:v>134.88999999999999</c:v>
                </c:pt>
                <c:pt idx="876">
                  <c:v>136.06</c:v>
                </c:pt>
                <c:pt idx="877">
                  <c:v>136.94</c:v>
                </c:pt>
                <c:pt idx="878">
                  <c:v>137.83000000000001</c:v>
                </c:pt>
                <c:pt idx="879">
                  <c:v>136.58000000000001</c:v>
                </c:pt>
                <c:pt idx="880">
                  <c:v>138.30000000000001</c:v>
                </c:pt>
                <c:pt idx="881">
                  <c:v>137.22</c:v>
                </c:pt>
                <c:pt idx="882">
                  <c:v>136.29</c:v>
                </c:pt>
                <c:pt idx="883">
                  <c:v>136.41</c:v>
                </c:pt>
                <c:pt idx="884">
                  <c:v>136.41</c:v>
                </c:pt>
                <c:pt idx="885">
                  <c:v>139.86000000000001</c:v>
                </c:pt>
                <c:pt idx="886">
                  <c:v>140.19999999999999</c:v>
                </c:pt>
                <c:pt idx="887">
                  <c:v>141.41</c:v>
                </c:pt>
                <c:pt idx="888">
                  <c:v>141.44</c:v>
                </c:pt>
                <c:pt idx="889">
                  <c:v>142.1</c:v>
                </c:pt>
                <c:pt idx="890">
                  <c:v>141.31</c:v>
                </c:pt>
                <c:pt idx="891">
                  <c:v>139.83000000000001</c:v>
                </c:pt>
                <c:pt idx="892">
                  <c:v>139.59</c:v>
                </c:pt>
                <c:pt idx="893">
                  <c:v>138.85</c:v>
                </c:pt>
                <c:pt idx="894">
                  <c:v>138.43</c:v>
                </c:pt>
                <c:pt idx="895">
                  <c:v>138.88</c:v>
                </c:pt>
                <c:pt idx="896">
                  <c:v>137.05000000000001</c:v>
                </c:pt>
                <c:pt idx="897">
                  <c:v>136.63999999999999</c:v>
                </c:pt>
                <c:pt idx="898">
                  <c:v>135.68</c:v>
                </c:pt>
                <c:pt idx="899">
                  <c:v>132.84</c:v>
                </c:pt>
                <c:pt idx="900">
                  <c:v>132.84</c:v>
                </c:pt>
                <c:pt idx="901">
                  <c:v>132.84</c:v>
                </c:pt>
                <c:pt idx="902">
                  <c:v>130.4</c:v>
                </c:pt>
                <c:pt idx="903">
                  <c:v>130.22</c:v>
                </c:pt>
                <c:pt idx="904">
                  <c:v>130.4</c:v>
                </c:pt>
                <c:pt idx="905">
                  <c:v>132.19999999999999</c:v>
                </c:pt>
                <c:pt idx="906">
                  <c:v>131.85</c:v>
                </c:pt>
                <c:pt idx="907">
                  <c:v>132.82</c:v>
                </c:pt>
                <c:pt idx="908">
                  <c:v>130.9</c:v>
                </c:pt>
                <c:pt idx="909">
                  <c:v>129.1</c:v>
                </c:pt>
                <c:pt idx="910">
                  <c:v>129.63999999999999</c:v>
                </c:pt>
                <c:pt idx="911">
                  <c:v>127.57</c:v>
                </c:pt>
                <c:pt idx="912">
                  <c:v>126.19</c:v>
                </c:pt>
                <c:pt idx="913">
                  <c:v>123.23</c:v>
                </c:pt>
                <c:pt idx="914">
                  <c:v>123.45</c:v>
                </c:pt>
                <c:pt idx="915">
                  <c:v>125.47</c:v>
                </c:pt>
                <c:pt idx="916">
                  <c:v>124.95</c:v>
                </c:pt>
                <c:pt idx="917">
                  <c:v>124.47</c:v>
                </c:pt>
                <c:pt idx="918">
                  <c:v>122.72</c:v>
                </c:pt>
                <c:pt idx="919">
                  <c:v>121.56</c:v>
                </c:pt>
                <c:pt idx="920">
                  <c:v>118.23</c:v>
                </c:pt>
                <c:pt idx="921">
                  <c:v>117.01</c:v>
                </c:pt>
                <c:pt idx="922">
                  <c:v>111.16</c:v>
                </c:pt>
                <c:pt idx="923">
                  <c:v>113.16</c:v>
                </c:pt>
                <c:pt idx="924">
                  <c:v>118.09</c:v>
                </c:pt>
                <c:pt idx="925">
                  <c:v>118.99</c:v>
                </c:pt>
                <c:pt idx="926">
                  <c:v>113.7</c:v>
                </c:pt>
                <c:pt idx="927">
                  <c:v>111.96</c:v>
                </c:pt>
                <c:pt idx="928">
                  <c:v>111.96</c:v>
                </c:pt>
                <c:pt idx="929">
                  <c:v>111.96</c:v>
                </c:pt>
                <c:pt idx="930">
                  <c:v>111.96</c:v>
                </c:pt>
                <c:pt idx="931">
                  <c:v>113.12</c:v>
                </c:pt>
                <c:pt idx="932">
                  <c:v>113.66</c:v>
                </c:pt>
                <c:pt idx="933">
                  <c:v>115.56</c:v>
                </c:pt>
                <c:pt idx="934">
                  <c:v>118.2</c:v>
                </c:pt>
                <c:pt idx="935">
                  <c:v>120</c:v>
                </c:pt>
                <c:pt idx="936">
                  <c:v>121.16</c:v>
                </c:pt>
                <c:pt idx="937">
                  <c:v>120.3</c:v>
                </c:pt>
                <c:pt idx="938">
                  <c:v>116.11</c:v>
                </c:pt>
                <c:pt idx="939">
                  <c:v>115.24</c:v>
                </c:pt>
                <c:pt idx="940">
                  <c:v>114.26</c:v>
                </c:pt>
                <c:pt idx="941">
                  <c:v>116.38</c:v>
                </c:pt>
                <c:pt idx="942">
                  <c:v>116.55</c:v>
                </c:pt>
                <c:pt idx="943">
                  <c:v>118.28</c:v>
                </c:pt>
                <c:pt idx="944">
                  <c:v>119.99</c:v>
                </c:pt>
                <c:pt idx="945">
                  <c:v>120.59</c:v>
                </c:pt>
                <c:pt idx="946">
                  <c:v>124.01</c:v>
                </c:pt>
                <c:pt idx="947">
                  <c:v>124.45</c:v>
                </c:pt>
                <c:pt idx="948">
                  <c:v>120.21</c:v>
                </c:pt>
                <c:pt idx="949">
                  <c:v>124.51</c:v>
                </c:pt>
                <c:pt idx="950">
                  <c:v>126.43</c:v>
                </c:pt>
                <c:pt idx="951">
                  <c:v>127.51</c:v>
                </c:pt>
                <c:pt idx="952">
                  <c:v>129.09</c:v>
                </c:pt>
                <c:pt idx="953">
                  <c:v>128.41</c:v>
                </c:pt>
                <c:pt idx="954">
                  <c:v>130.33000000000001</c:v>
                </c:pt>
                <c:pt idx="955">
                  <c:v>132.44</c:v>
                </c:pt>
                <c:pt idx="956">
                  <c:v>132.36000000000001</c:v>
                </c:pt>
                <c:pt idx="957">
                  <c:v>131.99</c:v>
                </c:pt>
                <c:pt idx="958">
                  <c:v>133.16999999999999</c:v>
                </c:pt>
                <c:pt idx="959">
                  <c:v>132.88999999999999</c:v>
                </c:pt>
                <c:pt idx="960">
                  <c:v>132.63</c:v>
                </c:pt>
                <c:pt idx="961">
                  <c:v>133.47999999999999</c:v>
                </c:pt>
                <c:pt idx="962">
                  <c:v>131.59</c:v>
                </c:pt>
                <c:pt idx="963">
                  <c:v>131.19</c:v>
                </c:pt>
                <c:pt idx="964">
                  <c:v>130.63</c:v>
                </c:pt>
                <c:pt idx="965">
                  <c:v>130.43</c:v>
                </c:pt>
                <c:pt idx="966">
                  <c:v>130.21</c:v>
                </c:pt>
                <c:pt idx="967">
                  <c:v>130.56</c:v>
                </c:pt>
                <c:pt idx="968">
                  <c:v>131.96</c:v>
                </c:pt>
                <c:pt idx="969">
                  <c:v>133.41999999999999</c:v>
                </c:pt>
                <c:pt idx="970">
                  <c:v>136</c:v>
                </c:pt>
                <c:pt idx="971">
                  <c:v>136.32</c:v>
                </c:pt>
                <c:pt idx="972">
                  <c:v>140.02000000000001</c:v>
                </c:pt>
                <c:pt idx="973">
                  <c:v>143.78</c:v>
                </c:pt>
                <c:pt idx="974">
                  <c:v>144.18</c:v>
                </c:pt>
                <c:pt idx="975">
                  <c:v>142.5</c:v>
                </c:pt>
                <c:pt idx="976">
                  <c:v>139.34</c:v>
                </c:pt>
                <c:pt idx="977">
                  <c:v>140.09</c:v>
                </c:pt>
                <c:pt idx="978">
                  <c:v>139.12</c:v>
                </c:pt>
                <c:pt idx="979">
                  <c:v>138.9</c:v>
                </c:pt>
                <c:pt idx="980">
                  <c:v>138.74</c:v>
                </c:pt>
                <c:pt idx="981">
                  <c:v>139.27000000000001</c:v>
                </c:pt>
                <c:pt idx="982">
                  <c:v>141.09</c:v>
                </c:pt>
                <c:pt idx="983">
                  <c:v>141.25</c:v>
                </c:pt>
                <c:pt idx="984">
                  <c:v>142.19</c:v>
                </c:pt>
                <c:pt idx="985">
                  <c:v>140.30000000000001</c:v>
                </c:pt>
                <c:pt idx="986">
                  <c:v>139.63</c:v>
                </c:pt>
                <c:pt idx="987">
                  <c:v>139.49</c:v>
                </c:pt>
                <c:pt idx="988">
                  <c:v>139.35</c:v>
                </c:pt>
                <c:pt idx="989">
                  <c:v>138.86000000000001</c:v>
                </c:pt>
                <c:pt idx="990">
                  <c:v>137.71</c:v>
                </c:pt>
                <c:pt idx="991">
                  <c:v>136.47</c:v>
                </c:pt>
                <c:pt idx="992">
                  <c:v>136.38999999999999</c:v>
                </c:pt>
                <c:pt idx="993">
                  <c:v>136.05000000000001</c:v>
                </c:pt>
                <c:pt idx="994">
                  <c:v>136.26</c:v>
                </c:pt>
                <c:pt idx="995">
                  <c:v>136.69</c:v>
                </c:pt>
                <c:pt idx="996">
                  <c:v>136.44</c:v>
                </c:pt>
                <c:pt idx="997">
                  <c:v>133.52000000000001</c:v>
                </c:pt>
                <c:pt idx="998">
                  <c:v>131.41</c:v>
                </c:pt>
                <c:pt idx="999">
                  <c:v>132.07</c:v>
                </c:pt>
                <c:pt idx="1000">
                  <c:v>132.07</c:v>
                </c:pt>
                <c:pt idx="1001">
                  <c:v>132.07</c:v>
                </c:pt>
                <c:pt idx="1002">
                  <c:v>132.47</c:v>
                </c:pt>
                <c:pt idx="1003">
                  <c:v>133.88999999999999</c:v>
                </c:pt>
                <c:pt idx="1004">
                  <c:v>135.61000000000001</c:v>
                </c:pt>
                <c:pt idx="1005">
                  <c:v>135.36000000000001</c:v>
                </c:pt>
                <c:pt idx="1006">
                  <c:v>132.07</c:v>
                </c:pt>
                <c:pt idx="1007">
                  <c:v>131.41</c:v>
                </c:pt>
                <c:pt idx="1008">
                  <c:v>131.41</c:v>
                </c:pt>
                <c:pt idx="1009">
                  <c:v>131.41</c:v>
                </c:pt>
                <c:pt idx="1010">
                  <c:v>131.41</c:v>
                </c:pt>
                <c:pt idx="1011">
                  <c:v>131.41</c:v>
                </c:pt>
                <c:pt idx="1012">
                  <c:v>131.41</c:v>
                </c:pt>
                <c:pt idx="1013">
                  <c:v>131.97</c:v>
                </c:pt>
                <c:pt idx="1014">
                  <c:v>132.22</c:v>
                </c:pt>
                <c:pt idx="1015">
                  <c:v>132.82</c:v>
                </c:pt>
                <c:pt idx="1016">
                  <c:v>133.34</c:v>
                </c:pt>
                <c:pt idx="1017">
                  <c:v>134.13999999999999</c:v>
                </c:pt>
                <c:pt idx="1018">
                  <c:v>133.82</c:v>
                </c:pt>
                <c:pt idx="1019">
                  <c:v>134.79</c:v>
                </c:pt>
                <c:pt idx="1020">
                  <c:v>134.61000000000001</c:v>
                </c:pt>
                <c:pt idx="1021">
                  <c:v>134.78</c:v>
                </c:pt>
                <c:pt idx="1022">
                  <c:v>134.51</c:v>
                </c:pt>
                <c:pt idx="1023">
                  <c:v>133.5</c:v>
                </c:pt>
                <c:pt idx="1024">
                  <c:v>131.82</c:v>
                </c:pt>
                <c:pt idx="1025">
                  <c:v>133.94999999999999</c:v>
                </c:pt>
                <c:pt idx="1026">
                  <c:v>133.34</c:v>
                </c:pt>
                <c:pt idx="1027">
                  <c:v>131.72999999999999</c:v>
                </c:pt>
                <c:pt idx="1028">
                  <c:v>130.35</c:v>
                </c:pt>
                <c:pt idx="1029">
                  <c:v>131.01</c:v>
                </c:pt>
                <c:pt idx="1030">
                  <c:v>132.25</c:v>
                </c:pt>
                <c:pt idx="1031">
                  <c:v>137.26</c:v>
                </c:pt>
                <c:pt idx="1032">
                  <c:v>135.93</c:v>
                </c:pt>
                <c:pt idx="1033">
                  <c:v>136.13</c:v>
                </c:pt>
                <c:pt idx="1034">
                  <c:v>137.28</c:v>
                </c:pt>
                <c:pt idx="1035">
                  <c:v>136.62</c:v>
                </c:pt>
                <c:pt idx="1036">
                  <c:v>136.07</c:v>
                </c:pt>
                <c:pt idx="1037">
                  <c:v>135.93</c:v>
                </c:pt>
                <c:pt idx="1038">
                  <c:v>135.96</c:v>
                </c:pt>
                <c:pt idx="1039">
                  <c:v>136.74</c:v>
                </c:pt>
                <c:pt idx="1040">
                  <c:v>137.86000000000001</c:v>
                </c:pt>
                <c:pt idx="1041">
                  <c:v>136.22999999999999</c:v>
                </c:pt>
                <c:pt idx="1042">
                  <c:v>137.83000000000001</c:v>
                </c:pt>
                <c:pt idx="1043">
                  <c:v>135.74</c:v>
                </c:pt>
                <c:pt idx="1044">
                  <c:v>136.47999999999999</c:v>
                </c:pt>
                <c:pt idx="1045">
                  <c:v>136.53</c:v>
                </c:pt>
                <c:pt idx="1046">
                  <c:v>136.09</c:v>
                </c:pt>
                <c:pt idx="1047">
                  <c:v>136.5</c:v>
                </c:pt>
                <c:pt idx="1048">
                  <c:v>137.38</c:v>
                </c:pt>
                <c:pt idx="1049">
                  <c:v>137.15</c:v>
                </c:pt>
                <c:pt idx="1050">
                  <c:v>137.31</c:v>
                </c:pt>
                <c:pt idx="1051">
                  <c:v>138.33000000000001</c:v>
                </c:pt>
                <c:pt idx="1052">
                  <c:v>139.24</c:v>
                </c:pt>
                <c:pt idx="1053">
                  <c:v>138.4</c:v>
                </c:pt>
                <c:pt idx="1054">
                  <c:v>138.38999999999999</c:v>
                </c:pt>
                <c:pt idx="1055">
                  <c:v>140.28</c:v>
                </c:pt>
                <c:pt idx="1056">
                  <c:v>138.86000000000001</c:v>
                </c:pt>
                <c:pt idx="1057">
                  <c:v>139.08000000000001</c:v>
                </c:pt>
                <c:pt idx="1058">
                  <c:v>138.26</c:v>
                </c:pt>
                <c:pt idx="1059">
                  <c:v>136.76</c:v>
                </c:pt>
                <c:pt idx="1060">
                  <c:v>134.72</c:v>
                </c:pt>
                <c:pt idx="1061">
                  <c:v>133.03</c:v>
                </c:pt>
                <c:pt idx="1062">
                  <c:v>133</c:v>
                </c:pt>
                <c:pt idx="1063">
                  <c:v>132.94999999999999</c:v>
                </c:pt>
                <c:pt idx="1064">
                  <c:v>132.79</c:v>
                </c:pt>
                <c:pt idx="1065">
                  <c:v>132.94</c:v>
                </c:pt>
                <c:pt idx="1066">
                  <c:v>132.68</c:v>
                </c:pt>
                <c:pt idx="1067">
                  <c:v>132.91999999999999</c:v>
                </c:pt>
                <c:pt idx="1068">
                  <c:v>133.33000000000001</c:v>
                </c:pt>
                <c:pt idx="1069">
                  <c:v>134.88999999999999</c:v>
                </c:pt>
                <c:pt idx="1070">
                  <c:v>135.27000000000001</c:v>
                </c:pt>
                <c:pt idx="1071">
                  <c:v>135.1</c:v>
                </c:pt>
                <c:pt idx="1072">
                  <c:v>133.76</c:v>
                </c:pt>
                <c:pt idx="1073">
                  <c:v>131.75</c:v>
                </c:pt>
                <c:pt idx="1074">
                  <c:v>131.26</c:v>
                </c:pt>
                <c:pt idx="1075">
                  <c:v>131.05000000000001</c:v>
                </c:pt>
                <c:pt idx="1076">
                  <c:v>132.82</c:v>
                </c:pt>
                <c:pt idx="1077">
                  <c:v>131.06</c:v>
                </c:pt>
                <c:pt idx="1078">
                  <c:v>129.52000000000001</c:v>
                </c:pt>
                <c:pt idx="1079">
                  <c:v>127.72</c:v>
                </c:pt>
                <c:pt idx="1080">
                  <c:v>130.47</c:v>
                </c:pt>
                <c:pt idx="1081">
                  <c:v>128.79</c:v>
                </c:pt>
                <c:pt idx="1082">
                  <c:v>124.12</c:v>
                </c:pt>
                <c:pt idx="1083">
                  <c:v>122.46</c:v>
                </c:pt>
                <c:pt idx="1084">
                  <c:v>124.61</c:v>
                </c:pt>
                <c:pt idx="1085">
                  <c:v>124.29</c:v>
                </c:pt>
                <c:pt idx="1086">
                  <c:v>124.48</c:v>
                </c:pt>
                <c:pt idx="1087">
                  <c:v>123.57</c:v>
                </c:pt>
                <c:pt idx="1088">
                  <c:v>123.32</c:v>
                </c:pt>
                <c:pt idx="1089">
                  <c:v>123.02</c:v>
                </c:pt>
                <c:pt idx="1090">
                  <c:v>123.02</c:v>
                </c:pt>
                <c:pt idx="1091">
                  <c:v>123.02</c:v>
                </c:pt>
                <c:pt idx="1092">
                  <c:v>122.94</c:v>
                </c:pt>
                <c:pt idx="1093">
                  <c:v>122.08</c:v>
                </c:pt>
                <c:pt idx="1094">
                  <c:v>121.19</c:v>
                </c:pt>
                <c:pt idx="1095">
                  <c:v>121.07</c:v>
                </c:pt>
                <c:pt idx="1096">
                  <c:v>120.79</c:v>
                </c:pt>
                <c:pt idx="1097">
                  <c:v>121.56</c:v>
                </c:pt>
                <c:pt idx="1098">
                  <c:v>122.47</c:v>
                </c:pt>
                <c:pt idx="1099">
                  <c:v>121.93</c:v>
                </c:pt>
                <c:pt idx="1100">
                  <c:v>124.69</c:v>
                </c:pt>
                <c:pt idx="1101">
                  <c:v>124.1</c:v>
                </c:pt>
                <c:pt idx="1102">
                  <c:v>123.93</c:v>
                </c:pt>
                <c:pt idx="1103">
                  <c:v>122.61</c:v>
                </c:pt>
                <c:pt idx="1104">
                  <c:v>122.14</c:v>
                </c:pt>
                <c:pt idx="1105">
                  <c:v>120.61</c:v>
                </c:pt>
                <c:pt idx="1106">
                  <c:v>116.62</c:v>
                </c:pt>
                <c:pt idx="1107">
                  <c:v>117.33</c:v>
                </c:pt>
                <c:pt idx="1108">
                  <c:v>117.87</c:v>
                </c:pt>
                <c:pt idx="1109">
                  <c:v>118.14</c:v>
                </c:pt>
                <c:pt idx="1110">
                  <c:v>115.28</c:v>
                </c:pt>
                <c:pt idx="1111">
                  <c:v>116.44</c:v>
                </c:pt>
                <c:pt idx="1112">
                  <c:v>113.59</c:v>
                </c:pt>
                <c:pt idx="1113">
                  <c:v>103.99</c:v>
                </c:pt>
                <c:pt idx="1114">
                  <c:v>105.97</c:v>
                </c:pt>
                <c:pt idx="1115">
                  <c:v>107.94</c:v>
                </c:pt>
                <c:pt idx="1116">
                  <c:v>111.58</c:v>
                </c:pt>
                <c:pt idx="1117">
                  <c:v>109.66</c:v>
                </c:pt>
                <c:pt idx="1118">
                  <c:v>109.58</c:v>
                </c:pt>
                <c:pt idx="1119">
                  <c:v>108.82</c:v>
                </c:pt>
                <c:pt idx="1120">
                  <c:v>109.9</c:v>
                </c:pt>
                <c:pt idx="1121">
                  <c:v>109.88</c:v>
                </c:pt>
                <c:pt idx="1122">
                  <c:v>110.14</c:v>
                </c:pt>
                <c:pt idx="1123">
                  <c:v>110.92</c:v>
                </c:pt>
                <c:pt idx="1124">
                  <c:v>112.11</c:v>
                </c:pt>
                <c:pt idx="1125">
                  <c:v>111.29</c:v>
                </c:pt>
                <c:pt idx="1126">
                  <c:v>112.88</c:v>
                </c:pt>
                <c:pt idx="1127">
                  <c:v>112.76</c:v>
                </c:pt>
                <c:pt idx="1128">
                  <c:v>116.64</c:v>
                </c:pt>
                <c:pt idx="1129">
                  <c:v>117.76</c:v>
                </c:pt>
                <c:pt idx="1130">
                  <c:v>115.8</c:v>
                </c:pt>
                <c:pt idx="1131">
                  <c:v>115.75</c:v>
                </c:pt>
                <c:pt idx="1132">
                  <c:v>116.7</c:v>
                </c:pt>
                <c:pt idx="1133">
                  <c:v>117.02</c:v>
                </c:pt>
                <c:pt idx="1134">
                  <c:v>119.26</c:v>
                </c:pt>
                <c:pt idx="1135">
                  <c:v>119.82</c:v>
                </c:pt>
                <c:pt idx="1136">
                  <c:v>118.73</c:v>
                </c:pt>
                <c:pt idx="1137">
                  <c:v>117.37</c:v>
                </c:pt>
                <c:pt idx="1138">
                  <c:v>117.74</c:v>
                </c:pt>
                <c:pt idx="1139">
                  <c:v>117.18</c:v>
                </c:pt>
                <c:pt idx="1140">
                  <c:v>116.14</c:v>
                </c:pt>
                <c:pt idx="1141">
                  <c:v>117.16</c:v>
                </c:pt>
                <c:pt idx="1142">
                  <c:v>111.28</c:v>
                </c:pt>
                <c:pt idx="1143">
                  <c:v>113.31</c:v>
                </c:pt>
                <c:pt idx="1144">
                  <c:v>113.58</c:v>
                </c:pt>
                <c:pt idx="1145">
                  <c:v>111.54</c:v>
                </c:pt>
                <c:pt idx="1146">
                  <c:v>108.17</c:v>
                </c:pt>
                <c:pt idx="1147">
                  <c:v>108.84</c:v>
                </c:pt>
                <c:pt idx="1148">
                  <c:v>105.9</c:v>
                </c:pt>
                <c:pt idx="1149">
                  <c:v>106.82</c:v>
                </c:pt>
                <c:pt idx="1150">
                  <c:v>106.33</c:v>
                </c:pt>
                <c:pt idx="1151">
                  <c:v>106.29</c:v>
                </c:pt>
                <c:pt idx="1152">
                  <c:v>106.26</c:v>
                </c:pt>
                <c:pt idx="1153">
                  <c:v>105.24</c:v>
                </c:pt>
                <c:pt idx="1154">
                  <c:v>103.03</c:v>
                </c:pt>
                <c:pt idx="1155">
                  <c:v>102.76</c:v>
                </c:pt>
                <c:pt idx="1156">
                  <c:v>103.27</c:v>
                </c:pt>
                <c:pt idx="1157">
                  <c:v>103.81</c:v>
                </c:pt>
                <c:pt idx="1158">
                  <c:v>100.74</c:v>
                </c:pt>
                <c:pt idx="1159">
                  <c:v>98.83</c:v>
                </c:pt>
                <c:pt idx="1160">
                  <c:v>98.18</c:v>
                </c:pt>
                <c:pt idx="1161">
                  <c:v>98.89</c:v>
                </c:pt>
                <c:pt idx="1162">
                  <c:v>98.9</c:v>
                </c:pt>
                <c:pt idx="1163">
                  <c:v>98.29</c:v>
                </c:pt>
                <c:pt idx="1164">
                  <c:v>98.8</c:v>
                </c:pt>
                <c:pt idx="1165">
                  <c:v>98.95</c:v>
                </c:pt>
                <c:pt idx="1166">
                  <c:v>97.84</c:v>
                </c:pt>
                <c:pt idx="1167">
                  <c:v>97.29</c:v>
                </c:pt>
                <c:pt idx="1168">
                  <c:v>91.33</c:v>
                </c:pt>
                <c:pt idx="1169">
                  <c:v>92.58</c:v>
                </c:pt>
                <c:pt idx="1170">
                  <c:v>92.68</c:v>
                </c:pt>
                <c:pt idx="1171">
                  <c:v>94.84</c:v>
                </c:pt>
                <c:pt idx="1172">
                  <c:v>93.79</c:v>
                </c:pt>
                <c:pt idx="1173">
                  <c:v>94.27</c:v>
                </c:pt>
                <c:pt idx="1174">
                  <c:v>94.46</c:v>
                </c:pt>
                <c:pt idx="1175">
                  <c:v>93.51</c:v>
                </c:pt>
                <c:pt idx="1176">
                  <c:v>94.02</c:v>
                </c:pt>
                <c:pt idx="1177">
                  <c:v>90.81</c:v>
                </c:pt>
                <c:pt idx="1178">
                  <c:v>89.48</c:v>
                </c:pt>
                <c:pt idx="1179">
                  <c:v>89.98</c:v>
                </c:pt>
                <c:pt idx="1180">
                  <c:v>91.28</c:v>
                </c:pt>
                <c:pt idx="1181">
                  <c:v>92.13</c:v>
                </c:pt>
                <c:pt idx="1182">
                  <c:v>93.74</c:v>
                </c:pt>
                <c:pt idx="1183">
                  <c:v>92.97</c:v>
                </c:pt>
                <c:pt idx="1184">
                  <c:v>94.19</c:v>
                </c:pt>
                <c:pt idx="1185">
                  <c:v>95.72</c:v>
                </c:pt>
                <c:pt idx="1186">
                  <c:v>95.81</c:v>
                </c:pt>
                <c:pt idx="1187">
                  <c:v>94.02</c:v>
                </c:pt>
                <c:pt idx="1188">
                  <c:v>93.77</c:v>
                </c:pt>
                <c:pt idx="1189">
                  <c:v>95.33</c:v>
                </c:pt>
                <c:pt idx="1190">
                  <c:v>96.33</c:v>
                </c:pt>
                <c:pt idx="1191">
                  <c:v>96.11</c:v>
                </c:pt>
                <c:pt idx="1192">
                  <c:v>95.26</c:v>
                </c:pt>
                <c:pt idx="1193">
                  <c:v>96.51</c:v>
                </c:pt>
                <c:pt idx="1194">
                  <c:v>96.55</c:v>
                </c:pt>
                <c:pt idx="1195">
                  <c:v>96.92</c:v>
                </c:pt>
                <c:pt idx="1196">
                  <c:v>97.67</c:v>
                </c:pt>
                <c:pt idx="1197">
                  <c:v>97.89</c:v>
                </c:pt>
                <c:pt idx="1198">
                  <c:v>98.35</c:v>
                </c:pt>
                <c:pt idx="1199">
                  <c:v>98.1</c:v>
                </c:pt>
                <c:pt idx="1200">
                  <c:v>96.94</c:v>
                </c:pt>
                <c:pt idx="1201">
                  <c:v>95.71</c:v>
                </c:pt>
                <c:pt idx="1202">
                  <c:v>95.36</c:v>
                </c:pt>
                <c:pt idx="1203">
                  <c:v>93.99</c:v>
                </c:pt>
                <c:pt idx="1204">
                  <c:v>94.02</c:v>
                </c:pt>
                <c:pt idx="1205">
                  <c:v>94.65</c:v>
                </c:pt>
                <c:pt idx="1206">
                  <c:v>96.22</c:v>
                </c:pt>
                <c:pt idx="1207">
                  <c:v>96.1</c:v>
                </c:pt>
                <c:pt idx="1208">
                  <c:v>95.63</c:v>
                </c:pt>
                <c:pt idx="1209">
                  <c:v>95.84</c:v>
                </c:pt>
                <c:pt idx="1210">
                  <c:v>95.17</c:v>
                </c:pt>
                <c:pt idx="1211">
                  <c:v>95.73</c:v>
                </c:pt>
                <c:pt idx="1212">
                  <c:v>96.18</c:v>
                </c:pt>
                <c:pt idx="1213">
                  <c:v>95.4</c:v>
                </c:pt>
                <c:pt idx="1214">
                  <c:v>94.99</c:v>
                </c:pt>
                <c:pt idx="1215">
                  <c:v>95.22</c:v>
                </c:pt>
                <c:pt idx="1216">
                  <c:v>94.24</c:v>
                </c:pt>
                <c:pt idx="1217">
                  <c:v>93.59</c:v>
                </c:pt>
                <c:pt idx="1218">
                  <c:v>93.97</c:v>
                </c:pt>
                <c:pt idx="1219">
                  <c:v>93.98</c:v>
                </c:pt>
                <c:pt idx="1220">
                  <c:v>93.35</c:v>
                </c:pt>
                <c:pt idx="1221">
                  <c:v>93.03</c:v>
                </c:pt>
                <c:pt idx="1222">
                  <c:v>92.38</c:v>
                </c:pt>
                <c:pt idx="1223">
                  <c:v>91.77</c:v>
                </c:pt>
                <c:pt idx="1224">
                  <c:v>90.34</c:v>
                </c:pt>
                <c:pt idx="1225">
                  <c:v>90.07</c:v>
                </c:pt>
                <c:pt idx="1226">
                  <c:v>89.02</c:v>
                </c:pt>
                <c:pt idx="1227">
                  <c:v>88.29</c:v>
                </c:pt>
                <c:pt idx="1228">
                  <c:v>87.7</c:v>
                </c:pt>
                <c:pt idx="1229">
                  <c:v>87.62</c:v>
                </c:pt>
                <c:pt idx="1230">
                  <c:v>87.79</c:v>
                </c:pt>
                <c:pt idx="1231">
                  <c:v>87.4</c:v>
                </c:pt>
                <c:pt idx="1232">
                  <c:v>86.09</c:v>
                </c:pt>
                <c:pt idx="1233">
                  <c:v>85.24</c:v>
                </c:pt>
                <c:pt idx="1234">
                  <c:v>83.8</c:v>
                </c:pt>
                <c:pt idx="1235">
                  <c:v>83.98</c:v>
                </c:pt>
                <c:pt idx="1236">
                  <c:v>83.5</c:v>
                </c:pt>
                <c:pt idx="1237">
                  <c:v>82.22</c:v>
                </c:pt>
                <c:pt idx="1238">
                  <c:v>82.64</c:v>
                </c:pt>
                <c:pt idx="1239">
                  <c:v>82.38</c:v>
                </c:pt>
                <c:pt idx="1240">
                  <c:v>85.58</c:v>
                </c:pt>
                <c:pt idx="1241">
                  <c:v>85.06</c:v>
                </c:pt>
                <c:pt idx="1242">
                  <c:v>84.48</c:v>
                </c:pt>
                <c:pt idx="1243">
                  <c:v>83.06</c:v>
                </c:pt>
                <c:pt idx="1244">
                  <c:v>81.02</c:v>
                </c:pt>
                <c:pt idx="1245">
                  <c:v>80.099999999999994</c:v>
                </c:pt>
                <c:pt idx="1246">
                  <c:v>79.69</c:v>
                </c:pt>
                <c:pt idx="1247">
                  <c:v>79.900000000000006</c:v>
                </c:pt>
                <c:pt idx="1248">
                  <c:v>78.63</c:v>
                </c:pt>
                <c:pt idx="1249">
                  <c:v>78.680000000000007</c:v>
                </c:pt>
                <c:pt idx="1250">
                  <c:v>77.97</c:v>
                </c:pt>
                <c:pt idx="1251">
                  <c:v>78.05</c:v>
                </c:pt>
                <c:pt idx="1252">
                  <c:v>78.89</c:v>
                </c:pt>
                <c:pt idx="1253">
                  <c:v>79.599999999999994</c:v>
                </c:pt>
                <c:pt idx="1254">
                  <c:v>79.599999999999994</c:v>
                </c:pt>
                <c:pt idx="1255">
                  <c:v>80.42</c:v>
                </c:pt>
                <c:pt idx="1256">
                  <c:v>80.180000000000007</c:v>
                </c:pt>
                <c:pt idx="1257">
                  <c:v>78.88</c:v>
                </c:pt>
                <c:pt idx="1258">
                  <c:v>80.239999999999995</c:v>
                </c:pt>
                <c:pt idx="1259">
                  <c:v>84.17</c:v>
                </c:pt>
                <c:pt idx="1260">
                  <c:v>83.82</c:v>
                </c:pt>
                <c:pt idx="1261">
                  <c:v>82.55</c:v>
                </c:pt>
                <c:pt idx="1262">
                  <c:v>80.319999999999993</c:v>
                </c:pt>
                <c:pt idx="1263">
                  <c:v>80.819999999999993</c:v>
                </c:pt>
                <c:pt idx="1264">
                  <c:v>81.599999999999994</c:v>
                </c:pt>
                <c:pt idx="1265">
                  <c:v>81.83</c:v>
                </c:pt>
                <c:pt idx="1266">
                  <c:v>80.290000000000006</c:v>
                </c:pt>
                <c:pt idx="1267">
                  <c:v>80.48</c:v>
                </c:pt>
                <c:pt idx="1268">
                  <c:v>79.52</c:v>
                </c:pt>
                <c:pt idx="1269">
                  <c:v>79.22</c:v>
                </c:pt>
                <c:pt idx="1270">
                  <c:v>79.09</c:v>
                </c:pt>
                <c:pt idx="1271">
                  <c:v>79.819999999999993</c:v>
                </c:pt>
                <c:pt idx="1272">
                  <c:v>79.59</c:v>
                </c:pt>
                <c:pt idx="1273">
                  <c:v>78.63</c:v>
                </c:pt>
                <c:pt idx="1274">
                  <c:v>78.010000000000005</c:v>
                </c:pt>
                <c:pt idx="1275">
                  <c:v>76.459999999999994</c:v>
                </c:pt>
                <c:pt idx="1276">
                  <c:v>75.38</c:v>
                </c:pt>
                <c:pt idx="1277">
                  <c:v>75.84</c:v>
                </c:pt>
                <c:pt idx="1278">
                  <c:v>75.8</c:v>
                </c:pt>
                <c:pt idx="1279">
                  <c:v>75.87</c:v>
                </c:pt>
                <c:pt idx="1280">
                  <c:v>76.2</c:v>
                </c:pt>
                <c:pt idx="1281">
                  <c:v>75.98</c:v>
                </c:pt>
                <c:pt idx="1282">
                  <c:v>75.47</c:v>
                </c:pt>
                <c:pt idx="1283">
                  <c:v>75.08</c:v>
                </c:pt>
                <c:pt idx="1284">
                  <c:v>71.8</c:v>
                </c:pt>
                <c:pt idx="1285">
                  <c:v>70.2</c:v>
                </c:pt>
                <c:pt idx="1286">
                  <c:v>70.31</c:v>
                </c:pt>
                <c:pt idx="1287">
                  <c:v>70.42</c:v>
                </c:pt>
                <c:pt idx="1288">
                  <c:v>69.58</c:v>
                </c:pt>
                <c:pt idx="1289">
                  <c:v>68.489999999999995</c:v>
                </c:pt>
                <c:pt idx="1290">
                  <c:v>69.98</c:v>
                </c:pt>
                <c:pt idx="1291">
                  <c:v>71.319999999999993</c:v>
                </c:pt>
                <c:pt idx="1292">
                  <c:v>71.11</c:v>
                </c:pt>
                <c:pt idx="1293">
                  <c:v>70.67</c:v>
                </c:pt>
                <c:pt idx="1294">
                  <c:v>69.25</c:v>
                </c:pt>
                <c:pt idx="1295">
                  <c:v>71.25</c:v>
                </c:pt>
                <c:pt idx="1296">
                  <c:v>71.77</c:v>
                </c:pt>
                <c:pt idx="1297">
                  <c:v>69.8</c:v>
                </c:pt>
                <c:pt idx="1298">
                  <c:v>69.06</c:v>
                </c:pt>
                <c:pt idx="1299">
                  <c:v>69.14</c:v>
                </c:pt>
                <c:pt idx="1300">
                  <c:v>69.37</c:v>
                </c:pt>
                <c:pt idx="1301">
                  <c:v>68.989999999999995</c:v>
                </c:pt>
                <c:pt idx="1302">
                  <c:v>69.06</c:v>
                </c:pt>
                <c:pt idx="1303">
                  <c:v>68.58</c:v>
                </c:pt>
                <c:pt idx="1304">
                  <c:v>68.05</c:v>
                </c:pt>
                <c:pt idx="1305">
                  <c:v>68.42</c:v>
                </c:pt>
                <c:pt idx="1306">
                  <c:v>69.17</c:v>
                </c:pt>
                <c:pt idx="1307">
                  <c:v>67.900000000000006</c:v>
                </c:pt>
                <c:pt idx="1308">
                  <c:v>66.84</c:v>
                </c:pt>
                <c:pt idx="1309">
                  <c:v>67.34</c:v>
                </c:pt>
                <c:pt idx="1310">
                  <c:v>68.709999999999994</c:v>
                </c:pt>
                <c:pt idx="1311">
                  <c:v>71.150000000000006</c:v>
                </c:pt>
                <c:pt idx="1312">
                  <c:v>71.260000000000005</c:v>
                </c:pt>
                <c:pt idx="1313">
                  <c:v>70.87</c:v>
                </c:pt>
                <c:pt idx="1314">
                  <c:v>71.489999999999995</c:v>
                </c:pt>
                <c:pt idx="1315">
                  <c:v>70.959999999999994</c:v>
                </c:pt>
                <c:pt idx="1316">
                  <c:v>71.36</c:v>
                </c:pt>
                <c:pt idx="1317">
                  <c:v>71.180000000000007</c:v>
                </c:pt>
                <c:pt idx="1318">
                  <c:v>70.3</c:v>
                </c:pt>
                <c:pt idx="1319">
                  <c:v>68.739999999999995</c:v>
                </c:pt>
                <c:pt idx="1320">
                  <c:v>68.3</c:v>
                </c:pt>
                <c:pt idx="1321">
                  <c:v>68.63</c:v>
                </c:pt>
                <c:pt idx="1322">
                  <c:v>68.61</c:v>
                </c:pt>
                <c:pt idx="1323">
                  <c:v>68.09</c:v>
                </c:pt>
                <c:pt idx="1324">
                  <c:v>68.16</c:v>
                </c:pt>
                <c:pt idx="1325">
                  <c:v>67.81</c:v>
                </c:pt>
                <c:pt idx="1326">
                  <c:v>66.790000000000006</c:v>
                </c:pt>
                <c:pt idx="1327">
                  <c:v>66.42</c:v>
                </c:pt>
                <c:pt idx="1328">
                  <c:v>63.54</c:v>
                </c:pt>
                <c:pt idx="1329">
                  <c:v>63.5</c:v>
                </c:pt>
                <c:pt idx="1330">
                  <c:v>63.09</c:v>
                </c:pt>
                <c:pt idx="1331">
                  <c:v>63.27</c:v>
                </c:pt>
                <c:pt idx="1332">
                  <c:v>62.21</c:v>
                </c:pt>
                <c:pt idx="1333">
                  <c:v>62.45</c:v>
                </c:pt>
                <c:pt idx="1334">
                  <c:v>63.18</c:v>
                </c:pt>
                <c:pt idx="1335">
                  <c:v>62.58</c:v>
                </c:pt>
                <c:pt idx="1336">
                  <c:v>61.64</c:v>
                </c:pt>
                <c:pt idx="1337">
                  <c:v>62.49</c:v>
                </c:pt>
                <c:pt idx="1338">
                  <c:v>61.2</c:v>
                </c:pt>
                <c:pt idx="1339">
                  <c:v>62.38</c:v>
                </c:pt>
                <c:pt idx="1340">
                  <c:v>62.18</c:v>
                </c:pt>
                <c:pt idx="1341">
                  <c:v>62.27</c:v>
                </c:pt>
                <c:pt idx="1342">
                  <c:v>63.19</c:v>
                </c:pt>
                <c:pt idx="1343">
                  <c:v>63.44</c:v>
                </c:pt>
                <c:pt idx="1344">
                  <c:v>63.44</c:v>
                </c:pt>
                <c:pt idx="1345">
                  <c:v>64.010000000000005</c:v>
                </c:pt>
                <c:pt idx="1346">
                  <c:v>62.94</c:v>
                </c:pt>
                <c:pt idx="1347">
                  <c:v>62.37</c:v>
                </c:pt>
                <c:pt idx="1348">
                  <c:v>62.56</c:v>
                </c:pt>
                <c:pt idx="1349">
                  <c:v>62.83</c:v>
                </c:pt>
                <c:pt idx="1350">
                  <c:v>62.24</c:v>
                </c:pt>
                <c:pt idx="1351">
                  <c:v>61.94</c:v>
                </c:pt>
                <c:pt idx="1352">
                  <c:v>59.73</c:v>
                </c:pt>
                <c:pt idx="1353">
                  <c:v>59.49</c:v>
                </c:pt>
                <c:pt idx="1354">
                  <c:v>58.58</c:v>
                </c:pt>
                <c:pt idx="1355">
                  <c:v>58.15</c:v>
                </c:pt>
                <c:pt idx="1356">
                  <c:v>57.61</c:v>
                </c:pt>
                <c:pt idx="1357">
                  <c:v>57.97</c:v>
                </c:pt>
                <c:pt idx="1358">
                  <c:v>57.66</c:v>
                </c:pt>
                <c:pt idx="1359">
                  <c:v>58.9</c:v>
                </c:pt>
                <c:pt idx="1360">
                  <c:v>56.95</c:v>
                </c:pt>
                <c:pt idx="1361">
                  <c:v>55.48</c:v>
                </c:pt>
                <c:pt idx="1362">
                  <c:v>55</c:v>
                </c:pt>
                <c:pt idx="1363">
                  <c:v>54.66</c:v>
                </c:pt>
                <c:pt idx="1364">
                  <c:v>54.81</c:v>
                </c:pt>
                <c:pt idx="1365">
                  <c:v>55.86</c:v>
                </c:pt>
                <c:pt idx="1366">
                  <c:v>55.81</c:v>
                </c:pt>
                <c:pt idx="1367">
                  <c:v>55.36</c:v>
                </c:pt>
                <c:pt idx="1368">
                  <c:v>53.14</c:v>
                </c:pt>
                <c:pt idx="1369">
                  <c:v>52.69</c:v>
                </c:pt>
                <c:pt idx="1370">
                  <c:v>51.35</c:v>
                </c:pt>
                <c:pt idx="1371">
                  <c:v>49.53</c:v>
                </c:pt>
                <c:pt idx="1372">
                  <c:v>47.08</c:v>
                </c:pt>
                <c:pt idx="1373">
                  <c:v>47.08</c:v>
                </c:pt>
                <c:pt idx="1374">
                  <c:v>48.06</c:v>
                </c:pt>
                <c:pt idx="1375">
                  <c:v>48.05</c:v>
                </c:pt>
                <c:pt idx="1376">
                  <c:v>48.34</c:v>
                </c:pt>
                <c:pt idx="1377">
                  <c:v>47.53</c:v>
                </c:pt>
                <c:pt idx="1378">
                  <c:v>48.82</c:v>
                </c:pt>
                <c:pt idx="1379">
                  <c:v>50.78</c:v>
                </c:pt>
                <c:pt idx="1380">
                  <c:v>50.33</c:v>
                </c:pt>
                <c:pt idx="1381">
                  <c:v>49.78</c:v>
                </c:pt>
                <c:pt idx="1382">
                  <c:v>50.93</c:v>
                </c:pt>
                <c:pt idx="1383">
                  <c:v>51.57</c:v>
                </c:pt>
                <c:pt idx="1384">
                  <c:v>54.04</c:v>
                </c:pt>
                <c:pt idx="1385">
                  <c:v>54.82</c:v>
                </c:pt>
                <c:pt idx="1386">
                  <c:v>57.81</c:v>
                </c:pt>
                <c:pt idx="1387">
                  <c:v>59.09</c:v>
                </c:pt>
                <c:pt idx="1388">
                  <c:v>59.88</c:v>
                </c:pt>
                <c:pt idx="1389">
                  <c:v>57.13</c:v>
                </c:pt>
                <c:pt idx="1390">
                  <c:v>56.18</c:v>
                </c:pt>
                <c:pt idx="1391">
                  <c:v>57.55</c:v>
                </c:pt>
                <c:pt idx="1392">
                  <c:v>58.7</c:v>
                </c:pt>
                <c:pt idx="1393">
                  <c:v>60.89</c:v>
                </c:pt>
                <c:pt idx="1394">
                  <c:v>60.36</c:v>
                </c:pt>
                <c:pt idx="1395">
                  <c:v>61.4</c:v>
                </c:pt>
                <c:pt idx="1396">
                  <c:v>63.02</c:v>
                </c:pt>
                <c:pt idx="1397">
                  <c:v>62.88</c:v>
                </c:pt>
                <c:pt idx="1398">
                  <c:v>62.58</c:v>
                </c:pt>
                <c:pt idx="1399">
                  <c:v>62.3</c:v>
                </c:pt>
                <c:pt idx="1400">
                  <c:v>61.31</c:v>
                </c:pt>
                <c:pt idx="1401">
                  <c:v>60.65</c:v>
                </c:pt>
                <c:pt idx="1402">
                  <c:v>58.53</c:v>
                </c:pt>
                <c:pt idx="1403">
                  <c:v>57.12</c:v>
                </c:pt>
                <c:pt idx="1404">
                  <c:v>57.91</c:v>
                </c:pt>
                <c:pt idx="1405">
                  <c:v>59.96</c:v>
                </c:pt>
                <c:pt idx="1406">
                  <c:v>61.18</c:v>
                </c:pt>
                <c:pt idx="1407">
                  <c:v>62.78</c:v>
                </c:pt>
                <c:pt idx="1408">
                  <c:v>63.1</c:v>
                </c:pt>
                <c:pt idx="1409">
                  <c:v>62.33</c:v>
                </c:pt>
                <c:pt idx="1410">
                  <c:v>61.85</c:v>
                </c:pt>
                <c:pt idx="1411">
                  <c:v>63.02</c:v>
                </c:pt>
                <c:pt idx="1412">
                  <c:v>63.33</c:v>
                </c:pt>
                <c:pt idx="1413">
                  <c:v>64.45</c:v>
                </c:pt>
                <c:pt idx="1414">
                  <c:v>64.34</c:v>
                </c:pt>
                <c:pt idx="1415">
                  <c:v>64.27</c:v>
                </c:pt>
                <c:pt idx="1416">
                  <c:v>65.39</c:v>
                </c:pt>
                <c:pt idx="1417">
                  <c:v>65.61</c:v>
                </c:pt>
                <c:pt idx="1418">
                  <c:v>65.13</c:v>
                </c:pt>
                <c:pt idx="1419">
                  <c:v>64.25</c:v>
                </c:pt>
                <c:pt idx="1420">
                  <c:v>62.91</c:v>
                </c:pt>
                <c:pt idx="1421">
                  <c:v>61.51</c:v>
                </c:pt>
                <c:pt idx="1422">
                  <c:v>61.77</c:v>
                </c:pt>
                <c:pt idx="1423">
                  <c:v>61.36</c:v>
                </c:pt>
                <c:pt idx="1424">
                  <c:v>60.02</c:v>
                </c:pt>
                <c:pt idx="1425">
                  <c:v>61.34</c:v>
                </c:pt>
                <c:pt idx="1426">
                  <c:v>62.53</c:v>
                </c:pt>
                <c:pt idx="1427">
                  <c:v>62.19</c:v>
                </c:pt>
                <c:pt idx="1428">
                  <c:v>62.01</c:v>
                </c:pt>
                <c:pt idx="1429">
                  <c:v>61.29</c:v>
                </c:pt>
                <c:pt idx="1430">
                  <c:v>59.35</c:v>
                </c:pt>
                <c:pt idx="1431">
                  <c:v>59.2</c:v>
                </c:pt>
                <c:pt idx="1432">
                  <c:v>55.63</c:v>
                </c:pt>
                <c:pt idx="1433">
                  <c:v>55.26</c:v>
                </c:pt>
                <c:pt idx="1434">
                  <c:v>52.28</c:v>
                </c:pt>
                <c:pt idx="1435">
                  <c:v>49.6</c:v>
                </c:pt>
                <c:pt idx="1436">
                  <c:v>44.59</c:v>
                </c:pt>
                <c:pt idx="1437">
                  <c:v>50.1</c:v>
                </c:pt>
                <c:pt idx="1438">
                  <c:v>50.3</c:v>
                </c:pt>
                <c:pt idx="1439">
                  <c:v>50.06</c:v>
                </c:pt>
                <c:pt idx="1440">
                  <c:v>50.55</c:v>
                </c:pt>
                <c:pt idx="1441">
                  <c:v>50.66</c:v>
                </c:pt>
                <c:pt idx="1442">
                  <c:v>52.39</c:v>
                </c:pt>
                <c:pt idx="1443">
                  <c:v>52.1</c:v>
                </c:pt>
                <c:pt idx="1444">
                  <c:v>51.76</c:v>
                </c:pt>
                <c:pt idx="1445">
                  <c:v>51.72</c:v>
                </c:pt>
                <c:pt idx="1446">
                  <c:v>51.42</c:v>
                </c:pt>
                <c:pt idx="1447">
                  <c:v>52.35</c:v>
                </c:pt>
                <c:pt idx="1448">
                  <c:v>53.45</c:v>
                </c:pt>
                <c:pt idx="1449">
                  <c:v>55.89</c:v>
                </c:pt>
                <c:pt idx="1450">
                  <c:v>55.64</c:v>
                </c:pt>
                <c:pt idx="1451">
                  <c:v>53.41</c:v>
                </c:pt>
                <c:pt idx="1452">
                  <c:v>55.63</c:v>
                </c:pt>
                <c:pt idx="1453">
                  <c:v>55.29</c:v>
                </c:pt>
                <c:pt idx="1454">
                  <c:v>56.78</c:v>
                </c:pt>
                <c:pt idx="1455">
                  <c:v>56.4</c:v>
                </c:pt>
                <c:pt idx="1456">
                  <c:v>56.22</c:v>
                </c:pt>
                <c:pt idx="1457">
                  <c:v>56.31</c:v>
                </c:pt>
                <c:pt idx="1458">
                  <c:v>57.02</c:v>
                </c:pt>
                <c:pt idx="1459">
                  <c:v>56.74</c:v>
                </c:pt>
                <c:pt idx="1460">
                  <c:v>56.66</c:v>
                </c:pt>
                <c:pt idx="1461">
                  <c:v>56.92</c:v>
                </c:pt>
                <c:pt idx="1462">
                  <c:v>56.41</c:v>
                </c:pt>
                <c:pt idx="1463">
                  <c:v>55.84</c:v>
                </c:pt>
                <c:pt idx="1464">
                  <c:v>56.1</c:v>
                </c:pt>
                <c:pt idx="1465">
                  <c:v>53.28</c:v>
                </c:pt>
                <c:pt idx="1466">
                  <c:v>53.45</c:v>
                </c:pt>
                <c:pt idx="1467">
                  <c:v>53.67</c:v>
                </c:pt>
                <c:pt idx="1468">
                  <c:v>53.93</c:v>
                </c:pt>
                <c:pt idx="1469">
                  <c:v>56.04</c:v>
                </c:pt>
                <c:pt idx="1470">
                  <c:v>56.21</c:v>
                </c:pt>
                <c:pt idx="1471">
                  <c:v>56.59</c:v>
                </c:pt>
                <c:pt idx="1472">
                  <c:v>56.7</c:v>
                </c:pt>
                <c:pt idx="1473">
                  <c:v>56.5</c:v>
                </c:pt>
                <c:pt idx="1474">
                  <c:v>56.5</c:v>
                </c:pt>
                <c:pt idx="1475">
                  <c:v>57.42</c:v>
                </c:pt>
                <c:pt idx="1476">
                  <c:v>58.18</c:v>
                </c:pt>
                <c:pt idx="1477">
                  <c:v>59.01</c:v>
                </c:pt>
                <c:pt idx="1478">
                  <c:v>58.1</c:v>
                </c:pt>
                <c:pt idx="1479">
                  <c:v>57.28</c:v>
                </c:pt>
                <c:pt idx="1480">
                  <c:v>57.21</c:v>
                </c:pt>
                <c:pt idx="1481">
                  <c:v>57.37</c:v>
                </c:pt>
                <c:pt idx="1482">
                  <c:v>57.69</c:v>
                </c:pt>
                <c:pt idx="1483">
                  <c:v>57.3</c:v>
                </c:pt>
                <c:pt idx="1484">
                  <c:v>56.21</c:v>
                </c:pt>
                <c:pt idx="1485">
                  <c:v>55.3</c:v>
                </c:pt>
                <c:pt idx="1486">
                  <c:v>56.98</c:v>
                </c:pt>
                <c:pt idx="1487">
                  <c:v>56.86</c:v>
                </c:pt>
                <c:pt idx="1488">
                  <c:v>56.05</c:v>
                </c:pt>
                <c:pt idx="1489">
                  <c:v>56.32</c:v>
                </c:pt>
                <c:pt idx="1490">
                  <c:v>56.04</c:v>
                </c:pt>
                <c:pt idx="1491">
                  <c:v>53.14</c:v>
                </c:pt>
                <c:pt idx="1492">
                  <c:v>53.14</c:v>
                </c:pt>
                <c:pt idx="1493">
                  <c:v>53.14</c:v>
                </c:pt>
                <c:pt idx="1494">
                  <c:v>53.14</c:v>
                </c:pt>
                <c:pt idx="1495">
                  <c:v>55.97</c:v>
                </c:pt>
                <c:pt idx="1496">
                  <c:v>56.01</c:v>
                </c:pt>
                <c:pt idx="1497">
                  <c:v>54.97</c:v>
                </c:pt>
                <c:pt idx="1498">
                  <c:v>55.12</c:v>
                </c:pt>
                <c:pt idx="1499">
                  <c:v>53.74</c:v>
                </c:pt>
                <c:pt idx="1500">
                  <c:v>53.76</c:v>
                </c:pt>
                <c:pt idx="1501">
                  <c:v>53.3</c:v>
                </c:pt>
                <c:pt idx="1502">
                  <c:v>52.93</c:v>
                </c:pt>
                <c:pt idx="1503">
                  <c:v>52.79</c:v>
                </c:pt>
                <c:pt idx="1504">
                  <c:v>52.18</c:v>
                </c:pt>
                <c:pt idx="1505">
                  <c:v>51.62</c:v>
                </c:pt>
                <c:pt idx="1506">
                  <c:v>51.03</c:v>
                </c:pt>
                <c:pt idx="1507">
                  <c:v>51.5</c:v>
                </c:pt>
                <c:pt idx="1508">
                  <c:v>49.95</c:v>
                </c:pt>
                <c:pt idx="1509">
                  <c:v>49.65</c:v>
                </c:pt>
                <c:pt idx="1510">
                  <c:v>49.83</c:v>
                </c:pt>
                <c:pt idx="1511">
                  <c:v>49.11</c:v>
                </c:pt>
                <c:pt idx="1512">
                  <c:v>49.18</c:v>
                </c:pt>
                <c:pt idx="1513">
                  <c:v>48.71</c:v>
                </c:pt>
                <c:pt idx="1514">
                  <c:v>48.21</c:v>
                </c:pt>
                <c:pt idx="1515">
                  <c:v>48.24</c:v>
                </c:pt>
                <c:pt idx="1516">
                  <c:v>48.58</c:v>
                </c:pt>
                <c:pt idx="1517">
                  <c:v>47.81</c:v>
                </c:pt>
                <c:pt idx="1518">
                  <c:v>48.14</c:v>
                </c:pt>
                <c:pt idx="1519">
                  <c:v>47.74</c:v>
                </c:pt>
                <c:pt idx="1520">
                  <c:v>45.58</c:v>
                </c:pt>
                <c:pt idx="1521">
                  <c:v>46.35</c:v>
                </c:pt>
                <c:pt idx="1522">
                  <c:v>45.44</c:v>
                </c:pt>
                <c:pt idx="1523">
                  <c:v>44.75</c:v>
                </c:pt>
                <c:pt idx="1524">
                  <c:v>43.89</c:v>
                </c:pt>
                <c:pt idx="1525">
                  <c:v>44.07</c:v>
                </c:pt>
                <c:pt idx="1526">
                  <c:v>43.98</c:v>
                </c:pt>
                <c:pt idx="1527">
                  <c:v>44.5</c:v>
                </c:pt>
                <c:pt idx="1528">
                  <c:v>42.97</c:v>
                </c:pt>
                <c:pt idx="1529">
                  <c:v>42.24</c:v>
                </c:pt>
                <c:pt idx="1530">
                  <c:v>41.13</c:v>
                </c:pt>
                <c:pt idx="1531">
                  <c:v>40.75</c:v>
                </c:pt>
                <c:pt idx="1532">
                  <c:v>40.03</c:v>
                </c:pt>
                <c:pt idx="1533">
                  <c:v>39.06</c:v>
                </c:pt>
                <c:pt idx="1534">
                  <c:v>38.65</c:v>
                </c:pt>
                <c:pt idx="1535">
                  <c:v>39.08</c:v>
                </c:pt>
                <c:pt idx="1536">
                  <c:v>38.520000000000003</c:v>
                </c:pt>
                <c:pt idx="1537">
                  <c:v>38.299999999999997</c:v>
                </c:pt>
                <c:pt idx="1538">
                  <c:v>39.06</c:v>
                </c:pt>
                <c:pt idx="1539">
                  <c:v>39.36</c:v>
                </c:pt>
                <c:pt idx="1540">
                  <c:v>39.18</c:v>
                </c:pt>
                <c:pt idx="1541">
                  <c:v>39.43</c:v>
                </c:pt>
                <c:pt idx="1542">
                  <c:v>40.1</c:v>
                </c:pt>
                <c:pt idx="1543">
                  <c:v>40.46</c:v>
                </c:pt>
                <c:pt idx="1544">
                  <c:v>40.799999999999997</c:v>
                </c:pt>
                <c:pt idx="1545">
                  <c:v>40.82</c:v>
                </c:pt>
                <c:pt idx="1546">
                  <c:v>41.3</c:v>
                </c:pt>
                <c:pt idx="1547">
                  <c:v>42.31</c:v>
                </c:pt>
                <c:pt idx="1548">
                  <c:v>43.42</c:v>
                </c:pt>
                <c:pt idx="1549">
                  <c:v>44.37</c:v>
                </c:pt>
                <c:pt idx="1550">
                  <c:v>43.11</c:v>
                </c:pt>
                <c:pt idx="1551">
                  <c:v>42.91</c:v>
                </c:pt>
                <c:pt idx="1552">
                  <c:v>42.65</c:v>
                </c:pt>
                <c:pt idx="1553">
                  <c:v>42.13</c:v>
                </c:pt>
                <c:pt idx="1554">
                  <c:v>41.31</c:v>
                </c:pt>
                <c:pt idx="1555">
                  <c:v>41.19</c:v>
                </c:pt>
                <c:pt idx="1556">
                  <c:v>39.51</c:v>
                </c:pt>
                <c:pt idx="1557">
                  <c:v>40.22</c:v>
                </c:pt>
                <c:pt idx="1558">
                  <c:v>41.12</c:v>
                </c:pt>
                <c:pt idx="1559">
                  <c:v>42.66</c:v>
                </c:pt>
                <c:pt idx="1560">
                  <c:v>42.78</c:v>
                </c:pt>
                <c:pt idx="1561">
                  <c:v>41.61</c:v>
                </c:pt>
                <c:pt idx="1562">
                  <c:v>41.29</c:v>
                </c:pt>
                <c:pt idx="1563">
                  <c:v>42.2</c:v>
                </c:pt>
                <c:pt idx="1564">
                  <c:v>41.08</c:v>
                </c:pt>
                <c:pt idx="1565">
                  <c:v>42.43</c:v>
                </c:pt>
                <c:pt idx="1566">
                  <c:v>41.92</c:v>
                </c:pt>
                <c:pt idx="1567">
                  <c:v>41.72</c:v>
                </c:pt>
                <c:pt idx="1568">
                  <c:v>43.02</c:v>
                </c:pt>
                <c:pt idx="1569">
                  <c:v>43.84</c:v>
                </c:pt>
                <c:pt idx="1570">
                  <c:v>44.63</c:v>
                </c:pt>
                <c:pt idx="1571">
                  <c:v>45.52</c:v>
                </c:pt>
                <c:pt idx="1572">
                  <c:v>45.73</c:v>
                </c:pt>
                <c:pt idx="1573">
                  <c:v>45.73</c:v>
                </c:pt>
                <c:pt idx="1574">
                  <c:v>45.25</c:v>
                </c:pt>
                <c:pt idx="1575">
                  <c:v>43.65</c:v>
                </c:pt>
                <c:pt idx="1576">
                  <c:v>46.26</c:v>
                </c:pt>
                <c:pt idx="1577">
                  <c:v>46.78</c:v>
                </c:pt>
                <c:pt idx="1578">
                  <c:v>46.35</c:v>
                </c:pt>
                <c:pt idx="1579">
                  <c:v>47.14</c:v>
                </c:pt>
                <c:pt idx="1580">
                  <c:v>48.52</c:v>
                </c:pt>
                <c:pt idx="1581">
                  <c:v>51.52</c:v>
                </c:pt>
                <c:pt idx="1582">
                  <c:v>51.6</c:v>
                </c:pt>
                <c:pt idx="1583">
                  <c:v>51.64</c:v>
                </c:pt>
                <c:pt idx="1584">
                  <c:v>49.75</c:v>
                </c:pt>
                <c:pt idx="1585">
                  <c:v>48.29</c:v>
                </c:pt>
                <c:pt idx="1586">
                  <c:v>49.62</c:v>
                </c:pt>
                <c:pt idx="1587">
                  <c:v>51.44</c:v>
                </c:pt>
                <c:pt idx="1588">
                  <c:v>52.5</c:v>
                </c:pt>
                <c:pt idx="1589">
                  <c:v>51.2</c:v>
                </c:pt>
                <c:pt idx="1590">
                  <c:v>53.75</c:v>
                </c:pt>
                <c:pt idx="1591">
                  <c:v>63.74</c:v>
                </c:pt>
                <c:pt idx="1592">
                  <c:v>63.63</c:v>
                </c:pt>
                <c:pt idx="1593">
                  <c:v>58.02</c:v>
                </c:pt>
                <c:pt idx="1594">
                  <c:v>57.92</c:v>
                </c:pt>
                <c:pt idx="1595">
                  <c:v>57.09</c:v>
                </c:pt>
                <c:pt idx="1596">
                  <c:v>55.55</c:v>
                </c:pt>
                <c:pt idx="1597">
                  <c:v>52.88</c:v>
                </c:pt>
                <c:pt idx="1598">
                  <c:v>53.57</c:v>
                </c:pt>
                <c:pt idx="1599">
                  <c:v>56.09</c:v>
                </c:pt>
                <c:pt idx="1600">
                  <c:v>57.5</c:v>
                </c:pt>
                <c:pt idx="1601">
                  <c:v>58.82</c:v>
                </c:pt>
                <c:pt idx="1602">
                  <c:v>58.36</c:v>
                </c:pt>
                <c:pt idx="1603">
                  <c:v>57.87</c:v>
                </c:pt>
                <c:pt idx="1604">
                  <c:v>56.37</c:v>
                </c:pt>
                <c:pt idx="1605">
                  <c:v>55.76</c:v>
                </c:pt>
                <c:pt idx="1606">
                  <c:v>55.11</c:v>
                </c:pt>
                <c:pt idx="1607">
                  <c:v>54.18</c:v>
                </c:pt>
                <c:pt idx="1608">
                  <c:v>53.75</c:v>
                </c:pt>
                <c:pt idx="1609">
                  <c:v>54.8</c:v>
                </c:pt>
                <c:pt idx="1610">
                  <c:v>54.8</c:v>
                </c:pt>
                <c:pt idx="1611">
                  <c:v>54.75</c:v>
                </c:pt>
                <c:pt idx="1612">
                  <c:v>54.57</c:v>
                </c:pt>
                <c:pt idx="1613">
                  <c:v>54.7</c:v>
                </c:pt>
                <c:pt idx="1614">
                  <c:v>54.03</c:v>
                </c:pt>
                <c:pt idx="1615">
                  <c:v>56.62</c:v>
                </c:pt>
                <c:pt idx="1616">
                  <c:v>59.22</c:v>
                </c:pt>
                <c:pt idx="1617">
                  <c:v>60.48</c:v>
                </c:pt>
                <c:pt idx="1618">
                  <c:v>59.38</c:v>
                </c:pt>
                <c:pt idx="1619">
                  <c:v>58.28</c:v>
                </c:pt>
                <c:pt idx="1620">
                  <c:v>60.36</c:v>
                </c:pt>
                <c:pt idx="1621">
                  <c:v>62.85</c:v>
                </c:pt>
                <c:pt idx="1622">
                  <c:v>64.77</c:v>
                </c:pt>
                <c:pt idx="1623">
                  <c:v>66.33</c:v>
                </c:pt>
                <c:pt idx="1624">
                  <c:v>66.069999999999993</c:v>
                </c:pt>
                <c:pt idx="1625">
                  <c:v>62.78</c:v>
                </c:pt>
                <c:pt idx="1626">
                  <c:v>61.09</c:v>
                </c:pt>
                <c:pt idx="1627">
                  <c:v>62.9</c:v>
                </c:pt>
                <c:pt idx="1628">
                  <c:v>66.239999999999995</c:v>
                </c:pt>
                <c:pt idx="1629">
                  <c:v>63.41</c:v>
                </c:pt>
                <c:pt idx="1630">
                  <c:v>60.09</c:v>
                </c:pt>
                <c:pt idx="1631">
                  <c:v>60.25</c:v>
                </c:pt>
                <c:pt idx="1632">
                  <c:v>58.29</c:v>
                </c:pt>
                <c:pt idx="1633">
                  <c:v>54.99</c:v>
                </c:pt>
                <c:pt idx="1634">
                  <c:v>55.26</c:v>
                </c:pt>
                <c:pt idx="1635">
                  <c:v>55.57</c:v>
                </c:pt>
                <c:pt idx="1636">
                  <c:v>55.05</c:v>
                </c:pt>
                <c:pt idx="1637">
                  <c:v>54.54</c:v>
                </c:pt>
                <c:pt idx="1638">
                  <c:v>54.34</c:v>
                </c:pt>
                <c:pt idx="1639">
                  <c:v>55.78</c:v>
                </c:pt>
                <c:pt idx="1640">
                  <c:v>56.78</c:v>
                </c:pt>
                <c:pt idx="1641">
                  <c:v>53.47</c:v>
                </c:pt>
                <c:pt idx="1642">
                  <c:v>54.89</c:v>
                </c:pt>
                <c:pt idx="1643">
                  <c:v>51.22</c:v>
                </c:pt>
                <c:pt idx="1644">
                  <c:v>51.36</c:v>
                </c:pt>
                <c:pt idx="1645">
                  <c:v>50.41</c:v>
                </c:pt>
                <c:pt idx="1646">
                  <c:v>51.15</c:v>
                </c:pt>
                <c:pt idx="1647">
                  <c:v>50.27</c:v>
                </c:pt>
                <c:pt idx="1648">
                  <c:v>50.15</c:v>
                </c:pt>
                <c:pt idx="1649">
                  <c:v>48.4</c:v>
                </c:pt>
                <c:pt idx="1650">
                  <c:v>48.18</c:v>
                </c:pt>
                <c:pt idx="1651">
                  <c:v>50.08</c:v>
                </c:pt>
                <c:pt idx="1652">
                  <c:v>51.11</c:v>
                </c:pt>
                <c:pt idx="1653">
                  <c:v>52.54</c:v>
                </c:pt>
                <c:pt idx="1654">
                  <c:v>52.56</c:v>
                </c:pt>
                <c:pt idx="1655">
                  <c:v>52.56</c:v>
                </c:pt>
                <c:pt idx="1656">
                  <c:v>52.56</c:v>
                </c:pt>
                <c:pt idx="1657">
                  <c:v>52.91</c:v>
                </c:pt>
                <c:pt idx="1658">
                  <c:v>50.57</c:v>
                </c:pt>
                <c:pt idx="1659">
                  <c:v>50.65</c:v>
                </c:pt>
                <c:pt idx="1660">
                  <c:v>50.7</c:v>
                </c:pt>
                <c:pt idx="1661">
                  <c:v>51.05</c:v>
                </c:pt>
                <c:pt idx="1662">
                  <c:v>51.06</c:v>
                </c:pt>
                <c:pt idx="1663">
                  <c:v>50.87</c:v>
                </c:pt>
                <c:pt idx="1664">
                  <c:v>52.29</c:v>
                </c:pt>
                <c:pt idx="1665">
                  <c:v>51.89</c:v>
                </c:pt>
                <c:pt idx="1666">
                  <c:v>50.61</c:v>
                </c:pt>
                <c:pt idx="1667">
                  <c:v>53.86</c:v>
                </c:pt>
                <c:pt idx="1668">
                  <c:v>53.65</c:v>
                </c:pt>
                <c:pt idx="1669">
                  <c:v>53.89</c:v>
                </c:pt>
                <c:pt idx="1670">
                  <c:v>55.66</c:v>
                </c:pt>
                <c:pt idx="1671">
                  <c:v>54.33</c:v>
                </c:pt>
                <c:pt idx="1672">
                  <c:v>56.22</c:v>
                </c:pt>
                <c:pt idx="1673">
                  <c:v>55.93</c:v>
                </c:pt>
                <c:pt idx="1674">
                  <c:v>55.07</c:v>
                </c:pt>
                <c:pt idx="1675">
                  <c:v>55.17</c:v>
                </c:pt>
                <c:pt idx="1676">
                  <c:v>55.68</c:v>
                </c:pt>
                <c:pt idx="1677">
                  <c:v>59.38</c:v>
                </c:pt>
                <c:pt idx="1678">
                  <c:v>59.15</c:v>
                </c:pt>
                <c:pt idx="1679">
                  <c:v>58.47</c:v>
                </c:pt>
                <c:pt idx="1680">
                  <c:v>58.42</c:v>
                </c:pt>
                <c:pt idx="1681">
                  <c:v>56.86</c:v>
                </c:pt>
                <c:pt idx="1682">
                  <c:v>56.02</c:v>
                </c:pt>
                <c:pt idx="1683">
                  <c:v>55.75</c:v>
                </c:pt>
                <c:pt idx="1684">
                  <c:v>57.17</c:v>
                </c:pt>
                <c:pt idx="1685">
                  <c:v>55.87</c:v>
                </c:pt>
                <c:pt idx="1686">
                  <c:v>56.86</c:v>
                </c:pt>
                <c:pt idx="1687">
                  <c:v>58.08</c:v>
                </c:pt>
                <c:pt idx="1688">
                  <c:v>58.63</c:v>
                </c:pt>
                <c:pt idx="1689">
                  <c:v>60.7</c:v>
                </c:pt>
                <c:pt idx="1690">
                  <c:v>59.37</c:v>
                </c:pt>
                <c:pt idx="1691">
                  <c:v>62.27</c:v>
                </c:pt>
                <c:pt idx="1692">
                  <c:v>61.94</c:v>
                </c:pt>
                <c:pt idx="1693">
                  <c:v>61.67</c:v>
                </c:pt>
                <c:pt idx="1694">
                  <c:v>59.5</c:v>
                </c:pt>
                <c:pt idx="1695">
                  <c:v>60.74</c:v>
                </c:pt>
                <c:pt idx="1696">
                  <c:v>61.56</c:v>
                </c:pt>
                <c:pt idx="1697">
                  <c:v>60.58</c:v>
                </c:pt>
                <c:pt idx="1698">
                  <c:v>59.36</c:v>
                </c:pt>
                <c:pt idx="1699">
                  <c:v>60.37</c:v>
                </c:pt>
                <c:pt idx="1700">
                  <c:v>60.22</c:v>
                </c:pt>
                <c:pt idx="1701">
                  <c:v>62.03</c:v>
                </c:pt>
                <c:pt idx="1702">
                  <c:v>60.87</c:v>
                </c:pt>
                <c:pt idx="1703">
                  <c:v>60.71</c:v>
                </c:pt>
                <c:pt idx="1704">
                  <c:v>60.95</c:v>
                </c:pt>
                <c:pt idx="1705">
                  <c:v>61.23</c:v>
                </c:pt>
                <c:pt idx="1706">
                  <c:v>61.75</c:v>
                </c:pt>
                <c:pt idx="1707">
                  <c:v>61.7</c:v>
                </c:pt>
                <c:pt idx="1708">
                  <c:v>61.44</c:v>
                </c:pt>
                <c:pt idx="1709">
                  <c:v>59.13</c:v>
                </c:pt>
                <c:pt idx="1710">
                  <c:v>59.14</c:v>
                </c:pt>
                <c:pt idx="1711">
                  <c:v>59.31</c:v>
                </c:pt>
                <c:pt idx="1712">
                  <c:v>58.97</c:v>
                </c:pt>
                <c:pt idx="1713">
                  <c:v>58.86</c:v>
                </c:pt>
                <c:pt idx="1714">
                  <c:v>59.39</c:v>
                </c:pt>
                <c:pt idx="1715">
                  <c:v>59.24</c:v>
                </c:pt>
                <c:pt idx="1716">
                  <c:v>59.16</c:v>
                </c:pt>
                <c:pt idx="1717">
                  <c:v>58.14</c:v>
                </c:pt>
                <c:pt idx="1718">
                  <c:v>57.78</c:v>
                </c:pt>
                <c:pt idx="1719">
                  <c:v>56.09</c:v>
                </c:pt>
                <c:pt idx="1720">
                  <c:v>55.97</c:v>
                </c:pt>
                <c:pt idx="1721">
                  <c:v>55.97</c:v>
                </c:pt>
                <c:pt idx="1722">
                  <c:v>55.97</c:v>
                </c:pt>
                <c:pt idx="1723">
                  <c:v>55.68</c:v>
                </c:pt>
                <c:pt idx="1724">
                  <c:v>55.77</c:v>
                </c:pt>
                <c:pt idx="1725">
                  <c:v>55.87</c:v>
                </c:pt>
                <c:pt idx="1726">
                  <c:v>56.34</c:v>
                </c:pt>
                <c:pt idx="1727">
                  <c:v>56.79</c:v>
                </c:pt>
                <c:pt idx="1728">
                  <c:v>56.77</c:v>
                </c:pt>
                <c:pt idx="1729">
                  <c:v>56.63</c:v>
                </c:pt>
                <c:pt idx="1730">
                  <c:v>56.48</c:v>
                </c:pt>
                <c:pt idx="1731">
                  <c:v>56.68</c:v>
                </c:pt>
                <c:pt idx="1732">
                  <c:v>55.86</c:v>
                </c:pt>
                <c:pt idx="1733">
                  <c:v>55.86</c:v>
                </c:pt>
                <c:pt idx="1734">
                  <c:v>55.86</c:v>
                </c:pt>
                <c:pt idx="1735">
                  <c:v>55.86</c:v>
                </c:pt>
                <c:pt idx="1736">
                  <c:v>55.86</c:v>
                </c:pt>
                <c:pt idx="1737">
                  <c:v>55.86</c:v>
                </c:pt>
                <c:pt idx="1738">
                  <c:v>56.67</c:v>
                </c:pt>
                <c:pt idx="1739">
                  <c:v>57.28</c:v>
                </c:pt>
                <c:pt idx="1740">
                  <c:v>58.38</c:v>
                </c:pt>
                <c:pt idx="1741">
                  <c:v>58.41</c:v>
                </c:pt>
                <c:pt idx="1742">
                  <c:v>58.37</c:v>
                </c:pt>
                <c:pt idx="1743">
                  <c:v>58.85</c:v>
                </c:pt>
                <c:pt idx="1744">
                  <c:v>58.72</c:v>
                </c:pt>
                <c:pt idx="1745">
                  <c:v>59.28</c:v>
                </c:pt>
                <c:pt idx="1746">
                  <c:v>61.96</c:v>
                </c:pt>
                <c:pt idx="1747">
                  <c:v>63.07</c:v>
                </c:pt>
                <c:pt idx="1748">
                  <c:v>63.04</c:v>
                </c:pt>
                <c:pt idx="1749">
                  <c:v>63.96</c:v>
                </c:pt>
                <c:pt idx="1750">
                  <c:v>64.38</c:v>
                </c:pt>
                <c:pt idx="1751">
                  <c:v>65.33</c:v>
                </c:pt>
                <c:pt idx="1752">
                  <c:v>65.459999999999994</c:v>
                </c:pt>
                <c:pt idx="1753">
                  <c:v>65</c:v>
                </c:pt>
                <c:pt idx="1754">
                  <c:v>67.430000000000007</c:v>
                </c:pt>
                <c:pt idx="1755">
                  <c:v>68.3</c:v>
                </c:pt>
                <c:pt idx="1756">
                  <c:v>70.98</c:v>
                </c:pt>
                <c:pt idx="1757">
                  <c:v>74.12</c:v>
                </c:pt>
                <c:pt idx="1758">
                  <c:v>79.81</c:v>
                </c:pt>
                <c:pt idx="1759">
                  <c:v>77.77</c:v>
                </c:pt>
                <c:pt idx="1760">
                  <c:v>72.42</c:v>
                </c:pt>
                <c:pt idx="1761">
                  <c:v>73.55</c:v>
                </c:pt>
                <c:pt idx="1762">
                  <c:v>72.790000000000006</c:v>
                </c:pt>
                <c:pt idx="1763">
                  <c:v>70.34</c:v>
                </c:pt>
                <c:pt idx="1764">
                  <c:v>74.900000000000006</c:v>
                </c:pt>
                <c:pt idx="1765">
                  <c:v>75.87</c:v>
                </c:pt>
                <c:pt idx="1766">
                  <c:v>76.930000000000007</c:v>
                </c:pt>
                <c:pt idx="1767">
                  <c:v>79.61</c:v>
                </c:pt>
                <c:pt idx="1768">
                  <c:v>80.83</c:v>
                </c:pt>
                <c:pt idx="1769">
                  <c:v>77.3</c:v>
                </c:pt>
                <c:pt idx="1770">
                  <c:v>72.08</c:v>
                </c:pt>
                <c:pt idx="1771">
                  <c:v>78.36</c:v>
                </c:pt>
                <c:pt idx="1772">
                  <c:v>77.790000000000006</c:v>
                </c:pt>
                <c:pt idx="1773">
                  <c:v>78.62</c:v>
                </c:pt>
                <c:pt idx="1774">
                  <c:v>79.73</c:v>
                </c:pt>
                <c:pt idx="1775">
                  <c:v>82.25</c:v>
                </c:pt>
                <c:pt idx="1776">
                  <c:v>81.78</c:v>
                </c:pt>
                <c:pt idx="1777">
                  <c:v>81.66</c:v>
                </c:pt>
                <c:pt idx="1778">
                  <c:v>83.58</c:v>
                </c:pt>
                <c:pt idx="1779">
                  <c:v>83.42</c:v>
                </c:pt>
                <c:pt idx="1780">
                  <c:v>79.180000000000007</c:v>
                </c:pt>
                <c:pt idx="1781">
                  <c:v>81.5</c:v>
                </c:pt>
                <c:pt idx="1782">
                  <c:v>81.489999999999995</c:v>
                </c:pt>
                <c:pt idx="1783">
                  <c:v>81.22</c:v>
                </c:pt>
                <c:pt idx="1784">
                  <c:v>79.62</c:v>
                </c:pt>
                <c:pt idx="1785">
                  <c:v>79.19</c:v>
                </c:pt>
                <c:pt idx="1786">
                  <c:v>76.150000000000006</c:v>
                </c:pt>
                <c:pt idx="1787">
                  <c:v>78.14</c:v>
                </c:pt>
                <c:pt idx="1788">
                  <c:v>79.42</c:v>
                </c:pt>
                <c:pt idx="1789">
                  <c:v>80.680000000000007</c:v>
                </c:pt>
                <c:pt idx="1790">
                  <c:v>80.430000000000007</c:v>
                </c:pt>
                <c:pt idx="1791">
                  <c:v>77.91</c:v>
                </c:pt>
                <c:pt idx="1792">
                  <c:v>77.25</c:v>
                </c:pt>
                <c:pt idx="1793">
                  <c:v>78.930000000000007</c:v>
                </c:pt>
                <c:pt idx="1794">
                  <c:v>76.25</c:v>
                </c:pt>
                <c:pt idx="1795">
                  <c:v>77.73</c:v>
                </c:pt>
                <c:pt idx="1796">
                  <c:v>79.430000000000007</c:v>
                </c:pt>
                <c:pt idx="1797">
                  <c:v>80.41</c:v>
                </c:pt>
                <c:pt idx="1798">
                  <c:v>80.989999999999995</c:v>
                </c:pt>
                <c:pt idx="1799">
                  <c:v>80.540000000000006</c:v>
                </c:pt>
                <c:pt idx="1800">
                  <c:v>83.65</c:v>
                </c:pt>
                <c:pt idx="1801">
                  <c:v>81.55</c:v>
                </c:pt>
                <c:pt idx="1802">
                  <c:v>82.05</c:v>
                </c:pt>
                <c:pt idx="1803">
                  <c:v>80.989999999999995</c:v>
                </c:pt>
                <c:pt idx="1804">
                  <c:v>80.41</c:v>
                </c:pt>
                <c:pt idx="1805">
                  <c:v>81.13</c:v>
                </c:pt>
                <c:pt idx="1806">
                  <c:v>82.69</c:v>
                </c:pt>
                <c:pt idx="1807">
                  <c:v>83.34</c:v>
                </c:pt>
                <c:pt idx="1808">
                  <c:v>83.34</c:v>
                </c:pt>
                <c:pt idx="1809">
                  <c:v>83.34</c:v>
                </c:pt>
                <c:pt idx="1810">
                  <c:v>83.34</c:v>
                </c:pt>
                <c:pt idx="1811">
                  <c:v>83.34</c:v>
                </c:pt>
                <c:pt idx="1812">
                  <c:v>82.19</c:v>
                </c:pt>
                <c:pt idx="1813">
                  <c:v>80.599999999999994</c:v>
                </c:pt>
                <c:pt idx="1814">
                  <c:v>83.29</c:v>
                </c:pt>
                <c:pt idx="1815">
                  <c:v>83.53</c:v>
                </c:pt>
                <c:pt idx="1816">
                  <c:v>83.84</c:v>
                </c:pt>
                <c:pt idx="1817">
                  <c:v>86.62</c:v>
                </c:pt>
                <c:pt idx="1818">
                  <c:v>92.23</c:v>
                </c:pt>
                <c:pt idx="1819">
                  <c:v>91.71</c:v>
                </c:pt>
                <c:pt idx="1820">
                  <c:v>91.05</c:v>
                </c:pt>
                <c:pt idx="1821">
                  <c:v>90.06</c:v>
                </c:pt>
                <c:pt idx="1822">
                  <c:v>90.37</c:v>
                </c:pt>
                <c:pt idx="1823">
                  <c:v>92.34</c:v>
                </c:pt>
                <c:pt idx="1824">
                  <c:v>94.86</c:v>
                </c:pt>
                <c:pt idx="1825">
                  <c:v>94.3</c:v>
                </c:pt>
                <c:pt idx="1826">
                  <c:v>91.34</c:v>
                </c:pt>
                <c:pt idx="1827">
                  <c:v>90.5</c:v>
                </c:pt>
                <c:pt idx="1828">
                  <c:v>91.26</c:v>
                </c:pt>
                <c:pt idx="1829">
                  <c:v>92.36</c:v>
                </c:pt>
                <c:pt idx="1830">
                  <c:v>91.32</c:v>
                </c:pt>
                <c:pt idx="1831">
                  <c:v>89.73</c:v>
                </c:pt>
                <c:pt idx="1832">
                  <c:v>89.8</c:v>
                </c:pt>
                <c:pt idx="1833">
                  <c:v>87.19</c:v>
                </c:pt>
                <c:pt idx="1834">
                  <c:v>86.79</c:v>
                </c:pt>
                <c:pt idx="1835">
                  <c:v>86.72</c:v>
                </c:pt>
                <c:pt idx="1836">
                  <c:v>88.26</c:v>
                </c:pt>
                <c:pt idx="1837">
                  <c:v>88.14</c:v>
                </c:pt>
                <c:pt idx="1838">
                  <c:v>90.93</c:v>
                </c:pt>
                <c:pt idx="1839">
                  <c:v>92.61</c:v>
                </c:pt>
                <c:pt idx="1840">
                  <c:v>92.34</c:v>
                </c:pt>
                <c:pt idx="1841">
                  <c:v>91.49</c:v>
                </c:pt>
                <c:pt idx="1842">
                  <c:v>87.59</c:v>
                </c:pt>
                <c:pt idx="1843">
                  <c:v>84.99</c:v>
                </c:pt>
                <c:pt idx="1844">
                  <c:v>86.36</c:v>
                </c:pt>
                <c:pt idx="1845">
                  <c:v>85.06</c:v>
                </c:pt>
                <c:pt idx="1846">
                  <c:v>81.569999999999993</c:v>
                </c:pt>
                <c:pt idx="1847">
                  <c:v>82.01</c:v>
                </c:pt>
                <c:pt idx="1848">
                  <c:v>82.25</c:v>
                </c:pt>
                <c:pt idx="1849">
                  <c:v>81.78</c:v>
                </c:pt>
                <c:pt idx="1850">
                  <c:v>80.39</c:v>
                </c:pt>
                <c:pt idx="1851">
                  <c:v>79.36</c:v>
                </c:pt>
                <c:pt idx="1852">
                  <c:v>79.45</c:v>
                </c:pt>
                <c:pt idx="1853">
                  <c:v>81.540000000000006</c:v>
                </c:pt>
                <c:pt idx="1854">
                  <c:v>80.92</c:v>
                </c:pt>
                <c:pt idx="1855">
                  <c:v>75.45</c:v>
                </c:pt>
                <c:pt idx="1856">
                  <c:v>74.709999999999994</c:v>
                </c:pt>
                <c:pt idx="1857">
                  <c:v>74.38</c:v>
                </c:pt>
                <c:pt idx="1858">
                  <c:v>68.040000000000006</c:v>
                </c:pt>
                <c:pt idx="1859">
                  <c:v>68.680000000000007</c:v>
                </c:pt>
                <c:pt idx="1860">
                  <c:v>66.25</c:v>
                </c:pt>
                <c:pt idx="1861">
                  <c:v>63.2</c:v>
                </c:pt>
                <c:pt idx="1862">
                  <c:v>64.599999999999994</c:v>
                </c:pt>
                <c:pt idx="1863">
                  <c:v>65.36</c:v>
                </c:pt>
                <c:pt idx="1864">
                  <c:v>68.22</c:v>
                </c:pt>
                <c:pt idx="1865">
                  <c:v>66.53</c:v>
                </c:pt>
                <c:pt idx="1866">
                  <c:v>66.069999999999993</c:v>
                </c:pt>
                <c:pt idx="1867">
                  <c:v>66.62</c:v>
                </c:pt>
                <c:pt idx="1868">
                  <c:v>66.42</c:v>
                </c:pt>
                <c:pt idx="1869">
                  <c:v>68.72</c:v>
                </c:pt>
                <c:pt idx="1870">
                  <c:v>68.680000000000007</c:v>
                </c:pt>
                <c:pt idx="1871">
                  <c:v>65.2</c:v>
                </c:pt>
                <c:pt idx="1872">
                  <c:v>61.73</c:v>
                </c:pt>
                <c:pt idx="1873">
                  <c:v>60.15</c:v>
                </c:pt>
                <c:pt idx="1874">
                  <c:v>60.75</c:v>
                </c:pt>
                <c:pt idx="1875">
                  <c:v>60.38</c:v>
                </c:pt>
                <c:pt idx="1876">
                  <c:v>61.38</c:v>
                </c:pt>
                <c:pt idx="1877">
                  <c:v>60.8</c:v>
                </c:pt>
                <c:pt idx="1878">
                  <c:v>61.17</c:v>
                </c:pt>
                <c:pt idx="1879">
                  <c:v>62.2</c:v>
                </c:pt>
                <c:pt idx="1880">
                  <c:v>61.6</c:v>
                </c:pt>
                <c:pt idx="1881">
                  <c:v>62.69</c:v>
                </c:pt>
                <c:pt idx="1882">
                  <c:v>63.19</c:v>
                </c:pt>
                <c:pt idx="1883">
                  <c:v>62</c:v>
                </c:pt>
                <c:pt idx="1884">
                  <c:v>60.52</c:v>
                </c:pt>
                <c:pt idx="1885">
                  <c:v>60.24</c:v>
                </c:pt>
                <c:pt idx="1886">
                  <c:v>57.91</c:v>
                </c:pt>
                <c:pt idx="1887">
                  <c:v>58.5</c:v>
                </c:pt>
                <c:pt idx="1888">
                  <c:v>58.5</c:v>
                </c:pt>
                <c:pt idx="1889">
                  <c:v>57.02</c:v>
                </c:pt>
                <c:pt idx="1890">
                  <c:v>55.97</c:v>
                </c:pt>
                <c:pt idx="1891">
                  <c:v>57.79</c:v>
                </c:pt>
                <c:pt idx="1892">
                  <c:v>55.9</c:v>
                </c:pt>
                <c:pt idx="1893">
                  <c:v>55.67</c:v>
                </c:pt>
                <c:pt idx="1894">
                  <c:v>55.13</c:v>
                </c:pt>
                <c:pt idx="1895">
                  <c:v>54.9</c:v>
                </c:pt>
                <c:pt idx="1896" formatCode="General">
                  <c:v>54.77</c:v>
                </c:pt>
                <c:pt idx="1897" formatCode="General">
                  <c:v>54.01</c:v>
                </c:pt>
                <c:pt idx="1898" formatCode="General">
                  <c:v>54.71</c:v>
                </c:pt>
                <c:pt idx="1899" formatCode="General">
                  <c:v>54.75</c:v>
                </c:pt>
                <c:pt idx="1900" formatCode="General">
                  <c:v>56.01</c:v>
                </c:pt>
                <c:pt idx="1901" formatCode="0.00">
                  <c:v>65</c:v>
                </c:pt>
                <c:pt idx="1902" formatCode="General">
                  <c:v>62.11</c:v>
                </c:pt>
                <c:pt idx="1903" formatCode="General">
                  <c:v>62.85</c:v>
                </c:pt>
                <c:pt idx="1904" formatCode="General">
                  <c:v>63.11</c:v>
                </c:pt>
                <c:pt idx="1905" formatCode="General">
                  <c:v>64.16</c:v>
                </c:pt>
                <c:pt idx="1906" formatCode="General">
                  <c:v>64.92</c:v>
                </c:pt>
                <c:pt idx="1907" formatCode="General">
                  <c:v>65.989999999999995</c:v>
                </c:pt>
                <c:pt idx="1908" formatCode="General">
                  <c:v>65.739999999999995</c:v>
                </c:pt>
                <c:pt idx="1909" formatCode="General">
                  <c:v>65.989999999999995</c:v>
                </c:pt>
                <c:pt idx="1910" formatCode="General">
                  <c:v>65.489999999999995</c:v>
                </c:pt>
                <c:pt idx="1911" formatCode="General">
                  <c:v>65.540000000000006</c:v>
                </c:pt>
                <c:pt idx="1912" formatCode="General">
                  <c:v>66.22</c:v>
                </c:pt>
                <c:pt idx="1913" formatCode="General">
                  <c:v>71.569999999999993</c:v>
                </c:pt>
                <c:pt idx="1914" formatCode="General">
                  <c:v>74.650000000000006</c:v>
                </c:pt>
                <c:pt idx="1915" formatCode="General">
                  <c:v>73.36</c:v>
                </c:pt>
                <c:pt idx="1916" formatCode="General">
                  <c:v>74.89</c:v>
                </c:pt>
                <c:pt idx="1917" formatCode="General">
                  <c:v>75.03</c:v>
                </c:pt>
                <c:pt idx="1918" formatCode="General">
                  <c:v>75.05</c:v>
                </c:pt>
                <c:pt idx="1919" formatCode="General">
                  <c:v>75.11</c:v>
                </c:pt>
                <c:pt idx="1920" formatCode="General">
                  <c:v>79.319999999999993</c:v>
                </c:pt>
                <c:pt idx="1921" formatCode="General">
                  <c:v>78.48</c:v>
                </c:pt>
                <c:pt idx="1922" formatCode="General">
                  <c:v>78.16</c:v>
                </c:pt>
                <c:pt idx="1923" formatCode="General">
                  <c:v>77.790000000000006</c:v>
                </c:pt>
                <c:pt idx="1924" formatCode="General">
                  <c:v>77.459999999999994</c:v>
                </c:pt>
                <c:pt idx="1925" formatCode="General">
                  <c:v>76.069999999999993</c:v>
                </c:pt>
                <c:pt idx="1926" formatCode="General">
                  <c:v>76.790000000000006</c:v>
                </c:pt>
                <c:pt idx="1927" formatCode="General">
                  <c:v>76.86</c:v>
                </c:pt>
                <c:pt idx="1928" formatCode="General">
                  <c:v>75.260000000000005</c:v>
                </c:pt>
                <c:pt idx="1929" formatCode="General">
                  <c:v>74.209999999999994</c:v>
                </c:pt>
                <c:pt idx="1930" formatCode="General">
                  <c:v>74.180000000000007</c:v>
                </c:pt>
                <c:pt idx="1931" formatCode="General">
                  <c:v>72.98</c:v>
                </c:pt>
                <c:pt idx="1932" formatCode="General">
                  <c:v>72.12</c:v>
                </c:pt>
                <c:pt idx="1933" formatCode="General">
                  <c:v>70.040000000000006</c:v>
                </c:pt>
                <c:pt idx="1934" formatCode="General">
                  <c:v>66.56</c:v>
                </c:pt>
                <c:pt idx="1935" formatCode="General">
                  <c:v>65.290000000000006</c:v>
                </c:pt>
                <c:pt idx="1936" formatCode="General">
                  <c:v>64.16</c:v>
                </c:pt>
                <c:pt idx="1937" formatCode="General">
                  <c:v>64.3</c:v>
                </c:pt>
                <c:pt idx="1938" formatCode="General">
                  <c:v>63.92</c:v>
                </c:pt>
                <c:pt idx="1939" formatCode="General">
                  <c:v>63.2</c:v>
                </c:pt>
                <c:pt idx="1940" formatCode="General">
                  <c:v>64.400000000000006</c:v>
                </c:pt>
                <c:pt idx="1941" formatCode="General">
                  <c:v>63.66</c:v>
                </c:pt>
                <c:pt idx="1942" formatCode="General">
                  <c:v>62.89</c:v>
                </c:pt>
                <c:pt idx="1943" formatCode="General">
                  <c:v>61.53</c:v>
                </c:pt>
                <c:pt idx="1944" formatCode="General">
                  <c:v>62.23</c:v>
                </c:pt>
                <c:pt idx="1945" formatCode="General">
                  <c:v>62.52</c:v>
                </c:pt>
                <c:pt idx="1946" formatCode="General">
                  <c:v>61.22</c:v>
                </c:pt>
                <c:pt idx="1947" formatCode="General">
                  <c:v>60.1</c:v>
                </c:pt>
                <c:pt idx="1948" formatCode="General">
                  <c:v>60.66</c:v>
                </c:pt>
                <c:pt idx="1949" formatCode="General">
                  <c:v>60.91</c:v>
                </c:pt>
                <c:pt idx="1950" formatCode="General">
                  <c:v>61.05</c:v>
                </c:pt>
                <c:pt idx="1951" formatCode="General">
                  <c:v>60.91</c:v>
                </c:pt>
                <c:pt idx="1952" formatCode="General">
                  <c:v>60.63</c:v>
                </c:pt>
                <c:pt idx="1953" formatCode="General">
                  <c:v>59.4</c:v>
                </c:pt>
                <c:pt idx="1954" formatCode="General">
                  <c:v>58.76</c:v>
                </c:pt>
                <c:pt idx="1955" formatCode="General">
                  <c:v>58.36</c:v>
                </c:pt>
                <c:pt idx="1956" formatCode="General">
                  <c:v>59.18</c:v>
                </c:pt>
                <c:pt idx="1957" formatCode="General">
                  <c:v>60.46</c:v>
                </c:pt>
                <c:pt idx="1958" formatCode="General">
                  <c:v>61.56</c:v>
                </c:pt>
                <c:pt idx="1959" formatCode="General">
                  <c:v>61.52</c:v>
                </c:pt>
                <c:pt idx="1960" formatCode="General">
                  <c:v>61.66</c:v>
                </c:pt>
                <c:pt idx="1961" formatCode="General">
                  <c:v>61.06</c:v>
                </c:pt>
                <c:pt idx="1962" formatCode="General">
                  <c:v>60.89</c:v>
                </c:pt>
                <c:pt idx="1963" formatCode="General">
                  <c:v>61.29</c:v>
                </c:pt>
                <c:pt idx="1964" formatCode="General">
                  <c:v>62.15</c:v>
                </c:pt>
                <c:pt idx="1965" formatCode="General">
                  <c:v>61.11</c:v>
                </c:pt>
                <c:pt idx="1966" formatCode="General">
                  <c:v>61.52</c:v>
                </c:pt>
                <c:pt idx="1967" formatCode="General">
                  <c:v>63.19</c:v>
                </c:pt>
                <c:pt idx="1968" formatCode="General">
                  <c:v>63.78</c:v>
                </c:pt>
                <c:pt idx="1969" formatCode="General">
                  <c:v>65.48</c:v>
                </c:pt>
                <c:pt idx="1970" formatCode="General">
                  <c:v>65.989999999999995</c:v>
                </c:pt>
                <c:pt idx="1971" formatCode="General">
                  <c:v>66.77</c:v>
                </c:pt>
                <c:pt idx="1972" formatCode="General">
                  <c:v>66.39</c:v>
                </c:pt>
                <c:pt idx="1973" formatCode="General">
                  <c:v>66.75</c:v>
                </c:pt>
                <c:pt idx="1974" formatCode="General">
                  <c:v>68.73</c:v>
                </c:pt>
                <c:pt idx="1975" formatCode="General">
                  <c:v>68.77</c:v>
                </c:pt>
                <c:pt idx="1976" formatCode="General">
                  <c:v>71.47</c:v>
                </c:pt>
                <c:pt idx="1977" formatCode="General">
                  <c:v>71.510000000000005</c:v>
                </c:pt>
                <c:pt idx="1978" formatCode="General">
                  <c:v>69.400000000000006</c:v>
                </c:pt>
                <c:pt idx="1979" formatCode="General">
                  <c:v>67.02</c:v>
                </c:pt>
                <c:pt idx="1980" formatCode="General">
                  <c:v>66.010000000000005</c:v>
                </c:pt>
                <c:pt idx="1981" formatCode="General">
                  <c:v>66.849999999999994</c:v>
                </c:pt>
                <c:pt idx="1982" formatCode="General">
                  <c:v>66.95</c:v>
                </c:pt>
                <c:pt idx="1983" formatCode="General">
                  <c:v>66.680000000000007</c:v>
                </c:pt>
                <c:pt idx="1984" formatCode="General">
                  <c:v>67.37</c:v>
                </c:pt>
                <c:pt idx="1985" formatCode="General">
                  <c:v>67.64</c:v>
                </c:pt>
                <c:pt idx="1986" formatCode="General">
                  <c:v>70.069999999999993</c:v>
                </c:pt>
                <c:pt idx="1987" formatCode="General">
                  <c:v>69.77</c:v>
                </c:pt>
                <c:pt idx="1988" formatCode="General">
                  <c:v>69.349999999999994</c:v>
                </c:pt>
                <c:pt idx="1989" formatCode="General">
                  <c:v>70.38</c:v>
                </c:pt>
                <c:pt idx="1990" formatCode="General">
                  <c:v>71.239999999999995</c:v>
                </c:pt>
                <c:pt idx="1991" formatCode="General">
                  <c:v>68.959999999999994</c:v>
                </c:pt>
                <c:pt idx="1992" formatCode="General">
                  <c:v>68.849999999999994</c:v>
                </c:pt>
                <c:pt idx="1993" formatCode="General">
                  <c:v>69.239999999999995</c:v>
                </c:pt>
                <c:pt idx="1994" formatCode="General">
                  <c:v>72.78</c:v>
                </c:pt>
                <c:pt idx="1995" formatCode="General">
                  <c:v>73.44</c:v>
                </c:pt>
                <c:pt idx="1996" formatCode="General">
                  <c:v>73.03</c:v>
                </c:pt>
                <c:pt idx="1997" formatCode="General">
                  <c:v>73.16</c:v>
                </c:pt>
                <c:pt idx="1998" formatCode="General">
                  <c:v>73.05</c:v>
                </c:pt>
                <c:pt idx="1999" formatCode="General">
                  <c:v>74.650000000000006</c:v>
                </c:pt>
                <c:pt idx="2000" formatCode="General">
                  <c:v>75.010000000000005</c:v>
                </c:pt>
                <c:pt idx="2001" formatCode="General">
                  <c:v>74.94</c:v>
                </c:pt>
                <c:pt idx="2002" formatCode="General">
                  <c:v>74.040000000000006</c:v>
                </c:pt>
                <c:pt idx="2003" formatCode="General">
                  <c:v>73.430000000000007</c:v>
                </c:pt>
                <c:pt idx="2004" formatCode="General">
                  <c:v>73.03</c:v>
                </c:pt>
                <c:pt idx="2005" formatCode="General">
                  <c:v>72.2</c:v>
                </c:pt>
                <c:pt idx="2006" formatCode="General">
                  <c:v>73.02</c:v>
                </c:pt>
                <c:pt idx="2007" formatCode="General">
                  <c:v>73.89</c:v>
                </c:pt>
                <c:pt idx="2008" formatCode="General">
                  <c:v>74.42</c:v>
                </c:pt>
                <c:pt idx="2009" formatCode="General">
                  <c:v>72.39</c:v>
                </c:pt>
                <c:pt idx="2010" formatCode="General">
                  <c:v>72</c:v>
                </c:pt>
                <c:pt idx="2011" formatCode="General">
                  <c:v>72.739999999999995</c:v>
                </c:pt>
                <c:pt idx="2012" formatCode="General">
                  <c:v>72.27</c:v>
                </c:pt>
                <c:pt idx="2013" formatCode="General">
                  <c:v>72.349999999999994</c:v>
                </c:pt>
                <c:pt idx="2014" formatCode="General">
                  <c:v>71.61</c:v>
                </c:pt>
                <c:pt idx="2015" formatCode="General">
                  <c:v>72.17</c:v>
                </c:pt>
                <c:pt idx="2016" formatCode="General">
                  <c:v>73.47</c:v>
                </c:pt>
                <c:pt idx="2017" formatCode="General">
                  <c:v>73.83</c:v>
                </c:pt>
                <c:pt idx="2018" formatCode="General">
                  <c:v>73.72</c:v>
                </c:pt>
                <c:pt idx="2019" formatCode="General">
                  <c:v>74.77</c:v>
                </c:pt>
                <c:pt idx="2020" formatCode="General">
                  <c:v>74.260000000000005</c:v>
                </c:pt>
                <c:pt idx="2021" formatCode="General">
                  <c:v>74.33</c:v>
                </c:pt>
                <c:pt idx="2022" formatCode="General">
                  <c:v>74.55</c:v>
                </c:pt>
                <c:pt idx="2023" formatCode="General">
                  <c:v>73.92</c:v>
                </c:pt>
                <c:pt idx="2024" formatCode="General">
                  <c:v>75.53</c:v>
                </c:pt>
                <c:pt idx="2025" formatCode="General">
                  <c:v>76.569999999999993</c:v>
                </c:pt>
                <c:pt idx="2026" formatCode="General">
                  <c:v>76.88</c:v>
                </c:pt>
                <c:pt idx="2027" formatCode="General">
                  <c:v>75.59</c:v>
                </c:pt>
                <c:pt idx="2028" formatCode="General">
                  <c:v>75.95</c:v>
                </c:pt>
                <c:pt idx="2029" formatCode="General">
                  <c:v>75.569999999999993</c:v>
                </c:pt>
                <c:pt idx="2030" formatCode="General">
                  <c:v>73.89</c:v>
                </c:pt>
                <c:pt idx="2031" formatCode="General">
                  <c:v>73.55</c:v>
                </c:pt>
                <c:pt idx="2032" formatCode="General">
                  <c:v>72.63</c:v>
                </c:pt>
                <c:pt idx="2033" formatCode="General">
                  <c:v>71.33</c:v>
                </c:pt>
                <c:pt idx="2034" formatCode="General">
                  <c:v>67.91</c:v>
                </c:pt>
                <c:pt idx="2035" formatCode="General">
                  <c:v>65.86</c:v>
                </c:pt>
                <c:pt idx="2036" formatCode="General">
                  <c:v>66.39</c:v>
                </c:pt>
                <c:pt idx="2037" formatCode="General">
                  <c:v>67.56</c:v>
                </c:pt>
                <c:pt idx="2038" formatCode="General">
                  <c:v>67.81</c:v>
                </c:pt>
                <c:pt idx="2039" formatCode="General">
                  <c:v>67.459999999999994</c:v>
                </c:pt>
                <c:pt idx="2040" formatCode="General">
                  <c:v>64.44</c:v>
                </c:pt>
                <c:pt idx="2041" formatCode="General">
                  <c:v>63.01</c:v>
                </c:pt>
                <c:pt idx="2042" formatCode="General">
                  <c:v>63.13</c:v>
                </c:pt>
                <c:pt idx="2043" formatCode="General">
                  <c:v>64.45</c:v>
                </c:pt>
                <c:pt idx="2044" formatCode="General">
                  <c:v>61.07</c:v>
                </c:pt>
                <c:pt idx="2045" formatCode="General">
                  <c:v>61.51</c:v>
                </c:pt>
                <c:pt idx="2046" formatCode="General">
                  <c:v>62.25</c:v>
                </c:pt>
                <c:pt idx="2047" formatCode="General">
                  <c:v>61.19</c:v>
                </c:pt>
                <c:pt idx="2048" formatCode="General">
                  <c:v>60.89</c:v>
                </c:pt>
                <c:pt idx="2049" formatCode="General">
                  <c:v>62.16</c:v>
                </c:pt>
                <c:pt idx="2050" formatCode="General">
                  <c:v>62.16</c:v>
                </c:pt>
                <c:pt idx="2051" formatCode="General">
                  <c:v>60.73</c:v>
                </c:pt>
                <c:pt idx="2052" formatCode="General">
                  <c:v>61.13</c:v>
                </c:pt>
                <c:pt idx="2053" formatCode="General">
                  <c:v>62.16</c:v>
                </c:pt>
                <c:pt idx="2054" formatCode="General">
                  <c:v>62.11</c:v>
                </c:pt>
                <c:pt idx="2055" formatCode="General">
                  <c:v>61.7</c:v>
                </c:pt>
                <c:pt idx="2056" formatCode="General">
                  <c:v>62.45</c:v>
                </c:pt>
                <c:pt idx="2057" formatCode="General">
                  <c:v>61.42</c:v>
                </c:pt>
                <c:pt idx="2058" formatCode="General">
                  <c:v>61.28</c:v>
                </c:pt>
                <c:pt idx="2059" formatCode="General">
                  <c:v>61.68</c:v>
                </c:pt>
                <c:pt idx="2060" formatCode="General">
                  <c:v>64.260000000000005</c:v>
                </c:pt>
                <c:pt idx="2061" formatCode="General">
                  <c:v>64.3</c:v>
                </c:pt>
                <c:pt idx="2062" formatCode="General">
                  <c:v>64.72</c:v>
                </c:pt>
                <c:pt idx="2063" formatCode="General">
                  <c:v>65.069999999999993</c:v>
                </c:pt>
                <c:pt idx="2064" formatCode="General">
                  <c:v>64.39</c:v>
                </c:pt>
                <c:pt idx="2065" formatCode="General">
                  <c:v>63.72</c:v>
                </c:pt>
                <c:pt idx="2066" formatCode="General">
                  <c:v>63.32</c:v>
                </c:pt>
                <c:pt idx="2067" formatCode="General">
                  <c:v>63.87</c:v>
                </c:pt>
                <c:pt idx="2068" formatCode="General">
                  <c:v>64.63</c:v>
                </c:pt>
                <c:pt idx="2069" formatCode="General">
                  <c:v>65.05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889-4C98-A367-42F8E75F5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14752"/>
        <c:axId val="82316288"/>
      </c:lineChart>
      <c:lineChart>
        <c:grouping val="stacked"/>
        <c:varyColors val="0"/>
        <c:ser>
          <c:idx val="1"/>
          <c:order val="1"/>
          <c:tx>
            <c:strRef>
              <c:f>'Gráfico Vale Min. Ferro'!$D$4</c:f>
              <c:strCache>
                <c:ptCount val="1"/>
                <c:pt idx="0">
                  <c:v>VALE3</c:v>
                </c:pt>
              </c:strCache>
            </c:strRef>
          </c:tx>
          <c:marker>
            <c:symbol val="none"/>
          </c:marker>
          <c:cat>
            <c:numRef>
              <c:f>'Gráfico Vale Min. Ferro'!$B$82:$B$2151</c:f>
              <c:numCache>
                <c:formatCode>m/d/yyyy</c:formatCode>
                <c:ptCount val="2070"/>
                <c:pt idx="0">
                  <c:v>40057</c:v>
                </c:pt>
                <c:pt idx="1">
                  <c:v>40058</c:v>
                </c:pt>
                <c:pt idx="2">
                  <c:v>40059</c:v>
                </c:pt>
                <c:pt idx="3">
                  <c:v>40060</c:v>
                </c:pt>
                <c:pt idx="4">
                  <c:v>40064</c:v>
                </c:pt>
                <c:pt idx="5">
                  <c:v>40065</c:v>
                </c:pt>
                <c:pt idx="6">
                  <c:v>40066</c:v>
                </c:pt>
                <c:pt idx="7">
                  <c:v>40067</c:v>
                </c:pt>
                <c:pt idx="8">
                  <c:v>40070</c:v>
                </c:pt>
                <c:pt idx="9">
                  <c:v>40071</c:v>
                </c:pt>
                <c:pt idx="10">
                  <c:v>40072</c:v>
                </c:pt>
                <c:pt idx="11">
                  <c:v>40073</c:v>
                </c:pt>
                <c:pt idx="12">
                  <c:v>40074</c:v>
                </c:pt>
                <c:pt idx="13">
                  <c:v>40077</c:v>
                </c:pt>
                <c:pt idx="14">
                  <c:v>40078</c:v>
                </c:pt>
                <c:pt idx="15">
                  <c:v>40079</c:v>
                </c:pt>
                <c:pt idx="16">
                  <c:v>40080</c:v>
                </c:pt>
                <c:pt idx="17">
                  <c:v>40081</c:v>
                </c:pt>
                <c:pt idx="18">
                  <c:v>40084</c:v>
                </c:pt>
                <c:pt idx="19">
                  <c:v>40085</c:v>
                </c:pt>
                <c:pt idx="20">
                  <c:v>40086</c:v>
                </c:pt>
                <c:pt idx="21">
                  <c:v>40087</c:v>
                </c:pt>
                <c:pt idx="22">
                  <c:v>40088</c:v>
                </c:pt>
                <c:pt idx="23">
                  <c:v>40091</c:v>
                </c:pt>
                <c:pt idx="24">
                  <c:v>40092</c:v>
                </c:pt>
                <c:pt idx="25">
                  <c:v>40093</c:v>
                </c:pt>
                <c:pt idx="26">
                  <c:v>40094</c:v>
                </c:pt>
                <c:pt idx="27">
                  <c:v>40095</c:v>
                </c:pt>
                <c:pt idx="28">
                  <c:v>40099</c:v>
                </c:pt>
                <c:pt idx="29">
                  <c:v>40100</c:v>
                </c:pt>
                <c:pt idx="30">
                  <c:v>40101</c:v>
                </c:pt>
                <c:pt idx="31">
                  <c:v>40102</c:v>
                </c:pt>
                <c:pt idx="32">
                  <c:v>40105</c:v>
                </c:pt>
                <c:pt idx="33">
                  <c:v>40106</c:v>
                </c:pt>
                <c:pt idx="34">
                  <c:v>40107</c:v>
                </c:pt>
                <c:pt idx="35">
                  <c:v>40108</c:v>
                </c:pt>
                <c:pt idx="36">
                  <c:v>40109</c:v>
                </c:pt>
                <c:pt idx="37">
                  <c:v>40112</c:v>
                </c:pt>
                <c:pt idx="38">
                  <c:v>40113</c:v>
                </c:pt>
                <c:pt idx="39">
                  <c:v>40114</c:v>
                </c:pt>
                <c:pt idx="40">
                  <c:v>40115</c:v>
                </c:pt>
                <c:pt idx="41">
                  <c:v>40116</c:v>
                </c:pt>
                <c:pt idx="42">
                  <c:v>40120</c:v>
                </c:pt>
                <c:pt idx="43">
                  <c:v>40121</c:v>
                </c:pt>
                <c:pt idx="44">
                  <c:v>40122</c:v>
                </c:pt>
                <c:pt idx="45">
                  <c:v>40123</c:v>
                </c:pt>
                <c:pt idx="46">
                  <c:v>40126</c:v>
                </c:pt>
                <c:pt idx="47">
                  <c:v>40127</c:v>
                </c:pt>
                <c:pt idx="48">
                  <c:v>40128</c:v>
                </c:pt>
                <c:pt idx="49">
                  <c:v>40129</c:v>
                </c:pt>
                <c:pt idx="50">
                  <c:v>40130</c:v>
                </c:pt>
                <c:pt idx="51">
                  <c:v>40133</c:v>
                </c:pt>
                <c:pt idx="52">
                  <c:v>40134</c:v>
                </c:pt>
                <c:pt idx="53">
                  <c:v>40135</c:v>
                </c:pt>
                <c:pt idx="54">
                  <c:v>40136</c:v>
                </c:pt>
                <c:pt idx="55">
                  <c:v>40140</c:v>
                </c:pt>
                <c:pt idx="56">
                  <c:v>40141</c:v>
                </c:pt>
                <c:pt idx="57">
                  <c:v>40142</c:v>
                </c:pt>
                <c:pt idx="58">
                  <c:v>40143</c:v>
                </c:pt>
                <c:pt idx="59">
                  <c:v>40144</c:v>
                </c:pt>
                <c:pt idx="60">
                  <c:v>40147</c:v>
                </c:pt>
                <c:pt idx="61">
                  <c:v>40148</c:v>
                </c:pt>
                <c:pt idx="62">
                  <c:v>40149</c:v>
                </c:pt>
                <c:pt idx="63">
                  <c:v>40150</c:v>
                </c:pt>
                <c:pt idx="64">
                  <c:v>40151</c:v>
                </c:pt>
                <c:pt idx="65">
                  <c:v>40154</c:v>
                </c:pt>
                <c:pt idx="66">
                  <c:v>40155</c:v>
                </c:pt>
                <c:pt idx="67">
                  <c:v>40156</c:v>
                </c:pt>
                <c:pt idx="68">
                  <c:v>40157</c:v>
                </c:pt>
                <c:pt idx="69">
                  <c:v>40158</c:v>
                </c:pt>
                <c:pt idx="70">
                  <c:v>40161</c:v>
                </c:pt>
                <c:pt idx="71">
                  <c:v>40162</c:v>
                </c:pt>
                <c:pt idx="72">
                  <c:v>40163</c:v>
                </c:pt>
                <c:pt idx="73">
                  <c:v>40164</c:v>
                </c:pt>
                <c:pt idx="74">
                  <c:v>40165</c:v>
                </c:pt>
                <c:pt idx="75">
                  <c:v>40168</c:v>
                </c:pt>
                <c:pt idx="76">
                  <c:v>40169</c:v>
                </c:pt>
                <c:pt idx="77">
                  <c:v>40170</c:v>
                </c:pt>
                <c:pt idx="78">
                  <c:v>40175</c:v>
                </c:pt>
                <c:pt idx="79">
                  <c:v>40176</c:v>
                </c:pt>
                <c:pt idx="80">
                  <c:v>40177</c:v>
                </c:pt>
                <c:pt idx="81">
                  <c:v>40182</c:v>
                </c:pt>
                <c:pt idx="82">
                  <c:v>40183</c:v>
                </c:pt>
                <c:pt idx="83">
                  <c:v>40184</c:v>
                </c:pt>
                <c:pt idx="84">
                  <c:v>40185</c:v>
                </c:pt>
                <c:pt idx="85">
                  <c:v>40186</c:v>
                </c:pt>
                <c:pt idx="86">
                  <c:v>40189</c:v>
                </c:pt>
                <c:pt idx="87">
                  <c:v>40190</c:v>
                </c:pt>
                <c:pt idx="88">
                  <c:v>40191</c:v>
                </c:pt>
                <c:pt idx="89">
                  <c:v>40192</c:v>
                </c:pt>
                <c:pt idx="90">
                  <c:v>40193</c:v>
                </c:pt>
                <c:pt idx="91">
                  <c:v>40196</c:v>
                </c:pt>
                <c:pt idx="92">
                  <c:v>40197</c:v>
                </c:pt>
                <c:pt idx="93">
                  <c:v>40198</c:v>
                </c:pt>
                <c:pt idx="94">
                  <c:v>40199</c:v>
                </c:pt>
                <c:pt idx="95">
                  <c:v>40200</c:v>
                </c:pt>
                <c:pt idx="96">
                  <c:v>40204</c:v>
                </c:pt>
                <c:pt idx="97">
                  <c:v>40205</c:v>
                </c:pt>
                <c:pt idx="98">
                  <c:v>40206</c:v>
                </c:pt>
                <c:pt idx="99">
                  <c:v>40207</c:v>
                </c:pt>
                <c:pt idx="100">
                  <c:v>40210</c:v>
                </c:pt>
                <c:pt idx="101">
                  <c:v>40211</c:v>
                </c:pt>
                <c:pt idx="102">
                  <c:v>40212</c:v>
                </c:pt>
                <c:pt idx="103">
                  <c:v>40213</c:v>
                </c:pt>
                <c:pt idx="104">
                  <c:v>40214</c:v>
                </c:pt>
                <c:pt idx="105">
                  <c:v>40217</c:v>
                </c:pt>
                <c:pt idx="106">
                  <c:v>40218</c:v>
                </c:pt>
                <c:pt idx="107">
                  <c:v>40219</c:v>
                </c:pt>
                <c:pt idx="108">
                  <c:v>40220</c:v>
                </c:pt>
                <c:pt idx="109">
                  <c:v>40221</c:v>
                </c:pt>
                <c:pt idx="110">
                  <c:v>40226</c:v>
                </c:pt>
                <c:pt idx="111">
                  <c:v>40227</c:v>
                </c:pt>
                <c:pt idx="112">
                  <c:v>40228</c:v>
                </c:pt>
                <c:pt idx="113">
                  <c:v>40231</c:v>
                </c:pt>
                <c:pt idx="114">
                  <c:v>40232</c:v>
                </c:pt>
                <c:pt idx="115">
                  <c:v>40233</c:v>
                </c:pt>
                <c:pt idx="116">
                  <c:v>40234</c:v>
                </c:pt>
                <c:pt idx="117">
                  <c:v>40235</c:v>
                </c:pt>
                <c:pt idx="118">
                  <c:v>40238</c:v>
                </c:pt>
                <c:pt idx="119">
                  <c:v>40239</c:v>
                </c:pt>
                <c:pt idx="120">
                  <c:v>40240</c:v>
                </c:pt>
                <c:pt idx="121">
                  <c:v>40241</c:v>
                </c:pt>
                <c:pt idx="122">
                  <c:v>40242</c:v>
                </c:pt>
                <c:pt idx="123">
                  <c:v>40245</c:v>
                </c:pt>
                <c:pt idx="124">
                  <c:v>40246</c:v>
                </c:pt>
                <c:pt idx="125">
                  <c:v>40247</c:v>
                </c:pt>
                <c:pt idx="126">
                  <c:v>40248</c:v>
                </c:pt>
                <c:pt idx="127">
                  <c:v>40249</c:v>
                </c:pt>
                <c:pt idx="128">
                  <c:v>40252</c:v>
                </c:pt>
                <c:pt idx="129">
                  <c:v>40253</c:v>
                </c:pt>
                <c:pt idx="130">
                  <c:v>40254</c:v>
                </c:pt>
                <c:pt idx="131">
                  <c:v>40255</c:v>
                </c:pt>
                <c:pt idx="132">
                  <c:v>40256</c:v>
                </c:pt>
                <c:pt idx="133">
                  <c:v>40259</c:v>
                </c:pt>
                <c:pt idx="134">
                  <c:v>40260</c:v>
                </c:pt>
                <c:pt idx="135">
                  <c:v>40261</c:v>
                </c:pt>
                <c:pt idx="136">
                  <c:v>40262</c:v>
                </c:pt>
                <c:pt idx="137">
                  <c:v>40263</c:v>
                </c:pt>
                <c:pt idx="138">
                  <c:v>40266</c:v>
                </c:pt>
                <c:pt idx="139">
                  <c:v>40267</c:v>
                </c:pt>
                <c:pt idx="140">
                  <c:v>40268</c:v>
                </c:pt>
                <c:pt idx="141">
                  <c:v>40269</c:v>
                </c:pt>
                <c:pt idx="142">
                  <c:v>40273</c:v>
                </c:pt>
                <c:pt idx="143">
                  <c:v>40274</c:v>
                </c:pt>
                <c:pt idx="144">
                  <c:v>40275</c:v>
                </c:pt>
                <c:pt idx="145">
                  <c:v>40276</c:v>
                </c:pt>
                <c:pt idx="146">
                  <c:v>40277</c:v>
                </c:pt>
                <c:pt idx="147">
                  <c:v>40280</c:v>
                </c:pt>
                <c:pt idx="148">
                  <c:v>40281</c:v>
                </c:pt>
                <c:pt idx="149">
                  <c:v>40282</c:v>
                </c:pt>
                <c:pt idx="150">
                  <c:v>40283</c:v>
                </c:pt>
                <c:pt idx="151">
                  <c:v>40284</c:v>
                </c:pt>
                <c:pt idx="152">
                  <c:v>40287</c:v>
                </c:pt>
                <c:pt idx="153">
                  <c:v>40288</c:v>
                </c:pt>
                <c:pt idx="154">
                  <c:v>40290</c:v>
                </c:pt>
                <c:pt idx="155">
                  <c:v>40291</c:v>
                </c:pt>
                <c:pt idx="156">
                  <c:v>40294</c:v>
                </c:pt>
                <c:pt idx="157">
                  <c:v>40295</c:v>
                </c:pt>
                <c:pt idx="158">
                  <c:v>40296</c:v>
                </c:pt>
                <c:pt idx="159">
                  <c:v>40297</c:v>
                </c:pt>
                <c:pt idx="160">
                  <c:v>40298</c:v>
                </c:pt>
                <c:pt idx="161">
                  <c:v>40301</c:v>
                </c:pt>
                <c:pt idx="162">
                  <c:v>40302</c:v>
                </c:pt>
                <c:pt idx="163">
                  <c:v>40303</c:v>
                </c:pt>
                <c:pt idx="164">
                  <c:v>40304</c:v>
                </c:pt>
                <c:pt idx="165">
                  <c:v>40305</c:v>
                </c:pt>
                <c:pt idx="166">
                  <c:v>40308</c:v>
                </c:pt>
                <c:pt idx="167">
                  <c:v>40309</c:v>
                </c:pt>
                <c:pt idx="168">
                  <c:v>40310</c:v>
                </c:pt>
                <c:pt idx="169">
                  <c:v>40311</c:v>
                </c:pt>
                <c:pt idx="170">
                  <c:v>40312</c:v>
                </c:pt>
                <c:pt idx="171">
                  <c:v>40315</c:v>
                </c:pt>
                <c:pt idx="172">
                  <c:v>40316</c:v>
                </c:pt>
                <c:pt idx="173">
                  <c:v>40317</c:v>
                </c:pt>
                <c:pt idx="174">
                  <c:v>40318</c:v>
                </c:pt>
                <c:pt idx="175">
                  <c:v>40319</c:v>
                </c:pt>
                <c:pt idx="176">
                  <c:v>40322</c:v>
                </c:pt>
                <c:pt idx="177">
                  <c:v>40323</c:v>
                </c:pt>
                <c:pt idx="178">
                  <c:v>40324</c:v>
                </c:pt>
                <c:pt idx="179">
                  <c:v>40325</c:v>
                </c:pt>
                <c:pt idx="180">
                  <c:v>40326</c:v>
                </c:pt>
                <c:pt idx="181">
                  <c:v>40329</c:v>
                </c:pt>
                <c:pt idx="182">
                  <c:v>40330</c:v>
                </c:pt>
                <c:pt idx="183">
                  <c:v>40331</c:v>
                </c:pt>
                <c:pt idx="184">
                  <c:v>40333</c:v>
                </c:pt>
                <c:pt idx="185">
                  <c:v>40336</c:v>
                </c:pt>
                <c:pt idx="186">
                  <c:v>40337</c:v>
                </c:pt>
                <c:pt idx="187">
                  <c:v>40338</c:v>
                </c:pt>
                <c:pt idx="188">
                  <c:v>40339</c:v>
                </c:pt>
                <c:pt idx="189">
                  <c:v>40340</c:v>
                </c:pt>
                <c:pt idx="190">
                  <c:v>40343</c:v>
                </c:pt>
                <c:pt idx="191">
                  <c:v>40344</c:v>
                </c:pt>
                <c:pt idx="192">
                  <c:v>40345</c:v>
                </c:pt>
                <c:pt idx="193">
                  <c:v>40346</c:v>
                </c:pt>
                <c:pt idx="194">
                  <c:v>40347</c:v>
                </c:pt>
                <c:pt idx="195">
                  <c:v>40350</c:v>
                </c:pt>
                <c:pt idx="196">
                  <c:v>40351</c:v>
                </c:pt>
                <c:pt idx="197">
                  <c:v>40352</c:v>
                </c:pt>
                <c:pt idx="198">
                  <c:v>40353</c:v>
                </c:pt>
                <c:pt idx="199">
                  <c:v>40354</c:v>
                </c:pt>
                <c:pt idx="200">
                  <c:v>40357</c:v>
                </c:pt>
                <c:pt idx="201">
                  <c:v>40358</c:v>
                </c:pt>
                <c:pt idx="202">
                  <c:v>40359</c:v>
                </c:pt>
                <c:pt idx="203">
                  <c:v>40360</c:v>
                </c:pt>
                <c:pt idx="204">
                  <c:v>40361</c:v>
                </c:pt>
                <c:pt idx="205">
                  <c:v>40364</c:v>
                </c:pt>
                <c:pt idx="206">
                  <c:v>40365</c:v>
                </c:pt>
                <c:pt idx="207">
                  <c:v>40366</c:v>
                </c:pt>
                <c:pt idx="208">
                  <c:v>40367</c:v>
                </c:pt>
                <c:pt idx="209">
                  <c:v>40371</c:v>
                </c:pt>
                <c:pt idx="210">
                  <c:v>40372</c:v>
                </c:pt>
                <c:pt idx="211">
                  <c:v>40373</c:v>
                </c:pt>
                <c:pt idx="212">
                  <c:v>40374</c:v>
                </c:pt>
                <c:pt idx="213">
                  <c:v>40375</c:v>
                </c:pt>
                <c:pt idx="214">
                  <c:v>40378</c:v>
                </c:pt>
                <c:pt idx="215">
                  <c:v>40379</c:v>
                </c:pt>
                <c:pt idx="216">
                  <c:v>40380</c:v>
                </c:pt>
                <c:pt idx="217">
                  <c:v>40381</c:v>
                </c:pt>
                <c:pt idx="218">
                  <c:v>40382</c:v>
                </c:pt>
                <c:pt idx="219">
                  <c:v>40385</c:v>
                </c:pt>
                <c:pt idx="220">
                  <c:v>40386</c:v>
                </c:pt>
                <c:pt idx="221">
                  <c:v>40387</c:v>
                </c:pt>
                <c:pt idx="222">
                  <c:v>40388</c:v>
                </c:pt>
                <c:pt idx="223">
                  <c:v>40389</c:v>
                </c:pt>
                <c:pt idx="224">
                  <c:v>40392</c:v>
                </c:pt>
                <c:pt idx="225">
                  <c:v>40393</c:v>
                </c:pt>
                <c:pt idx="226">
                  <c:v>40394</c:v>
                </c:pt>
                <c:pt idx="227">
                  <c:v>40395</c:v>
                </c:pt>
                <c:pt idx="228">
                  <c:v>40396</c:v>
                </c:pt>
                <c:pt idx="229">
                  <c:v>40399</c:v>
                </c:pt>
                <c:pt idx="230">
                  <c:v>40400</c:v>
                </c:pt>
                <c:pt idx="231">
                  <c:v>40401</c:v>
                </c:pt>
                <c:pt idx="232">
                  <c:v>40402</c:v>
                </c:pt>
                <c:pt idx="233">
                  <c:v>40403</c:v>
                </c:pt>
                <c:pt idx="234">
                  <c:v>40406</c:v>
                </c:pt>
                <c:pt idx="235">
                  <c:v>40407</c:v>
                </c:pt>
                <c:pt idx="236">
                  <c:v>40408</c:v>
                </c:pt>
                <c:pt idx="237">
                  <c:v>40409</c:v>
                </c:pt>
                <c:pt idx="238">
                  <c:v>40410</c:v>
                </c:pt>
                <c:pt idx="239">
                  <c:v>40413</c:v>
                </c:pt>
                <c:pt idx="240">
                  <c:v>40414</c:v>
                </c:pt>
                <c:pt idx="241">
                  <c:v>40415</c:v>
                </c:pt>
                <c:pt idx="242">
                  <c:v>40416</c:v>
                </c:pt>
                <c:pt idx="243">
                  <c:v>40417</c:v>
                </c:pt>
                <c:pt idx="244">
                  <c:v>40420</c:v>
                </c:pt>
                <c:pt idx="245">
                  <c:v>40421</c:v>
                </c:pt>
                <c:pt idx="246">
                  <c:v>40422</c:v>
                </c:pt>
                <c:pt idx="247">
                  <c:v>40423</c:v>
                </c:pt>
                <c:pt idx="248">
                  <c:v>40424</c:v>
                </c:pt>
                <c:pt idx="249">
                  <c:v>40427</c:v>
                </c:pt>
                <c:pt idx="250">
                  <c:v>40429</c:v>
                </c:pt>
                <c:pt idx="251">
                  <c:v>40430</c:v>
                </c:pt>
                <c:pt idx="252">
                  <c:v>40431</c:v>
                </c:pt>
                <c:pt idx="253">
                  <c:v>40434</c:v>
                </c:pt>
                <c:pt idx="254">
                  <c:v>40435</c:v>
                </c:pt>
                <c:pt idx="255">
                  <c:v>40436</c:v>
                </c:pt>
                <c:pt idx="256">
                  <c:v>40437</c:v>
                </c:pt>
                <c:pt idx="257">
                  <c:v>40438</c:v>
                </c:pt>
                <c:pt idx="258">
                  <c:v>40441</c:v>
                </c:pt>
                <c:pt idx="259">
                  <c:v>40442</c:v>
                </c:pt>
                <c:pt idx="260">
                  <c:v>40443</c:v>
                </c:pt>
                <c:pt idx="261">
                  <c:v>40444</c:v>
                </c:pt>
                <c:pt idx="262">
                  <c:v>40445</c:v>
                </c:pt>
                <c:pt idx="263">
                  <c:v>40448</c:v>
                </c:pt>
                <c:pt idx="264">
                  <c:v>40449</c:v>
                </c:pt>
                <c:pt idx="265">
                  <c:v>40450</c:v>
                </c:pt>
                <c:pt idx="266">
                  <c:v>40451</c:v>
                </c:pt>
                <c:pt idx="267">
                  <c:v>40452</c:v>
                </c:pt>
                <c:pt idx="268">
                  <c:v>40455</c:v>
                </c:pt>
                <c:pt idx="269">
                  <c:v>40456</c:v>
                </c:pt>
                <c:pt idx="270">
                  <c:v>40457</c:v>
                </c:pt>
                <c:pt idx="271">
                  <c:v>40458</c:v>
                </c:pt>
                <c:pt idx="272">
                  <c:v>40459</c:v>
                </c:pt>
                <c:pt idx="273">
                  <c:v>40462</c:v>
                </c:pt>
                <c:pt idx="274">
                  <c:v>40464</c:v>
                </c:pt>
                <c:pt idx="275">
                  <c:v>40465</c:v>
                </c:pt>
                <c:pt idx="276">
                  <c:v>40466</c:v>
                </c:pt>
                <c:pt idx="277">
                  <c:v>40469</c:v>
                </c:pt>
                <c:pt idx="278">
                  <c:v>40470</c:v>
                </c:pt>
                <c:pt idx="279">
                  <c:v>40471</c:v>
                </c:pt>
                <c:pt idx="280">
                  <c:v>40472</c:v>
                </c:pt>
                <c:pt idx="281">
                  <c:v>40473</c:v>
                </c:pt>
                <c:pt idx="282">
                  <c:v>40476</c:v>
                </c:pt>
                <c:pt idx="283">
                  <c:v>40477</c:v>
                </c:pt>
                <c:pt idx="284">
                  <c:v>40478</c:v>
                </c:pt>
                <c:pt idx="285">
                  <c:v>40479</c:v>
                </c:pt>
                <c:pt idx="286">
                  <c:v>40480</c:v>
                </c:pt>
                <c:pt idx="287">
                  <c:v>40483</c:v>
                </c:pt>
                <c:pt idx="288">
                  <c:v>40485</c:v>
                </c:pt>
                <c:pt idx="289">
                  <c:v>40486</c:v>
                </c:pt>
                <c:pt idx="290">
                  <c:v>40487</c:v>
                </c:pt>
                <c:pt idx="291">
                  <c:v>40490</c:v>
                </c:pt>
                <c:pt idx="292">
                  <c:v>40491</c:v>
                </c:pt>
                <c:pt idx="293">
                  <c:v>40492</c:v>
                </c:pt>
                <c:pt idx="294">
                  <c:v>40493</c:v>
                </c:pt>
                <c:pt idx="295">
                  <c:v>40494</c:v>
                </c:pt>
                <c:pt idx="296">
                  <c:v>40498</c:v>
                </c:pt>
                <c:pt idx="297">
                  <c:v>40499</c:v>
                </c:pt>
                <c:pt idx="298">
                  <c:v>40500</c:v>
                </c:pt>
                <c:pt idx="299">
                  <c:v>40501</c:v>
                </c:pt>
                <c:pt idx="300">
                  <c:v>40504</c:v>
                </c:pt>
                <c:pt idx="301">
                  <c:v>40505</c:v>
                </c:pt>
                <c:pt idx="302">
                  <c:v>40506</c:v>
                </c:pt>
                <c:pt idx="303">
                  <c:v>40507</c:v>
                </c:pt>
                <c:pt idx="304">
                  <c:v>40508</c:v>
                </c:pt>
                <c:pt idx="305">
                  <c:v>40511</c:v>
                </c:pt>
                <c:pt idx="306">
                  <c:v>40512</c:v>
                </c:pt>
                <c:pt idx="307">
                  <c:v>40513</c:v>
                </c:pt>
                <c:pt idx="308">
                  <c:v>40514</c:v>
                </c:pt>
                <c:pt idx="309">
                  <c:v>40515</c:v>
                </c:pt>
                <c:pt idx="310">
                  <c:v>40518</c:v>
                </c:pt>
                <c:pt idx="311">
                  <c:v>40519</c:v>
                </c:pt>
                <c:pt idx="312">
                  <c:v>40520</c:v>
                </c:pt>
                <c:pt idx="313">
                  <c:v>40521</c:v>
                </c:pt>
                <c:pt idx="314">
                  <c:v>40522</c:v>
                </c:pt>
                <c:pt idx="315">
                  <c:v>40525</c:v>
                </c:pt>
                <c:pt idx="316">
                  <c:v>40526</c:v>
                </c:pt>
                <c:pt idx="317">
                  <c:v>40527</c:v>
                </c:pt>
                <c:pt idx="318">
                  <c:v>40528</c:v>
                </c:pt>
                <c:pt idx="319">
                  <c:v>40529</c:v>
                </c:pt>
                <c:pt idx="320">
                  <c:v>40532</c:v>
                </c:pt>
                <c:pt idx="321">
                  <c:v>40533</c:v>
                </c:pt>
                <c:pt idx="322">
                  <c:v>40534</c:v>
                </c:pt>
                <c:pt idx="323">
                  <c:v>40535</c:v>
                </c:pt>
                <c:pt idx="324">
                  <c:v>40539</c:v>
                </c:pt>
                <c:pt idx="325">
                  <c:v>40540</c:v>
                </c:pt>
                <c:pt idx="326">
                  <c:v>40541</c:v>
                </c:pt>
                <c:pt idx="327">
                  <c:v>40542</c:v>
                </c:pt>
                <c:pt idx="328">
                  <c:v>40546</c:v>
                </c:pt>
                <c:pt idx="329">
                  <c:v>40547</c:v>
                </c:pt>
                <c:pt idx="330">
                  <c:v>40548</c:v>
                </c:pt>
                <c:pt idx="331">
                  <c:v>40549</c:v>
                </c:pt>
                <c:pt idx="332">
                  <c:v>40550</c:v>
                </c:pt>
                <c:pt idx="333">
                  <c:v>40553</c:v>
                </c:pt>
                <c:pt idx="334">
                  <c:v>40554</c:v>
                </c:pt>
                <c:pt idx="335">
                  <c:v>40555</c:v>
                </c:pt>
                <c:pt idx="336">
                  <c:v>40556</c:v>
                </c:pt>
                <c:pt idx="337">
                  <c:v>40557</c:v>
                </c:pt>
                <c:pt idx="338">
                  <c:v>40560</c:v>
                </c:pt>
                <c:pt idx="339">
                  <c:v>40561</c:v>
                </c:pt>
                <c:pt idx="340">
                  <c:v>40562</c:v>
                </c:pt>
                <c:pt idx="341">
                  <c:v>40564</c:v>
                </c:pt>
                <c:pt idx="342">
                  <c:v>40567</c:v>
                </c:pt>
                <c:pt idx="343">
                  <c:v>40569</c:v>
                </c:pt>
                <c:pt idx="344">
                  <c:v>40570</c:v>
                </c:pt>
                <c:pt idx="345">
                  <c:v>40571</c:v>
                </c:pt>
                <c:pt idx="346">
                  <c:v>40574</c:v>
                </c:pt>
                <c:pt idx="347">
                  <c:v>40575</c:v>
                </c:pt>
                <c:pt idx="348">
                  <c:v>40576</c:v>
                </c:pt>
                <c:pt idx="349">
                  <c:v>40577</c:v>
                </c:pt>
                <c:pt idx="350">
                  <c:v>40578</c:v>
                </c:pt>
                <c:pt idx="351">
                  <c:v>40581</c:v>
                </c:pt>
                <c:pt idx="352">
                  <c:v>40582</c:v>
                </c:pt>
                <c:pt idx="353">
                  <c:v>40583</c:v>
                </c:pt>
                <c:pt idx="354">
                  <c:v>40584</c:v>
                </c:pt>
                <c:pt idx="355">
                  <c:v>40585</c:v>
                </c:pt>
                <c:pt idx="356">
                  <c:v>40588</c:v>
                </c:pt>
                <c:pt idx="357">
                  <c:v>40589</c:v>
                </c:pt>
                <c:pt idx="358">
                  <c:v>40590</c:v>
                </c:pt>
                <c:pt idx="359">
                  <c:v>40591</c:v>
                </c:pt>
                <c:pt idx="360">
                  <c:v>40592</c:v>
                </c:pt>
                <c:pt idx="361">
                  <c:v>40595</c:v>
                </c:pt>
                <c:pt idx="362">
                  <c:v>40596</c:v>
                </c:pt>
                <c:pt idx="363">
                  <c:v>40597</c:v>
                </c:pt>
                <c:pt idx="364">
                  <c:v>40598</c:v>
                </c:pt>
                <c:pt idx="365">
                  <c:v>40599</c:v>
                </c:pt>
                <c:pt idx="366">
                  <c:v>40602</c:v>
                </c:pt>
                <c:pt idx="367">
                  <c:v>40603</c:v>
                </c:pt>
                <c:pt idx="368">
                  <c:v>40604</c:v>
                </c:pt>
                <c:pt idx="369">
                  <c:v>40605</c:v>
                </c:pt>
                <c:pt idx="370">
                  <c:v>40606</c:v>
                </c:pt>
                <c:pt idx="371">
                  <c:v>40611</c:v>
                </c:pt>
                <c:pt idx="372">
                  <c:v>40612</c:v>
                </c:pt>
                <c:pt idx="373">
                  <c:v>40613</c:v>
                </c:pt>
                <c:pt idx="374">
                  <c:v>40616</c:v>
                </c:pt>
                <c:pt idx="375">
                  <c:v>40617</c:v>
                </c:pt>
                <c:pt idx="376">
                  <c:v>40618</c:v>
                </c:pt>
                <c:pt idx="377">
                  <c:v>40619</c:v>
                </c:pt>
                <c:pt idx="378">
                  <c:v>40620</c:v>
                </c:pt>
                <c:pt idx="379">
                  <c:v>40623</c:v>
                </c:pt>
                <c:pt idx="380">
                  <c:v>40624</c:v>
                </c:pt>
                <c:pt idx="381">
                  <c:v>40625</c:v>
                </c:pt>
                <c:pt idx="382">
                  <c:v>40626</c:v>
                </c:pt>
                <c:pt idx="383">
                  <c:v>40627</c:v>
                </c:pt>
                <c:pt idx="384">
                  <c:v>40630</c:v>
                </c:pt>
                <c:pt idx="385">
                  <c:v>40631</c:v>
                </c:pt>
                <c:pt idx="386">
                  <c:v>40632</c:v>
                </c:pt>
                <c:pt idx="387">
                  <c:v>40633</c:v>
                </c:pt>
                <c:pt idx="388">
                  <c:v>40634</c:v>
                </c:pt>
                <c:pt idx="389">
                  <c:v>40637</c:v>
                </c:pt>
                <c:pt idx="390">
                  <c:v>40638</c:v>
                </c:pt>
                <c:pt idx="391">
                  <c:v>40639</c:v>
                </c:pt>
                <c:pt idx="392">
                  <c:v>40640</c:v>
                </c:pt>
                <c:pt idx="393">
                  <c:v>40641</c:v>
                </c:pt>
                <c:pt idx="394">
                  <c:v>40644</c:v>
                </c:pt>
                <c:pt idx="395">
                  <c:v>40645</c:v>
                </c:pt>
                <c:pt idx="396">
                  <c:v>40646</c:v>
                </c:pt>
                <c:pt idx="397">
                  <c:v>40647</c:v>
                </c:pt>
                <c:pt idx="398">
                  <c:v>40648</c:v>
                </c:pt>
                <c:pt idx="399">
                  <c:v>40651</c:v>
                </c:pt>
                <c:pt idx="400">
                  <c:v>40652</c:v>
                </c:pt>
                <c:pt idx="401">
                  <c:v>40653</c:v>
                </c:pt>
                <c:pt idx="402">
                  <c:v>40658</c:v>
                </c:pt>
                <c:pt idx="403">
                  <c:v>40659</c:v>
                </c:pt>
                <c:pt idx="404">
                  <c:v>40660</c:v>
                </c:pt>
                <c:pt idx="405">
                  <c:v>40661</c:v>
                </c:pt>
                <c:pt idx="406">
                  <c:v>40665</c:v>
                </c:pt>
                <c:pt idx="407">
                  <c:v>40666</c:v>
                </c:pt>
                <c:pt idx="408">
                  <c:v>40667</c:v>
                </c:pt>
                <c:pt idx="409">
                  <c:v>40668</c:v>
                </c:pt>
                <c:pt idx="410">
                  <c:v>40669</c:v>
                </c:pt>
                <c:pt idx="411">
                  <c:v>40672</c:v>
                </c:pt>
                <c:pt idx="412">
                  <c:v>40673</c:v>
                </c:pt>
                <c:pt idx="413">
                  <c:v>40674</c:v>
                </c:pt>
                <c:pt idx="414">
                  <c:v>40675</c:v>
                </c:pt>
                <c:pt idx="415">
                  <c:v>40676</c:v>
                </c:pt>
                <c:pt idx="416">
                  <c:v>40679</c:v>
                </c:pt>
                <c:pt idx="417">
                  <c:v>40680</c:v>
                </c:pt>
                <c:pt idx="418">
                  <c:v>40681</c:v>
                </c:pt>
                <c:pt idx="419">
                  <c:v>40682</c:v>
                </c:pt>
                <c:pt idx="420">
                  <c:v>40683</c:v>
                </c:pt>
                <c:pt idx="421">
                  <c:v>40686</c:v>
                </c:pt>
                <c:pt idx="422">
                  <c:v>40687</c:v>
                </c:pt>
                <c:pt idx="423">
                  <c:v>40688</c:v>
                </c:pt>
                <c:pt idx="424">
                  <c:v>40689</c:v>
                </c:pt>
                <c:pt idx="425">
                  <c:v>40690</c:v>
                </c:pt>
                <c:pt idx="426">
                  <c:v>40693</c:v>
                </c:pt>
                <c:pt idx="427">
                  <c:v>40694</c:v>
                </c:pt>
                <c:pt idx="428">
                  <c:v>40695</c:v>
                </c:pt>
                <c:pt idx="429">
                  <c:v>40696</c:v>
                </c:pt>
                <c:pt idx="430">
                  <c:v>40697</c:v>
                </c:pt>
                <c:pt idx="431">
                  <c:v>40700</c:v>
                </c:pt>
                <c:pt idx="432">
                  <c:v>40701</c:v>
                </c:pt>
                <c:pt idx="433">
                  <c:v>40702</c:v>
                </c:pt>
                <c:pt idx="434">
                  <c:v>40703</c:v>
                </c:pt>
                <c:pt idx="435">
                  <c:v>40704</c:v>
                </c:pt>
                <c:pt idx="436">
                  <c:v>40707</c:v>
                </c:pt>
                <c:pt idx="437">
                  <c:v>40708</c:v>
                </c:pt>
                <c:pt idx="438">
                  <c:v>40709</c:v>
                </c:pt>
                <c:pt idx="439">
                  <c:v>40710</c:v>
                </c:pt>
                <c:pt idx="440">
                  <c:v>40711</c:v>
                </c:pt>
                <c:pt idx="441">
                  <c:v>40714</c:v>
                </c:pt>
                <c:pt idx="442">
                  <c:v>40715</c:v>
                </c:pt>
                <c:pt idx="443">
                  <c:v>40716</c:v>
                </c:pt>
                <c:pt idx="444">
                  <c:v>40718</c:v>
                </c:pt>
                <c:pt idx="445">
                  <c:v>40721</c:v>
                </c:pt>
                <c:pt idx="446">
                  <c:v>40722</c:v>
                </c:pt>
                <c:pt idx="447">
                  <c:v>40723</c:v>
                </c:pt>
                <c:pt idx="448">
                  <c:v>40724</c:v>
                </c:pt>
                <c:pt idx="449">
                  <c:v>40725</c:v>
                </c:pt>
                <c:pt idx="450">
                  <c:v>40728</c:v>
                </c:pt>
                <c:pt idx="451">
                  <c:v>40729</c:v>
                </c:pt>
                <c:pt idx="452">
                  <c:v>40730</c:v>
                </c:pt>
                <c:pt idx="453">
                  <c:v>40731</c:v>
                </c:pt>
                <c:pt idx="454">
                  <c:v>40732</c:v>
                </c:pt>
                <c:pt idx="455">
                  <c:v>40735</c:v>
                </c:pt>
                <c:pt idx="456">
                  <c:v>40736</c:v>
                </c:pt>
                <c:pt idx="457">
                  <c:v>40737</c:v>
                </c:pt>
                <c:pt idx="458">
                  <c:v>40738</c:v>
                </c:pt>
                <c:pt idx="459">
                  <c:v>40739</c:v>
                </c:pt>
                <c:pt idx="460">
                  <c:v>40742</c:v>
                </c:pt>
                <c:pt idx="461">
                  <c:v>40743</c:v>
                </c:pt>
                <c:pt idx="462">
                  <c:v>40744</c:v>
                </c:pt>
                <c:pt idx="463">
                  <c:v>40745</c:v>
                </c:pt>
                <c:pt idx="464">
                  <c:v>40746</c:v>
                </c:pt>
                <c:pt idx="465">
                  <c:v>40749</c:v>
                </c:pt>
                <c:pt idx="466">
                  <c:v>40750</c:v>
                </c:pt>
                <c:pt idx="467">
                  <c:v>40751</c:v>
                </c:pt>
                <c:pt idx="468">
                  <c:v>40752</c:v>
                </c:pt>
                <c:pt idx="469">
                  <c:v>40753</c:v>
                </c:pt>
                <c:pt idx="470">
                  <c:v>40756</c:v>
                </c:pt>
                <c:pt idx="471">
                  <c:v>40757</c:v>
                </c:pt>
                <c:pt idx="472">
                  <c:v>40758</c:v>
                </c:pt>
                <c:pt idx="473">
                  <c:v>40759</c:v>
                </c:pt>
                <c:pt idx="474">
                  <c:v>40760</c:v>
                </c:pt>
                <c:pt idx="475">
                  <c:v>40763</c:v>
                </c:pt>
                <c:pt idx="476">
                  <c:v>40764</c:v>
                </c:pt>
                <c:pt idx="477">
                  <c:v>40765</c:v>
                </c:pt>
                <c:pt idx="478">
                  <c:v>40766</c:v>
                </c:pt>
                <c:pt idx="479">
                  <c:v>40767</c:v>
                </c:pt>
                <c:pt idx="480">
                  <c:v>40770</c:v>
                </c:pt>
                <c:pt idx="481">
                  <c:v>40771</c:v>
                </c:pt>
                <c:pt idx="482">
                  <c:v>40772</c:v>
                </c:pt>
                <c:pt idx="483">
                  <c:v>40773</c:v>
                </c:pt>
                <c:pt idx="484">
                  <c:v>40774</c:v>
                </c:pt>
                <c:pt idx="485">
                  <c:v>40777</c:v>
                </c:pt>
                <c:pt idx="486">
                  <c:v>40778</c:v>
                </c:pt>
                <c:pt idx="487">
                  <c:v>40779</c:v>
                </c:pt>
                <c:pt idx="488">
                  <c:v>40780</c:v>
                </c:pt>
                <c:pt idx="489">
                  <c:v>40781</c:v>
                </c:pt>
                <c:pt idx="490">
                  <c:v>40784</c:v>
                </c:pt>
                <c:pt idx="491">
                  <c:v>40785</c:v>
                </c:pt>
                <c:pt idx="492">
                  <c:v>40786</c:v>
                </c:pt>
                <c:pt idx="493">
                  <c:v>40787</c:v>
                </c:pt>
                <c:pt idx="494">
                  <c:v>40788</c:v>
                </c:pt>
                <c:pt idx="495">
                  <c:v>40791</c:v>
                </c:pt>
                <c:pt idx="496">
                  <c:v>40792</c:v>
                </c:pt>
                <c:pt idx="497">
                  <c:v>40794</c:v>
                </c:pt>
                <c:pt idx="498">
                  <c:v>40795</c:v>
                </c:pt>
                <c:pt idx="499">
                  <c:v>40798</c:v>
                </c:pt>
                <c:pt idx="500">
                  <c:v>40799</c:v>
                </c:pt>
                <c:pt idx="501">
                  <c:v>40800</c:v>
                </c:pt>
                <c:pt idx="502">
                  <c:v>40801</c:v>
                </c:pt>
                <c:pt idx="503">
                  <c:v>40802</c:v>
                </c:pt>
                <c:pt idx="504">
                  <c:v>40805</c:v>
                </c:pt>
                <c:pt idx="505">
                  <c:v>40806</c:v>
                </c:pt>
                <c:pt idx="506">
                  <c:v>40807</c:v>
                </c:pt>
                <c:pt idx="507">
                  <c:v>40808</c:v>
                </c:pt>
                <c:pt idx="508">
                  <c:v>40809</c:v>
                </c:pt>
                <c:pt idx="509">
                  <c:v>40812</c:v>
                </c:pt>
                <c:pt idx="510">
                  <c:v>40813</c:v>
                </c:pt>
                <c:pt idx="511">
                  <c:v>40814</c:v>
                </c:pt>
                <c:pt idx="512">
                  <c:v>40815</c:v>
                </c:pt>
                <c:pt idx="513">
                  <c:v>40816</c:v>
                </c:pt>
                <c:pt idx="514">
                  <c:v>40819</c:v>
                </c:pt>
                <c:pt idx="515">
                  <c:v>40820</c:v>
                </c:pt>
                <c:pt idx="516">
                  <c:v>40821</c:v>
                </c:pt>
                <c:pt idx="517">
                  <c:v>40822</c:v>
                </c:pt>
                <c:pt idx="518">
                  <c:v>40823</c:v>
                </c:pt>
                <c:pt idx="519">
                  <c:v>40826</c:v>
                </c:pt>
                <c:pt idx="520">
                  <c:v>40827</c:v>
                </c:pt>
                <c:pt idx="521">
                  <c:v>40829</c:v>
                </c:pt>
                <c:pt idx="522">
                  <c:v>40830</c:v>
                </c:pt>
                <c:pt idx="523">
                  <c:v>40833</c:v>
                </c:pt>
                <c:pt idx="524">
                  <c:v>40834</c:v>
                </c:pt>
                <c:pt idx="525">
                  <c:v>40835</c:v>
                </c:pt>
                <c:pt idx="526">
                  <c:v>40836</c:v>
                </c:pt>
                <c:pt idx="527">
                  <c:v>40837</c:v>
                </c:pt>
                <c:pt idx="528">
                  <c:v>40840</c:v>
                </c:pt>
                <c:pt idx="529">
                  <c:v>40841</c:v>
                </c:pt>
                <c:pt idx="530">
                  <c:v>40842</c:v>
                </c:pt>
                <c:pt idx="531">
                  <c:v>40843</c:v>
                </c:pt>
                <c:pt idx="532">
                  <c:v>40844</c:v>
                </c:pt>
                <c:pt idx="533">
                  <c:v>40847</c:v>
                </c:pt>
                <c:pt idx="534">
                  <c:v>40848</c:v>
                </c:pt>
                <c:pt idx="535">
                  <c:v>40850</c:v>
                </c:pt>
                <c:pt idx="536">
                  <c:v>40851</c:v>
                </c:pt>
                <c:pt idx="537">
                  <c:v>40854</c:v>
                </c:pt>
                <c:pt idx="538">
                  <c:v>40855</c:v>
                </c:pt>
                <c:pt idx="539">
                  <c:v>40856</c:v>
                </c:pt>
                <c:pt idx="540">
                  <c:v>40857</c:v>
                </c:pt>
                <c:pt idx="541">
                  <c:v>40858</c:v>
                </c:pt>
                <c:pt idx="542">
                  <c:v>40861</c:v>
                </c:pt>
                <c:pt idx="543">
                  <c:v>40863</c:v>
                </c:pt>
                <c:pt idx="544">
                  <c:v>40864</c:v>
                </c:pt>
                <c:pt idx="545">
                  <c:v>40865</c:v>
                </c:pt>
                <c:pt idx="546">
                  <c:v>40868</c:v>
                </c:pt>
                <c:pt idx="547">
                  <c:v>40869</c:v>
                </c:pt>
                <c:pt idx="548">
                  <c:v>40870</c:v>
                </c:pt>
                <c:pt idx="549">
                  <c:v>40871</c:v>
                </c:pt>
                <c:pt idx="550">
                  <c:v>40872</c:v>
                </c:pt>
                <c:pt idx="551">
                  <c:v>40875</c:v>
                </c:pt>
                <c:pt idx="552">
                  <c:v>40876</c:v>
                </c:pt>
                <c:pt idx="553">
                  <c:v>40877</c:v>
                </c:pt>
                <c:pt idx="554">
                  <c:v>40878</c:v>
                </c:pt>
                <c:pt idx="555">
                  <c:v>40879</c:v>
                </c:pt>
                <c:pt idx="556">
                  <c:v>40882</c:v>
                </c:pt>
                <c:pt idx="557">
                  <c:v>40883</c:v>
                </c:pt>
                <c:pt idx="558">
                  <c:v>40884</c:v>
                </c:pt>
                <c:pt idx="559">
                  <c:v>40885</c:v>
                </c:pt>
                <c:pt idx="560">
                  <c:v>40886</c:v>
                </c:pt>
                <c:pt idx="561">
                  <c:v>40889</c:v>
                </c:pt>
                <c:pt idx="562">
                  <c:v>40890</c:v>
                </c:pt>
                <c:pt idx="563">
                  <c:v>40891</c:v>
                </c:pt>
                <c:pt idx="564">
                  <c:v>40892</c:v>
                </c:pt>
                <c:pt idx="565">
                  <c:v>40893</c:v>
                </c:pt>
                <c:pt idx="566">
                  <c:v>40896</c:v>
                </c:pt>
                <c:pt idx="567">
                  <c:v>40897</c:v>
                </c:pt>
                <c:pt idx="568">
                  <c:v>40898</c:v>
                </c:pt>
                <c:pt idx="569">
                  <c:v>40899</c:v>
                </c:pt>
                <c:pt idx="570">
                  <c:v>40900</c:v>
                </c:pt>
                <c:pt idx="571">
                  <c:v>40903</c:v>
                </c:pt>
                <c:pt idx="572">
                  <c:v>40904</c:v>
                </c:pt>
                <c:pt idx="573">
                  <c:v>40905</c:v>
                </c:pt>
                <c:pt idx="574">
                  <c:v>40906</c:v>
                </c:pt>
                <c:pt idx="575">
                  <c:v>40910</c:v>
                </c:pt>
                <c:pt idx="576">
                  <c:v>40911</c:v>
                </c:pt>
                <c:pt idx="577">
                  <c:v>40912</c:v>
                </c:pt>
                <c:pt idx="578">
                  <c:v>40913</c:v>
                </c:pt>
                <c:pt idx="579">
                  <c:v>40914</c:v>
                </c:pt>
                <c:pt idx="580">
                  <c:v>40917</c:v>
                </c:pt>
                <c:pt idx="581">
                  <c:v>40918</c:v>
                </c:pt>
                <c:pt idx="582">
                  <c:v>40919</c:v>
                </c:pt>
                <c:pt idx="583">
                  <c:v>40920</c:v>
                </c:pt>
                <c:pt idx="584">
                  <c:v>40921</c:v>
                </c:pt>
                <c:pt idx="585">
                  <c:v>40924</c:v>
                </c:pt>
                <c:pt idx="586">
                  <c:v>40925</c:v>
                </c:pt>
                <c:pt idx="587">
                  <c:v>40926</c:v>
                </c:pt>
                <c:pt idx="588">
                  <c:v>40927</c:v>
                </c:pt>
                <c:pt idx="589">
                  <c:v>40928</c:v>
                </c:pt>
                <c:pt idx="590">
                  <c:v>40931</c:v>
                </c:pt>
                <c:pt idx="591">
                  <c:v>40932</c:v>
                </c:pt>
                <c:pt idx="592">
                  <c:v>40934</c:v>
                </c:pt>
                <c:pt idx="593">
                  <c:v>40935</c:v>
                </c:pt>
                <c:pt idx="594">
                  <c:v>40938</c:v>
                </c:pt>
                <c:pt idx="595">
                  <c:v>40939</c:v>
                </c:pt>
                <c:pt idx="596">
                  <c:v>40940</c:v>
                </c:pt>
                <c:pt idx="597">
                  <c:v>40941</c:v>
                </c:pt>
                <c:pt idx="598">
                  <c:v>40942</c:v>
                </c:pt>
                <c:pt idx="599">
                  <c:v>40945</c:v>
                </c:pt>
                <c:pt idx="600">
                  <c:v>40946</c:v>
                </c:pt>
                <c:pt idx="601">
                  <c:v>40947</c:v>
                </c:pt>
                <c:pt idx="602">
                  <c:v>40948</c:v>
                </c:pt>
                <c:pt idx="603">
                  <c:v>40949</c:v>
                </c:pt>
                <c:pt idx="604">
                  <c:v>40952</c:v>
                </c:pt>
                <c:pt idx="605">
                  <c:v>40953</c:v>
                </c:pt>
                <c:pt idx="606">
                  <c:v>40954</c:v>
                </c:pt>
                <c:pt idx="607">
                  <c:v>40955</c:v>
                </c:pt>
                <c:pt idx="608">
                  <c:v>40956</c:v>
                </c:pt>
                <c:pt idx="609">
                  <c:v>40961</c:v>
                </c:pt>
                <c:pt idx="610">
                  <c:v>40962</c:v>
                </c:pt>
                <c:pt idx="611">
                  <c:v>40963</c:v>
                </c:pt>
                <c:pt idx="612">
                  <c:v>40966</c:v>
                </c:pt>
                <c:pt idx="613">
                  <c:v>40967</c:v>
                </c:pt>
                <c:pt idx="614">
                  <c:v>40968</c:v>
                </c:pt>
                <c:pt idx="615">
                  <c:v>40969</c:v>
                </c:pt>
                <c:pt idx="616">
                  <c:v>40970</c:v>
                </c:pt>
                <c:pt idx="617">
                  <c:v>40973</c:v>
                </c:pt>
                <c:pt idx="618">
                  <c:v>40974</c:v>
                </c:pt>
                <c:pt idx="619">
                  <c:v>40975</c:v>
                </c:pt>
                <c:pt idx="620">
                  <c:v>40976</c:v>
                </c:pt>
                <c:pt idx="621">
                  <c:v>40977</c:v>
                </c:pt>
                <c:pt idx="622">
                  <c:v>40980</c:v>
                </c:pt>
                <c:pt idx="623">
                  <c:v>40981</c:v>
                </c:pt>
                <c:pt idx="624">
                  <c:v>40982</c:v>
                </c:pt>
                <c:pt idx="625">
                  <c:v>40983</c:v>
                </c:pt>
                <c:pt idx="626">
                  <c:v>40984</c:v>
                </c:pt>
                <c:pt idx="627">
                  <c:v>40987</c:v>
                </c:pt>
                <c:pt idx="628">
                  <c:v>40988</c:v>
                </c:pt>
                <c:pt idx="629">
                  <c:v>40989</c:v>
                </c:pt>
                <c:pt idx="630">
                  <c:v>40990</c:v>
                </c:pt>
                <c:pt idx="631">
                  <c:v>40991</c:v>
                </c:pt>
                <c:pt idx="632">
                  <c:v>40994</c:v>
                </c:pt>
                <c:pt idx="633">
                  <c:v>40995</c:v>
                </c:pt>
                <c:pt idx="634">
                  <c:v>40996</c:v>
                </c:pt>
                <c:pt idx="635">
                  <c:v>40997</c:v>
                </c:pt>
                <c:pt idx="636">
                  <c:v>40998</c:v>
                </c:pt>
                <c:pt idx="637">
                  <c:v>41001</c:v>
                </c:pt>
                <c:pt idx="638">
                  <c:v>41002</c:v>
                </c:pt>
                <c:pt idx="639">
                  <c:v>41003</c:v>
                </c:pt>
                <c:pt idx="640">
                  <c:v>41004</c:v>
                </c:pt>
                <c:pt idx="641">
                  <c:v>41008</c:v>
                </c:pt>
                <c:pt idx="642">
                  <c:v>41009</c:v>
                </c:pt>
                <c:pt idx="643">
                  <c:v>41010</c:v>
                </c:pt>
                <c:pt idx="644">
                  <c:v>41011</c:v>
                </c:pt>
                <c:pt idx="645">
                  <c:v>41012</c:v>
                </c:pt>
                <c:pt idx="646">
                  <c:v>41015</c:v>
                </c:pt>
                <c:pt idx="647">
                  <c:v>41016</c:v>
                </c:pt>
                <c:pt idx="648">
                  <c:v>41017</c:v>
                </c:pt>
                <c:pt idx="649">
                  <c:v>41018</c:v>
                </c:pt>
                <c:pt idx="650">
                  <c:v>41019</c:v>
                </c:pt>
                <c:pt idx="651">
                  <c:v>41022</c:v>
                </c:pt>
                <c:pt idx="652">
                  <c:v>41023</c:v>
                </c:pt>
                <c:pt idx="653">
                  <c:v>41024</c:v>
                </c:pt>
                <c:pt idx="654">
                  <c:v>41025</c:v>
                </c:pt>
                <c:pt idx="655">
                  <c:v>41026</c:v>
                </c:pt>
                <c:pt idx="656">
                  <c:v>41029</c:v>
                </c:pt>
                <c:pt idx="657">
                  <c:v>41031</c:v>
                </c:pt>
                <c:pt idx="658">
                  <c:v>41032</c:v>
                </c:pt>
                <c:pt idx="659">
                  <c:v>41033</c:v>
                </c:pt>
                <c:pt idx="660">
                  <c:v>41036</c:v>
                </c:pt>
                <c:pt idx="661">
                  <c:v>41037</c:v>
                </c:pt>
                <c:pt idx="662">
                  <c:v>41038</c:v>
                </c:pt>
                <c:pt idx="663">
                  <c:v>41039</c:v>
                </c:pt>
                <c:pt idx="664">
                  <c:v>41040</c:v>
                </c:pt>
                <c:pt idx="665">
                  <c:v>41043</c:v>
                </c:pt>
                <c:pt idx="666">
                  <c:v>41044</c:v>
                </c:pt>
                <c:pt idx="667">
                  <c:v>41045</c:v>
                </c:pt>
                <c:pt idx="668">
                  <c:v>41046</c:v>
                </c:pt>
                <c:pt idx="669">
                  <c:v>41047</c:v>
                </c:pt>
                <c:pt idx="670">
                  <c:v>41050</c:v>
                </c:pt>
                <c:pt idx="671">
                  <c:v>41051</c:v>
                </c:pt>
                <c:pt idx="672">
                  <c:v>41052</c:v>
                </c:pt>
                <c:pt idx="673">
                  <c:v>41053</c:v>
                </c:pt>
                <c:pt idx="674">
                  <c:v>41054</c:v>
                </c:pt>
                <c:pt idx="675">
                  <c:v>41057</c:v>
                </c:pt>
                <c:pt idx="676">
                  <c:v>41058</c:v>
                </c:pt>
                <c:pt idx="677">
                  <c:v>41059</c:v>
                </c:pt>
                <c:pt idx="678">
                  <c:v>41060</c:v>
                </c:pt>
                <c:pt idx="679">
                  <c:v>41061</c:v>
                </c:pt>
                <c:pt idx="680">
                  <c:v>41064</c:v>
                </c:pt>
                <c:pt idx="681">
                  <c:v>41065</c:v>
                </c:pt>
                <c:pt idx="682">
                  <c:v>41066</c:v>
                </c:pt>
                <c:pt idx="683">
                  <c:v>41068</c:v>
                </c:pt>
                <c:pt idx="684">
                  <c:v>41071</c:v>
                </c:pt>
                <c:pt idx="685">
                  <c:v>41072</c:v>
                </c:pt>
                <c:pt idx="686">
                  <c:v>41073</c:v>
                </c:pt>
                <c:pt idx="687">
                  <c:v>41074</c:v>
                </c:pt>
                <c:pt idx="688">
                  <c:v>41075</c:v>
                </c:pt>
                <c:pt idx="689">
                  <c:v>41078</c:v>
                </c:pt>
                <c:pt idx="690">
                  <c:v>41079</c:v>
                </c:pt>
                <c:pt idx="691">
                  <c:v>41080</c:v>
                </c:pt>
                <c:pt idx="692">
                  <c:v>41081</c:v>
                </c:pt>
                <c:pt idx="693">
                  <c:v>41082</c:v>
                </c:pt>
                <c:pt idx="694">
                  <c:v>41085</c:v>
                </c:pt>
                <c:pt idx="695">
                  <c:v>41086</c:v>
                </c:pt>
                <c:pt idx="696">
                  <c:v>41087</c:v>
                </c:pt>
                <c:pt idx="697">
                  <c:v>41088</c:v>
                </c:pt>
                <c:pt idx="698">
                  <c:v>41089</c:v>
                </c:pt>
                <c:pt idx="699">
                  <c:v>41092</c:v>
                </c:pt>
                <c:pt idx="700">
                  <c:v>41093</c:v>
                </c:pt>
                <c:pt idx="701">
                  <c:v>41094</c:v>
                </c:pt>
                <c:pt idx="702">
                  <c:v>41095</c:v>
                </c:pt>
                <c:pt idx="703">
                  <c:v>41096</c:v>
                </c:pt>
                <c:pt idx="704">
                  <c:v>41100</c:v>
                </c:pt>
                <c:pt idx="705">
                  <c:v>41101</c:v>
                </c:pt>
                <c:pt idx="706">
                  <c:v>41102</c:v>
                </c:pt>
                <c:pt idx="707">
                  <c:v>41103</c:v>
                </c:pt>
                <c:pt idx="708">
                  <c:v>41106</c:v>
                </c:pt>
                <c:pt idx="709">
                  <c:v>41107</c:v>
                </c:pt>
                <c:pt idx="710">
                  <c:v>41108</c:v>
                </c:pt>
                <c:pt idx="711">
                  <c:v>41109</c:v>
                </c:pt>
                <c:pt idx="712">
                  <c:v>41110</c:v>
                </c:pt>
                <c:pt idx="713">
                  <c:v>41113</c:v>
                </c:pt>
                <c:pt idx="714">
                  <c:v>41114</c:v>
                </c:pt>
                <c:pt idx="715">
                  <c:v>41115</c:v>
                </c:pt>
                <c:pt idx="716">
                  <c:v>41116</c:v>
                </c:pt>
                <c:pt idx="717">
                  <c:v>41117</c:v>
                </c:pt>
                <c:pt idx="718">
                  <c:v>41120</c:v>
                </c:pt>
                <c:pt idx="719">
                  <c:v>41121</c:v>
                </c:pt>
                <c:pt idx="720">
                  <c:v>41122</c:v>
                </c:pt>
                <c:pt idx="721">
                  <c:v>41123</c:v>
                </c:pt>
                <c:pt idx="722">
                  <c:v>41124</c:v>
                </c:pt>
                <c:pt idx="723">
                  <c:v>41127</c:v>
                </c:pt>
                <c:pt idx="724">
                  <c:v>41128</c:v>
                </c:pt>
                <c:pt idx="725">
                  <c:v>41129</c:v>
                </c:pt>
                <c:pt idx="726">
                  <c:v>41130</c:v>
                </c:pt>
                <c:pt idx="727">
                  <c:v>41131</c:v>
                </c:pt>
                <c:pt idx="728">
                  <c:v>41134</c:v>
                </c:pt>
                <c:pt idx="729">
                  <c:v>41135</c:v>
                </c:pt>
                <c:pt idx="730">
                  <c:v>41136</c:v>
                </c:pt>
                <c:pt idx="731">
                  <c:v>41137</c:v>
                </c:pt>
                <c:pt idx="732">
                  <c:v>41138</c:v>
                </c:pt>
                <c:pt idx="733">
                  <c:v>41141</c:v>
                </c:pt>
                <c:pt idx="734">
                  <c:v>41142</c:v>
                </c:pt>
                <c:pt idx="735">
                  <c:v>41143</c:v>
                </c:pt>
                <c:pt idx="736">
                  <c:v>41144</c:v>
                </c:pt>
                <c:pt idx="737">
                  <c:v>41145</c:v>
                </c:pt>
                <c:pt idx="738">
                  <c:v>41148</c:v>
                </c:pt>
                <c:pt idx="739">
                  <c:v>41149</c:v>
                </c:pt>
                <c:pt idx="740">
                  <c:v>41150</c:v>
                </c:pt>
                <c:pt idx="741">
                  <c:v>41151</c:v>
                </c:pt>
                <c:pt idx="742">
                  <c:v>41152</c:v>
                </c:pt>
                <c:pt idx="743">
                  <c:v>41155</c:v>
                </c:pt>
                <c:pt idx="744">
                  <c:v>41156</c:v>
                </c:pt>
                <c:pt idx="745">
                  <c:v>41157</c:v>
                </c:pt>
                <c:pt idx="746">
                  <c:v>41158</c:v>
                </c:pt>
                <c:pt idx="747">
                  <c:v>41162</c:v>
                </c:pt>
                <c:pt idx="748">
                  <c:v>41163</c:v>
                </c:pt>
                <c:pt idx="749">
                  <c:v>41164</c:v>
                </c:pt>
                <c:pt idx="750">
                  <c:v>41165</c:v>
                </c:pt>
                <c:pt idx="751">
                  <c:v>41166</c:v>
                </c:pt>
                <c:pt idx="752">
                  <c:v>41169</c:v>
                </c:pt>
                <c:pt idx="753">
                  <c:v>41170</c:v>
                </c:pt>
                <c:pt idx="754">
                  <c:v>41171</c:v>
                </c:pt>
                <c:pt idx="755">
                  <c:v>41172</c:v>
                </c:pt>
                <c:pt idx="756">
                  <c:v>41173</c:v>
                </c:pt>
                <c:pt idx="757">
                  <c:v>41176</c:v>
                </c:pt>
                <c:pt idx="758">
                  <c:v>41177</c:v>
                </c:pt>
                <c:pt idx="759">
                  <c:v>41178</c:v>
                </c:pt>
                <c:pt idx="760">
                  <c:v>41179</c:v>
                </c:pt>
                <c:pt idx="761">
                  <c:v>41180</c:v>
                </c:pt>
                <c:pt idx="762">
                  <c:v>41183</c:v>
                </c:pt>
                <c:pt idx="763">
                  <c:v>41184</c:v>
                </c:pt>
                <c:pt idx="764">
                  <c:v>41185</c:v>
                </c:pt>
                <c:pt idx="765">
                  <c:v>41186</c:v>
                </c:pt>
                <c:pt idx="766">
                  <c:v>41187</c:v>
                </c:pt>
                <c:pt idx="767">
                  <c:v>41190</c:v>
                </c:pt>
                <c:pt idx="768">
                  <c:v>41191</c:v>
                </c:pt>
                <c:pt idx="769">
                  <c:v>41192</c:v>
                </c:pt>
                <c:pt idx="770">
                  <c:v>41193</c:v>
                </c:pt>
                <c:pt idx="771">
                  <c:v>41197</c:v>
                </c:pt>
                <c:pt idx="772">
                  <c:v>41198</c:v>
                </c:pt>
                <c:pt idx="773">
                  <c:v>41199</c:v>
                </c:pt>
                <c:pt idx="774">
                  <c:v>41200</c:v>
                </c:pt>
                <c:pt idx="775">
                  <c:v>41201</c:v>
                </c:pt>
                <c:pt idx="776">
                  <c:v>41204</c:v>
                </c:pt>
                <c:pt idx="777">
                  <c:v>41205</c:v>
                </c:pt>
                <c:pt idx="778">
                  <c:v>41206</c:v>
                </c:pt>
                <c:pt idx="779">
                  <c:v>41207</c:v>
                </c:pt>
                <c:pt idx="780">
                  <c:v>41208</c:v>
                </c:pt>
                <c:pt idx="781">
                  <c:v>41211</c:v>
                </c:pt>
                <c:pt idx="782">
                  <c:v>41212</c:v>
                </c:pt>
                <c:pt idx="783">
                  <c:v>41213</c:v>
                </c:pt>
                <c:pt idx="784">
                  <c:v>41214</c:v>
                </c:pt>
                <c:pt idx="785">
                  <c:v>41218</c:v>
                </c:pt>
                <c:pt idx="786">
                  <c:v>41219</c:v>
                </c:pt>
                <c:pt idx="787">
                  <c:v>41220</c:v>
                </c:pt>
                <c:pt idx="788">
                  <c:v>41221</c:v>
                </c:pt>
                <c:pt idx="789">
                  <c:v>41222</c:v>
                </c:pt>
                <c:pt idx="790">
                  <c:v>41225</c:v>
                </c:pt>
                <c:pt idx="791">
                  <c:v>41226</c:v>
                </c:pt>
                <c:pt idx="792">
                  <c:v>41227</c:v>
                </c:pt>
                <c:pt idx="793">
                  <c:v>41229</c:v>
                </c:pt>
                <c:pt idx="794">
                  <c:v>41232</c:v>
                </c:pt>
                <c:pt idx="795">
                  <c:v>41234</c:v>
                </c:pt>
                <c:pt idx="796">
                  <c:v>41235</c:v>
                </c:pt>
                <c:pt idx="797">
                  <c:v>41236</c:v>
                </c:pt>
                <c:pt idx="798">
                  <c:v>41239</c:v>
                </c:pt>
                <c:pt idx="799">
                  <c:v>41240</c:v>
                </c:pt>
                <c:pt idx="800">
                  <c:v>41241</c:v>
                </c:pt>
                <c:pt idx="801">
                  <c:v>41242</c:v>
                </c:pt>
                <c:pt idx="802">
                  <c:v>41243</c:v>
                </c:pt>
                <c:pt idx="803">
                  <c:v>41246</c:v>
                </c:pt>
                <c:pt idx="804">
                  <c:v>41247</c:v>
                </c:pt>
                <c:pt idx="805">
                  <c:v>41248</c:v>
                </c:pt>
                <c:pt idx="806">
                  <c:v>41249</c:v>
                </c:pt>
                <c:pt idx="807">
                  <c:v>41250</c:v>
                </c:pt>
                <c:pt idx="808">
                  <c:v>41253</c:v>
                </c:pt>
                <c:pt idx="809">
                  <c:v>41254</c:v>
                </c:pt>
                <c:pt idx="810">
                  <c:v>41255</c:v>
                </c:pt>
                <c:pt idx="811">
                  <c:v>41256</c:v>
                </c:pt>
                <c:pt idx="812">
                  <c:v>41257</c:v>
                </c:pt>
                <c:pt idx="813">
                  <c:v>41260</c:v>
                </c:pt>
                <c:pt idx="814">
                  <c:v>41261</c:v>
                </c:pt>
                <c:pt idx="815">
                  <c:v>41262</c:v>
                </c:pt>
                <c:pt idx="816">
                  <c:v>41263</c:v>
                </c:pt>
                <c:pt idx="817">
                  <c:v>41264</c:v>
                </c:pt>
                <c:pt idx="818">
                  <c:v>41269</c:v>
                </c:pt>
                <c:pt idx="819">
                  <c:v>41270</c:v>
                </c:pt>
                <c:pt idx="820">
                  <c:v>41271</c:v>
                </c:pt>
                <c:pt idx="821">
                  <c:v>41276</c:v>
                </c:pt>
                <c:pt idx="822">
                  <c:v>41277</c:v>
                </c:pt>
                <c:pt idx="823">
                  <c:v>41278</c:v>
                </c:pt>
                <c:pt idx="824">
                  <c:v>41281</c:v>
                </c:pt>
                <c:pt idx="825">
                  <c:v>41282</c:v>
                </c:pt>
                <c:pt idx="826">
                  <c:v>41283</c:v>
                </c:pt>
                <c:pt idx="827">
                  <c:v>41284</c:v>
                </c:pt>
                <c:pt idx="828">
                  <c:v>41285</c:v>
                </c:pt>
                <c:pt idx="829">
                  <c:v>41288</c:v>
                </c:pt>
                <c:pt idx="830">
                  <c:v>41289</c:v>
                </c:pt>
                <c:pt idx="831">
                  <c:v>41290</c:v>
                </c:pt>
                <c:pt idx="832">
                  <c:v>41291</c:v>
                </c:pt>
                <c:pt idx="833">
                  <c:v>41292</c:v>
                </c:pt>
                <c:pt idx="834">
                  <c:v>41295</c:v>
                </c:pt>
                <c:pt idx="835">
                  <c:v>41296</c:v>
                </c:pt>
                <c:pt idx="836">
                  <c:v>41297</c:v>
                </c:pt>
                <c:pt idx="837">
                  <c:v>41298</c:v>
                </c:pt>
                <c:pt idx="838">
                  <c:v>41302</c:v>
                </c:pt>
                <c:pt idx="839">
                  <c:v>41303</c:v>
                </c:pt>
                <c:pt idx="840">
                  <c:v>41304</c:v>
                </c:pt>
                <c:pt idx="841">
                  <c:v>41305</c:v>
                </c:pt>
                <c:pt idx="842">
                  <c:v>41306</c:v>
                </c:pt>
                <c:pt idx="843">
                  <c:v>41309</c:v>
                </c:pt>
                <c:pt idx="844">
                  <c:v>41310</c:v>
                </c:pt>
                <c:pt idx="845">
                  <c:v>41311</c:v>
                </c:pt>
                <c:pt idx="846">
                  <c:v>41312</c:v>
                </c:pt>
                <c:pt idx="847">
                  <c:v>41313</c:v>
                </c:pt>
                <c:pt idx="848">
                  <c:v>41318</c:v>
                </c:pt>
                <c:pt idx="849">
                  <c:v>41319</c:v>
                </c:pt>
                <c:pt idx="850">
                  <c:v>41320</c:v>
                </c:pt>
                <c:pt idx="851">
                  <c:v>41323</c:v>
                </c:pt>
                <c:pt idx="852">
                  <c:v>41324</c:v>
                </c:pt>
                <c:pt idx="853">
                  <c:v>41325</c:v>
                </c:pt>
                <c:pt idx="854">
                  <c:v>41326</c:v>
                </c:pt>
                <c:pt idx="855">
                  <c:v>41327</c:v>
                </c:pt>
                <c:pt idx="856">
                  <c:v>41330</c:v>
                </c:pt>
                <c:pt idx="857">
                  <c:v>41331</c:v>
                </c:pt>
                <c:pt idx="858">
                  <c:v>41332</c:v>
                </c:pt>
                <c:pt idx="859">
                  <c:v>41333</c:v>
                </c:pt>
                <c:pt idx="860">
                  <c:v>41334</c:v>
                </c:pt>
                <c:pt idx="861">
                  <c:v>41337</c:v>
                </c:pt>
                <c:pt idx="862">
                  <c:v>41338</c:v>
                </c:pt>
                <c:pt idx="863">
                  <c:v>41339</c:v>
                </c:pt>
                <c:pt idx="864">
                  <c:v>41340</c:v>
                </c:pt>
                <c:pt idx="865">
                  <c:v>41341</c:v>
                </c:pt>
                <c:pt idx="866">
                  <c:v>41344</c:v>
                </c:pt>
                <c:pt idx="867">
                  <c:v>41345</c:v>
                </c:pt>
                <c:pt idx="868">
                  <c:v>41346</c:v>
                </c:pt>
                <c:pt idx="869">
                  <c:v>41347</c:v>
                </c:pt>
                <c:pt idx="870">
                  <c:v>41348</c:v>
                </c:pt>
                <c:pt idx="871">
                  <c:v>41351</c:v>
                </c:pt>
                <c:pt idx="872">
                  <c:v>41352</c:v>
                </c:pt>
                <c:pt idx="873">
                  <c:v>41353</c:v>
                </c:pt>
                <c:pt idx="874">
                  <c:v>41354</c:v>
                </c:pt>
                <c:pt idx="875">
                  <c:v>41355</c:v>
                </c:pt>
                <c:pt idx="876">
                  <c:v>41358</c:v>
                </c:pt>
                <c:pt idx="877">
                  <c:v>41359</c:v>
                </c:pt>
                <c:pt idx="878">
                  <c:v>41360</c:v>
                </c:pt>
                <c:pt idx="879">
                  <c:v>41361</c:v>
                </c:pt>
                <c:pt idx="880">
                  <c:v>41365</c:v>
                </c:pt>
                <c:pt idx="881">
                  <c:v>41366</c:v>
                </c:pt>
                <c:pt idx="882">
                  <c:v>41367</c:v>
                </c:pt>
                <c:pt idx="883">
                  <c:v>41368</c:v>
                </c:pt>
                <c:pt idx="884">
                  <c:v>41369</c:v>
                </c:pt>
                <c:pt idx="885">
                  <c:v>41372</c:v>
                </c:pt>
                <c:pt idx="886">
                  <c:v>41373</c:v>
                </c:pt>
                <c:pt idx="887">
                  <c:v>41374</c:v>
                </c:pt>
                <c:pt idx="888">
                  <c:v>41375</c:v>
                </c:pt>
                <c:pt idx="889">
                  <c:v>41376</c:v>
                </c:pt>
                <c:pt idx="890">
                  <c:v>41379</c:v>
                </c:pt>
                <c:pt idx="891">
                  <c:v>41380</c:v>
                </c:pt>
                <c:pt idx="892">
                  <c:v>41381</c:v>
                </c:pt>
                <c:pt idx="893">
                  <c:v>41382</c:v>
                </c:pt>
                <c:pt idx="894">
                  <c:v>41383</c:v>
                </c:pt>
                <c:pt idx="895">
                  <c:v>41386</c:v>
                </c:pt>
                <c:pt idx="896">
                  <c:v>41387</c:v>
                </c:pt>
                <c:pt idx="897">
                  <c:v>41388</c:v>
                </c:pt>
                <c:pt idx="898">
                  <c:v>41389</c:v>
                </c:pt>
                <c:pt idx="899">
                  <c:v>41390</c:v>
                </c:pt>
                <c:pt idx="900">
                  <c:v>41393</c:v>
                </c:pt>
                <c:pt idx="901">
                  <c:v>41394</c:v>
                </c:pt>
                <c:pt idx="902">
                  <c:v>41396</c:v>
                </c:pt>
                <c:pt idx="903">
                  <c:v>41397</c:v>
                </c:pt>
                <c:pt idx="904">
                  <c:v>41400</c:v>
                </c:pt>
                <c:pt idx="905">
                  <c:v>41401</c:v>
                </c:pt>
                <c:pt idx="906">
                  <c:v>41402</c:v>
                </c:pt>
                <c:pt idx="907">
                  <c:v>41403</c:v>
                </c:pt>
                <c:pt idx="908">
                  <c:v>41404</c:v>
                </c:pt>
                <c:pt idx="909">
                  <c:v>41407</c:v>
                </c:pt>
                <c:pt idx="910">
                  <c:v>41408</c:v>
                </c:pt>
                <c:pt idx="911">
                  <c:v>41409</c:v>
                </c:pt>
                <c:pt idx="912">
                  <c:v>41410</c:v>
                </c:pt>
                <c:pt idx="913">
                  <c:v>41411</c:v>
                </c:pt>
                <c:pt idx="914">
                  <c:v>41414</c:v>
                </c:pt>
                <c:pt idx="915">
                  <c:v>41415</c:v>
                </c:pt>
                <c:pt idx="916">
                  <c:v>41416</c:v>
                </c:pt>
                <c:pt idx="917">
                  <c:v>41417</c:v>
                </c:pt>
                <c:pt idx="918">
                  <c:v>41418</c:v>
                </c:pt>
                <c:pt idx="919">
                  <c:v>41421</c:v>
                </c:pt>
                <c:pt idx="920">
                  <c:v>41422</c:v>
                </c:pt>
                <c:pt idx="921">
                  <c:v>41423</c:v>
                </c:pt>
                <c:pt idx="922">
                  <c:v>41425</c:v>
                </c:pt>
                <c:pt idx="923">
                  <c:v>41428</c:v>
                </c:pt>
                <c:pt idx="924">
                  <c:v>41429</c:v>
                </c:pt>
                <c:pt idx="925">
                  <c:v>41430</c:v>
                </c:pt>
                <c:pt idx="926">
                  <c:v>41431</c:v>
                </c:pt>
                <c:pt idx="927">
                  <c:v>41432</c:v>
                </c:pt>
                <c:pt idx="928">
                  <c:v>41435</c:v>
                </c:pt>
                <c:pt idx="929">
                  <c:v>41436</c:v>
                </c:pt>
                <c:pt idx="930">
                  <c:v>41437</c:v>
                </c:pt>
                <c:pt idx="931">
                  <c:v>41438</c:v>
                </c:pt>
                <c:pt idx="932">
                  <c:v>41439</c:v>
                </c:pt>
                <c:pt idx="933">
                  <c:v>41442</c:v>
                </c:pt>
                <c:pt idx="934">
                  <c:v>41443</c:v>
                </c:pt>
                <c:pt idx="935">
                  <c:v>41444</c:v>
                </c:pt>
                <c:pt idx="936">
                  <c:v>41445</c:v>
                </c:pt>
                <c:pt idx="937">
                  <c:v>41446</c:v>
                </c:pt>
                <c:pt idx="938">
                  <c:v>41449</c:v>
                </c:pt>
                <c:pt idx="939">
                  <c:v>41450</c:v>
                </c:pt>
                <c:pt idx="940">
                  <c:v>41451</c:v>
                </c:pt>
                <c:pt idx="941">
                  <c:v>41452</c:v>
                </c:pt>
                <c:pt idx="942">
                  <c:v>41453</c:v>
                </c:pt>
                <c:pt idx="943">
                  <c:v>41456</c:v>
                </c:pt>
                <c:pt idx="944">
                  <c:v>41457</c:v>
                </c:pt>
                <c:pt idx="945">
                  <c:v>41458</c:v>
                </c:pt>
                <c:pt idx="946">
                  <c:v>41459</c:v>
                </c:pt>
                <c:pt idx="947">
                  <c:v>41460</c:v>
                </c:pt>
                <c:pt idx="948">
                  <c:v>41463</c:v>
                </c:pt>
                <c:pt idx="949">
                  <c:v>41465</c:v>
                </c:pt>
                <c:pt idx="950">
                  <c:v>41466</c:v>
                </c:pt>
                <c:pt idx="951">
                  <c:v>41467</c:v>
                </c:pt>
                <c:pt idx="952">
                  <c:v>41470</c:v>
                </c:pt>
                <c:pt idx="953">
                  <c:v>41471</c:v>
                </c:pt>
                <c:pt idx="954">
                  <c:v>41472</c:v>
                </c:pt>
                <c:pt idx="955">
                  <c:v>41473</c:v>
                </c:pt>
                <c:pt idx="956">
                  <c:v>41474</c:v>
                </c:pt>
                <c:pt idx="957">
                  <c:v>41477</c:v>
                </c:pt>
                <c:pt idx="958">
                  <c:v>41478</c:v>
                </c:pt>
                <c:pt idx="959">
                  <c:v>41479</c:v>
                </c:pt>
                <c:pt idx="960">
                  <c:v>41480</c:v>
                </c:pt>
                <c:pt idx="961">
                  <c:v>41481</c:v>
                </c:pt>
                <c:pt idx="962">
                  <c:v>41484</c:v>
                </c:pt>
                <c:pt idx="963">
                  <c:v>41485</c:v>
                </c:pt>
                <c:pt idx="964">
                  <c:v>41486</c:v>
                </c:pt>
                <c:pt idx="965">
                  <c:v>41487</c:v>
                </c:pt>
                <c:pt idx="966">
                  <c:v>41488</c:v>
                </c:pt>
                <c:pt idx="967">
                  <c:v>41491</c:v>
                </c:pt>
                <c:pt idx="968">
                  <c:v>41492</c:v>
                </c:pt>
                <c:pt idx="969">
                  <c:v>41493</c:v>
                </c:pt>
                <c:pt idx="970">
                  <c:v>41494</c:v>
                </c:pt>
                <c:pt idx="971">
                  <c:v>41495</c:v>
                </c:pt>
                <c:pt idx="972">
                  <c:v>41498</c:v>
                </c:pt>
                <c:pt idx="973">
                  <c:v>41499</c:v>
                </c:pt>
                <c:pt idx="974">
                  <c:v>41500</c:v>
                </c:pt>
                <c:pt idx="975">
                  <c:v>41501</c:v>
                </c:pt>
                <c:pt idx="976">
                  <c:v>41502</c:v>
                </c:pt>
                <c:pt idx="977">
                  <c:v>41505</c:v>
                </c:pt>
                <c:pt idx="978">
                  <c:v>41506</c:v>
                </c:pt>
                <c:pt idx="979">
                  <c:v>41507</c:v>
                </c:pt>
                <c:pt idx="980">
                  <c:v>41508</c:v>
                </c:pt>
                <c:pt idx="981">
                  <c:v>41509</c:v>
                </c:pt>
                <c:pt idx="982">
                  <c:v>41512</c:v>
                </c:pt>
                <c:pt idx="983">
                  <c:v>41513</c:v>
                </c:pt>
                <c:pt idx="984">
                  <c:v>41514</c:v>
                </c:pt>
                <c:pt idx="985">
                  <c:v>41515</c:v>
                </c:pt>
                <c:pt idx="986">
                  <c:v>41516</c:v>
                </c:pt>
                <c:pt idx="987">
                  <c:v>41519</c:v>
                </c:pt>
                <c:pt idx="988">
                  <c:v>41520</c:v>
                </c:pt>
                <c:pt idx="989">
                  <c:v>41521</c:v>
                </c:pt>
                <c:pt idx="990">
                  <c:v>41522</c:v>
                </c:pt>
                <c:pt idx="991">
                  <c:v>41523</c:v>
                </c:pt>
                <c:pt idx="992">
                  <c:v>41526</c:v>
                </c:pt>
                <c:pt idx="993">
                  <c:v>41527</c:v>
                </c:pt>
                <c:pt idx="994">
                  <c:v>41528</c:v>
                </c:pt>
                <c:pt idx="995">
                  <c:v>41529</c:v>
                </c:pt>
                <c:pt idx="996">
                  <c:v>41530</c:v>
                </c:pt>
                <c:pt idx="997">
                  <c:v>41533</c:v>
                </c:pt>
                <c:pt idx="998">
                  <c:v>41534</c:v>
                </c:pt>
                <c:pt idx="999">
                  <c:v>41535</c:v>
                </c:pt>
                <c:pt idx="1000">
                  <c:v>41536</c:v>
                </c:pt>
                <c:pt idx="1001">
                  <c:v>41537</c:v>
                </c:pt>
                <c:pt idx="1002">
                  <c:v>41540</c:v>
                </c:pt>
                <c:pt idx="1003">
                  <c:v>41541</c:v>
                </c:pt>
                <c:pt idx="1004">
                  <c:v>41542</c:v>
                </c:pt>
                <c:pt idx="1005">
                  <c:v>41543</c:v>
                </c:pt>
                <c:pt idx="1006">
                  <c:v>41544</c:v>
                </c:pt>
                <c:pt idx="1007">
                  <c:v>41547</c:v>
                </c:pt>
                <c:pt idx="1008">
                  <c:v>41548</c:v>
                </c:pt>
                <c:pt idx="1009">
                  <c:v>41549</c:v>
                </c:pt>
                <c:pt idx="1010">
                  <c:v>41550</c:v>
                </c:pt>
                <c:pt idx="1011">
                  <c:v>41551</c:v>
                </c:pt>
                <c:pt idx="1012">
                  <c:v>41554</c:v>
                </c:pt>
                <c:pt idx="1013">
                  <c:v>41555</c:v>
                </c:pt>
                <c:pt idx="1014">
                  <c:v>41556</c:v>
                </c:pt>
                <c:pt idx="1015">
                  <c:v>41557</c:v>
                </c:pt>
                <c:pt idx="1016">
                  <c:v>41558</c:v>
                </c:pt>
                <c:pt idx="1017">
                  <c:v>41561</c:v>
                </c:pt>
                <c:pt idx="1018">
                  <c:v>41562</c:v>
                </c:pt>
                <c:pt idx="1019">
                  <c:v>41563</c:v>
                </c:pt>
                <c:pt idx="1020">
                  <c:v>41564</c:v>
                </c:pt>
                <c:pt idx="1021">
                  <c:v>41565</c:v>
                </c:pt>
                <c:pt idx="1022">
                  <c:v>41568</c:v>
                </c:pt>
                <c:pt idx="1023">
                  <c:v>41569</c:v>
                </c:pt>
                <c:pt idx="1024">
                  <c:v>41570</c:v>
                </c:pt>
                <c:pt idx="1025">
                  <c:v>41571</c:v>
                </c:pt>
                <c:pt idx="1026">
                  <c:v>41572</c:v>
                </c:pt>
                <c:pt idx="1027">
                  <c:v>41575</c:v>
                </c:pt>
                <c:pt idx="1028">
                  <c:v>41576</c:v>
                </c:pt>
                <c:pt idx="1029">
                  <c:v>41577</c:v>
                </c:pt>
                <c:pt idx="1030">
                  <c:v>41578</c:v>
                </c:pt>
                <c:pt idx="1031">
                  <c:v>41579</c:v>
                </c:pt>
                <c:pt idx="1032">
                  <c:v>41582</c:v>
                </c:pt>
                <c:pt idx="1033">
                  <c:v>41583</c:v>
                </c:pt>
                <c:pt idx="1034">
                  <c:v>41584</c:v>
                </c:pt>
                <c:pt idx="1035">
                  <c:v>41585</c:v>
                </c:pt>
                <c:pt idx="1036">
                  <c:v>41586</c:v>
                </c:pt>
                <c:pt idx="1037">
                  <c:v>41589</c:v>
                </c:pt>
                <c:pt idx="1038">
                  <c:v>41590</c:v>
                </c:pt>
                <c:pt idx="1039">
                  <c:v>41591</c:v>
                </c:pt>
                <c:pt idx="1040">
                  <c:v>41592</c:v>
                </c:pt>
                <c:pt idx="1041">
                  <c:v>41596</c:v>
                </c:pt>
                <c:pt idx="1042">
                  <c:v>41597</c:v>
                </c:pt>
                <c:pt idx="1043">
                  <c:v>41599</c:v>
                </c:pt>
                <c:pt idx="1044">
                  <c:v>41600</c:v>
                </c:pt>
                <c:pt idx="1045">
                  <c:v>41603</c:v>
                </c:pt>
                <c:pt idx="1046">
                  <c:v>41604</c:v>
                </c:pt>
                <c:pt idx="1047">
                  <c:v>41605</c:v>
                </c:pt>
                <c:pt idx="1048">
                  <c:v>41606</c:v>
                </c:pt>
                <c:pt idx="1049">
                  <c:v>41607</c:v>
                </c:pt>
                <c:pt idx="1050">
                  <c:v>41610</c:v>
                </c:pt>
                <c:pt idx="1051">
                  <c:v>41611</c:v>
                </c:pt>
                <c:pt idx="1052">
                  <c:v>41612</c:v>
                </c:pt>
                <c:pt idx="1053">
                  <c:v>41613</c:v>
                </c:pt>
                <c:pt idx="1054">
                  <c:v>41614</c:v>
                </c:pt>
                <c:pt idx="1055">
                  <c:v>41617</c:v>
                </c:pt>
                <c:pt idx="1056">
                  <c:v>41618</c:v>
                </c:pt>
                <c:pt idx="1057">
                  <c:v>41619</c:v>
                </c:pt>
                <c:pt idx="1058">
                  <c:v>41620</c:v>
                </c:pt>
                <c:pt idx="1059">
                  <c:v>41621</c:v>
                </c:pt>
                <c:pt idx="1060">
                  <c:v>41624</c:v>
                </c:pt>
                <c:pt idx="1061">
                  <c:v>41625</c:v>
                </c:pt>
                <c:pt idx="1062">
                  <c:v>41626</c:v>
                </c:pt>
                <c:pt idx="1063">
                  <c:v>41627</c:v>
                </c:pt>
                <c:pt idx="1064">
                  <c:v>41628</c:v>
                </c:pt>
                <c:pt idx="1065">
                  <c:v>41631</c:v>
                </c:pt>
                <c:pt idx="1066">
                  <c:v>41634</c:v>
                </c:pt>
                <c:pt idx="1067">
                  <c:v>41635</c:v>
                </c:pt>
                <c:pt idx="1068">
                  <c:v>41638</c:v>
                </c:pt>
                <c:pt idx="1069">
                  <c:v>41641</c:v>
                </c:pt>
                <c:pt idx="1070">
                  <c:v>41642</c:v>
                </c:pt>
                <c:pt idx="1071">
                  <c:v>41645</c:v>
                </c:pt>
                <c:pt idx="1072">
                  <c:v>41646</c:v>
                </c:pt>
                <c:pt idx="1073">
                  <c:v>41647</c:v>
                </c:pt>
                <c:pt idx="1074">
                  <c:v>41648</c:v>
                </c:pt>
                <c:pt idx="1075">
                  <c:v>41649</c:v>
                </c:pt>
                <c:pt idx="1076">
                  <c:v>41652</c:v>
                </c:pt>
                <c:pt idx="1077">
                  <c:v>41653</c:v>
                </c:pt>
                <c:pt idx="1078">
                  <c:v>41654</c:v>
                </c:pt>
                <c:pt idx="1079">
                  <c:v>41655</c:v>
                </c:pt>
                <c:pt idx="1080">
                  <c:v>41656</c:v>
                </c:pt>
                <c:pt idx="1081">
                  <c:v>41659</c:v>
                </c:pt>
                <c:pt idx="1082">
                  <c:v>41660</c:v>
                </c:pt>
                <c:pt idx="1083">
                  <c:v>41661</c:v>
                </c:pt>
                <c:pt idx="1084">
                  <c:v>41662</c:v>
                </c:pt>
                <c:pt idx="1085">
                  <c:v>41663</c:v>
                </c:pt>
                <c:pt idx="1086">
                  <c:v>41666</c:v>
                </c:pt>
                <c:pt idx="1087">
                  <c:v>41667</c:v>
                </c:pt>
                <c:pt idx="1088">
                  <c:v>41668</c:v>
                </c:pt>
                <c:pt idx="1089">
                  <c:v>41669</c:v>
                </c:pt>
                <c:pt idx="1090">
                  <c:v>41673</c:v>
                </c:pt>
                <c:pt idx="1091">
                  <c:v>41674</c:v>
                </c:pt>
                <c:pt idx="1092">
                  <c:v>41675</c:v>
                </c:pt>
                <c:pt idx="1093">
                  <c:v>41676</c:v>
                </c:pt>
                <c:pt idx="1094">
                  <c:v>41677</c:v>
                </c:pt>
                <c:pt idx="1095">
                  <c:v>41680</c:v>
                </c:pt>
                <c:pt idx="1096">
                  <c:v>41681</c:v>
                </c:pt>
                <c:pt idx="1097">
                  <c:v>41682</c:v>
                </c:pt>
                <c:pt idx="1098">
                  <c:v>41683</c:v>
                </c:pt>
                <c:pt idx="1099">
                  <c:v>41684</c:v>
                </c:pt>
                <c:pt idx="1100">
                  <c:v>41687</c:v>
                </c:pt>
                <c:pt idx="1101">
                  <c:v>41688</c:v>
                </c:pt>
                <c:pt idx="1102">
                  <c:v>41689</c:v>
                </c:pt>
                <c:pt idx="1103">
                  <c:v>41690</c:v>
                </c:pt>
                <c:pt idx="1104">
                  <c:v>41691</c:v>
                </c:pt>
                <c:pt idx="1105">
                  <c:v>41694</c:v>
                </c:pt>
                <c:pt idx="1106">
                  <c:v>41695</c:v>
                </c:pt>
                <c:pt idx="1107">
                  <c:v>41696</c:v>
                </c:pt>
                <c:pt idx="1108">
                  <c:v>41697</c:v>
                </c:pt>
                <c:pt idx="1109">
                  <c:v>41698</c:v>
                </c:pt>
                <c:pt idx="1110">
                  <c:v>41703</c:v>
                </c:pt>
                <c:pt idx="1111">
                  <c:v>41704</c:v>
                </c:pt>
                <c:pt idx="1112">
                  <c:v>41705</c:v>
                </c:pt>
                <c:pt idx="1113">
                  <c:v>41708</c:v>
                </c:pt>
                <c:pt idx="1114">
                  <c:v>41709</c:v>
                </c:pt>
                <c:pt idx="1115">
                  <c:v>41710</c:v>
                </c:pt>
                <c:pt idx="1116">
                  <c:v>41711</c:v>
                </c:pt>
                <c:pt idx="1117">
                  <c:v>41712</c:v>
                </c:pt>
                <c:pt idx="1118">
                  <c:v>41715</c:v>
                </c:pt>
                <c:pt idx="1119">
                  <c:v>41716</c:v>
                </c:pt>
                <c:pt idx="1120">
                  <c:v>41717</c:v>
                </c:pt>
                <c:pt idx="1121">
                  <c:v>41718</c:v>
                </c:pt>
                <c:pt idx="1122">
                  <c:v>41719</c:v>
                </c:pt>
                <c:pt idx="1123">
                  <c:v>41722</c:v>
                </c:pt>
                <c:pt idx="1124">
                  <c:v>41723</c:v>
                </c:pt>
                <c:pt idx="1125">
                  <c:v>41724</c:v>
                </c:pt>
                <c:pt idx="1126">
                  <c:v>41725</c:v>
                </c:pt>
                <c:pt idx="1127">
                  <c:v>41726</c:v>
                </c:pt>
                <c:pt idx="1128">
                  <c:v>41729</c:v>
                </c:pt>
                <c:pt idx="1129">
                  <c:v>41730</c:v>
                </c:pt>
                <c:pt idx="1130">
                  <c:v>41731</c:v>
                </c:pt>
                <c:pt idx="1131">
                  <c:v>41732</c:v>
                </c:pt>
                <c:pt idx="1132">
                  <c:v>41733</c:v>
                </c:pt>
                <c:pt idx="1133">
                  <c:v>41736</c:v>
                </c:pt>
                <c:pt idx="1134">
                  <c:v>41737</c:v>
                </c:pt>
                <c:pt idx="1135">
                  <c:v>41738</c:v>
                </c:pt>
                <c:pt idx="1136">
                  <c:v>41739</c:v>
                </c:pt>
                <c:pt idx="1137">
                  <c:v>41740</c:v>
                </c:pt>
                <c:pt idx="1138">
                  <c:v>41743</c:v>
                </c:pt>
                <c:pt idx="1139">
                  <c:v>41744</c:v>
                </c:pt>
                <c:pt idx="1140">
                  <c:v>41745</c:v>
                </c:pt>
                <c:pt idx="1141">
                  <c:v>41746</c:v>
                </c:pt>
                <c:pt idx="1142">
                  <c:v>41751</c:v>
                </c:pt>
                <c:pt idx="1143">
                  <c:v>41752</c:v>
                </c:pt>
                <c:pt idx="1144">
                  <c:v>41753</c:v>
                </c:pt>
                <c:pt idx="1145">
                  <c:v>41754</c:v>
                </c:pt>
                <c:pt idx="1146">
                  <c:v>41757</c:v>
                </c:pt>
                <c:pt idx="1147">
                  <c:v>41758</c:v>
                </c:pt>
                <c:pt idx="1148">
                  <c:v>41759</c:v>
                </c:pt>
                <c:pt idx="1149">
                  <c:v>41761</c:v>
                </c:pt>
                <c:pt idx="1150">
                  <c:v>41764</c:v>
                </c:pt>
                <c:pt idx="1151">
                  <c:v>41765</c:v>
                </c:pt>
                <c:pt idx="1152">
                  <c:v>41766</c:v>
                </c:pt>
                <c:pt idx="1153">
                  <c:v>41767</c:v>
                </c:pt>
                <c:pt idx="1154">
                  <c:v>41768</c:v>
                </c:pt>
                <c:pt idx="1155">
                  <c:v>41771</c:v>
                </c:pt>
                <c:pt idx="1156">
                  <c:v>41773</c:v>
                </c:pt>
                <c:pt idx="1157">
                  <c:v>41774</c:v>
                </c:pt>
                <c:pt idx="1158">
                  <c:v>41775</c:v>
                </c:pt>
                <c:pt idx="1159">
                  <c:v>41778</c:v>
                </c:pt>
                <c:pt idx="1160">
                  <c:v>41779</c:v>
                </c:pt>
                <c:pt idx="1161">
                  <c:v>41780</c:v>
                </c:pt>
                <c:pt idx="1162">
                  <c:v>41781</c:v>
                </c:pt>
                <c:pt idx="1163">
                  <c:v>41782</c:v>
                </c:pt>
                <c:pt idx="1164">
                  <c:v>41785</c:v>
                </c:pt>
                <c:pt idx="1165">
                  <c:v>41786</c:v>
                </c:pt>
                <c:pt idx="1166">
                  <c:v>41787</c:v>
                </c:pt>
                <c:pt idx="1167">
                  <c:v>41788</c:v>
                </c:pt>
                <c:pt idx="1168">
                  <c:v>41789</c:v>
                </c:pt>
                <c:pt idx="1169">
                  <c:v>41792</c:v>
                </c:pt>
                <c:pt idx="1170">
                  <c:v>41793</c:v>
                </c:pt>
                <c:pt idx="1171">
                  <c:v>41794</c:v>
                </c:pt>
                <c:pt idx="1172">
                  <c:v>41795</c:v>
                </c:pt>
                <c:pt idx="1173">
                  <c:v>41796</c:v>
                </c:pt>
                <c:pt idx="1174">
                  <c:v>41799</c:v>
                </c:pt>
                <c:pt idx="1175">
                  <c:v>41800</c:v>
                </c:pt>
                <c:pt idx="1176">
                  <c:v>41801</c:v>
                </c:pt>
                <c:pt idx="1177">
                  <c:v>41803</c:v>
                </c:pt>
                <c:pt idx="1178">
                  <c:v>41806</c:v>
                </c:pt>
                <c:pt idx="1179">
                  <c:v>41807</c:v>
                </c:pt>
                <c:pt idx="1180">
                  <c:v>41808</c:v>
                </c:pt>
                <c:pt idx="1181">
                  <c:v>41810</c:v>
                </c:pt>
                <c:pt idx="1182">
                  <c:v>41813</c:v>
                </c:pt>
                <c:pt idx="1183">
                  <c:v>41814</c:v>
                </c:pt>
                <c:pt idx="1184">
                  <c:v>41815</c:v>
                </c:pt>
                <c:pt idx="1185">
                  <c:v>41816</c:v>
                </c:pt>
                <c:pt idx="1186">
                  <c:v>41817</c:v>
                </c:pt>
                <c:pt idx="1187">
                  <c:v>41820</c:v>
                </c:pt>
                <c:pt idx="1188">
                  <c:v>41821</c:v>
                </c:pt>
                <c:pt idx="1189">
                  <c:v>41822</c:v>
                </c:pt>
                <c:pt idx="1190">
                  <c:v>41823</c:v>
                </c:pt>
                <c:pt idx="1191">
                  <c:v>41824</c:v>
                </c:pt>
                <c:pt idx="1192">
                  <c:v>41827</c:v>
                </c:pt>
                <c:pt idx="1193">
                  <c:v>41828</c:v>
                </c:pt>
                <c:pt idx="1194">
                  <c:v>41830</c:v>
                </c:pt>
                <c:pt idx="1195">
                  <c:v>41831</c:v>
                </c:pt>
                <c:pt idx="1196">
                  <c:v>41834</c:v>
                </c:pt>
                <c:pt idx="1197">
                  <c:v>41835</c:v>
                </c:pt>
                <c:pt idx="1198">
                  <c:v>41836</c:v>
                </c:pt>
                <c:pt idx="1199">
                  <c:v>41837</c:v>
                </c:pt>
                <c:pt idx="1200">
                  <c:v>41838</c:v>
                </c:pt>
                <c:pt idx="1201">
                  <c:v>41841</c:v>
                </c:pt>
                <c:pt idx="1202">
                  <c:v>41842</c:v>
                </c:pt>
                <c:pt idx="1203">
                  <c:v>41843</c:v>
                </c:pt>
                <c:pt idx="1204">
                  <c:v>41844</c:v>
                </c:pt>
                <c:pt idx="1205">
                  <c:v>41845</c:v>
                </c:pt>
                <c:pt idx="1206">
                  <c:v>41849</c:v>
                </c:pt>
                <c:pt idx="1207">
                  <c:v>41850</c:v>
                </c:pt>
                <c:pt idx="1208">
                  <c:v>41851</c:v>
                </c:pt>
                <c:pt idx="1209">
                  <c:v>41852</c:v>
                </c:pt>
                <c:pt idx="1210">
                  <c:v>41855</c:v>
                </c:pt>
                <c:pt idx="1211">
                  <c:v>41856</c:v>
                </c:pt>
                <c:pt idx="1212">
                  <c:v>41857</c:v>
                </c:pt>
                <c:pt idx="1213">
                  <c:v>41858</c:v>
                </c:pt>
                <c:pt idx="1214">
                  <c:v>41859</c:v>
                </c:pt>
                <c:pt idx="1215">
                  <c:v>41862</c:v>
                </c:pt>
                <c:pt idx="1216">
                  <c:v>41863</c:v>
                </c:pt>
                <c:pt idx="1217">
                  <c:v>41864</c:v>
                </c:pt>
                <c:pt idx="1218">
                  <c:v>41865</c:v>
                </c:pt>
                <c:pt idx="1219">
                  <c:v>41866</c:v>
                </c:pt>
                <c:pt idx="1220">
                  <c:v>41869</c:v>
                </c:pt>
                <c:pt idx="1221">
                  <c:v>41870</c:v>
                </c:pt>
                <c:pt idx="1222">
                  <c:v>41871</c:v>
                </c:pt>
                <c:pt idx="1223">
                  <c:v>41872</c:v>
                </c:pt>
                <c:pt idx="1224">
                  <c:v>41873</c:v>
                </c:pt>
                <c:pt idx="1225">
                  <c:v>41876</c:v>
                </c:pt>
                <c:pt idx="1226">
                  <c:v>41877</c:v>
                </c:pt>
                <c:pt idx="1227">
                  <c:v>41878</c:v>
                </c:pt>
                <c:pt idx="1228">
                  <c:v>41879</c:v>
                </c:pt>
                <c:pt idx="1229">
                  <c:v>41880</c:v>
                </c:pt>
                <c:pt idx="1230">
                  <c:v>41883</c:v>
                </c:pt>
                <c:pt idx="1231">
                  <c:v>41884</c:v>
                </c:pt>
                <c:pt idx="1232">
                  <c:v>41885</c:v>
                </c:pt>
                <c:pt idx="1233">
                  <c:v>41886</c:v>
                </c:pt>
                <c:pt idx="1234">
                  <c:v>41887</c:v>
                </c:pt>
                <c:pt idx="1235">
                  <c:v>41890</c:v>
                </c:pt>
                <c:pt idx="1236">
                  <c:v>41891</c:v>
                </c:pt>
                <c:pt idx="1237">
                  <c:v>41892</c:v>
                </c:pt>
                <c:pt idx="1238">
                  <c:v>41893</c:v>
                </c:pt>
                <c:pt idx="1239">
                  <c:v>41894</c:v>
                </c:pt>
                <c:pt idx="1240">
                  <c:v>41897</c:v>
                </c:pt>
                <c:pt idx="1241">
                  <c:v>41898</c:v>
                </c:pt>
                <c:pt idx="1242">
                  <c:v>41899</c:v>
                </c:pt>
                <c:pt idx="1243">
                  <c:v>41900</c:v>
                </c:pt>
                <c:pt idx="1244">
                  <c:v>41901</c:v>
                </c:pt>
                <c:pt idx="1245">
                  <c:v>41904</c:v>
                </c:pt>
                <c:pt idx="1246">
                  <c:v>41905</c:v>
                </c:pt>
                <c:pt idx="1247">
                  <c:v>41906</c:v>
                </c:pt>
                <c:pt idx="1248">
                  <c:v>41907</c:v>
                </c:pt>
                <c:pt idx="1249">
                  <c:v>41908</c:v>
                </c:pt>
                <c:pt idx="1250">
                  <c:v>41911</c:v>
                </c:pt>
                <c:pt idx="1251">
                  <c:v>41912</c:v>
                </c:pt>
                <c:pt idx="1252">
                  <c:v>41913</c:v>
                </c:pt>
                <c:pt idx="1253">
                  <c:v>41914</c:v>
                </c:pt>
                <c:pt idx="1254">
                  <c:v>41915</c:v>
                </c:pt>
                <c:pt idx="1255">
                  <c:v>41919</c:v>
                </c:pt>
                <c:pt idx="1256">
                  <c:v>41920</c:v>
                </c:pt>
                <c:pt idx="1257">
                  <c:v>41921</c:v>
                </c:pt>
                <c:pt idx="1258">
                  <c:v>41922</c:v>
                </c:pt>
                <c:pt idx="1259">
                  <c:v>41925</c:v>
                </c:pt>
                <c:pt idx="1260">
                  <c:v>41926</c:v>
                </c:pt>
                <c:pt idx="1261">
                  <c:v>41927</c:v>
                </c:pt>
                <c:pt idx="1262">
                  <c:v>41928</c:v>
                </c:pt>
                <c:pt idx="1263">
                  <c:v>41929</c:v>
                </c:pt>
                <c:pt idx="1264">
                  <c:v>41932</c:v>
                </c:pt>
                <c:pt idx="1265">
                  <c:v>41933</c:v>
                </c:pt>
                <c:pt idx="1266">
                  <c:v>41935</c:v>
                </c:pt>
                <c:pt idx="1267">
                  <c:v>41936</c:v>
                </c:pt>
                <c:pt idx="1268">
                  <c:v>41939</c:v>
                </c:pt>
                <c:pt idx="1269">
                  <c:v>41940</c:v>
                </c:pt>
                <c:pt idx="1270">
                  <c:v>41941</c:v>
                </c:pt>
                <c:pt idx="1271">
                  <c:v>41942</c:v>
                </c:pt>
                <c:pt idx="1272">
                  <c:v>41943</c:v>
                </c:pt>
                <c:pt idx="1273">
                  <c:v>41946</c:v>
                </c:pt>
                <c:pt idx="1274">
                  <c:v>41947</c:v>
                </c:pt>
                <c:pt idx="1275">
                  <c:v>41948</c:v>
                </c:pt>
                <c:pt idx="1276">
                  <c:v>41949</c:v>
                </c:pt>
                <c:pt idx="1277">
                  <c:v>41950</c:v>
                </c:pt>
                <c:pt idx="1278">
                  <c:v>41953</c:v>
                </c:pt>
                <c:pt idx="1279">
                  <c:v>41954</c:v>
                </c:pt>
                <c:pt idx="1280">
                  <c:v>41955</c:v>
                </c:pt>
                <c:pt idx="1281">
                  <c:v>41956</c:v>
                </c:pt>
                <c:pt idx="1282">
                  <c:v>41957</c:v>
                </c:pt>
                <c:pt idx="1283">
                  <c:v>41960</c:v>
                </c:pt>
                <c:pt idx="1284">
                  <c:v>41961</c:v>
                </c:pt>
                <c:pt idx="1285">
                  <c:v>41962</c:v>
                </c:pt>
                <c:pt idx="1286">
                  <c:v>41964</c:v>
                </c:pt>
                <c:pt idx="1287">
                  <c:v>41967</c:v>
                </c:pt>
                <c:pt idx="1288">
                  <c:v>41968</c:v>
                </c:pt>
                <c:pt idx="1289">
                  <c:v>41969</c:v>
                </c:pt>
                <c:pt idx="1290">
                  <c:v>41970</c:v>
                </c:pt>
                <c:pt idx="1291">
                  <c:v>41971</c:v>
                </c:pt>
                <c:pt idx="1292">
                  <c:v>41974</c:v>
                </c:pt>
                <c:pt idx="1293">
                  <c:v>41975</c:v>
                </c:pt>
                <c:pt idx="1294">
                  <c:v>41976</c:v>
                </c:pt>
                <c:pt idx="1295">
                  <c:v>41977</c:v>
                </c:pt>
                <c:pt idx="1296">
                  <c:v>41978</c:v>
                </c:pt>
                <c:pt idx="1297">
                  <c:v>41981</c:v>
                </c:pt>
                <c:pt idx="1298">
                  <c:v>41982</c:v>
                </c:pt>
                <c:pt idx="1299">
                  <c:v>41983</c:v>
                </c:pt>
                <c:pt idx="1300">
                  <c:v>41984</c:v>
                </c:pt>
                <c:pt idx="1301">
                  <c:v>41985</c:v>
                </c:pt>
                <c:pt idx="1302">
                  <c:v>41988</c:v>
                </c:pt>
                <c:pt idx="1303">
                  <c:v>41989</c:v>
                </c:pt>
                <c:pt idx="1304">
                  <c:v>41990</c:v>
                </c:pt>
                <c:pt idx="1305">
                  <c:v>41991</c:v>
                </c:pt>
                <c:pt idx="1306">
                  <c:v>41992</c:v>
                </c:pt>
                <c:pt idx="1307">
                  <c:v>41995</c:v>
                </c:pt>
                <c:pt idx="1308">
                  <c:v>41996</c:v>
                </c:pt>
                <c:pt idx="1309">
                  <c:v>41999</c:v>
                </c:pt>
                <c:pt idx="1310">
                  <c:v>42002</c:v>
                </c:pt>
                <c:pt idx="1311">
                  <c:v>42003</c:v>
                </c:pt>
                <c:pt idx="1312">
                  <c:v>42006</c:v>
                </c:pt>
                <c:pt idx="1313">
                  <c:v>42009</c:v>
                </c:pt>
                <c:pt idx="1314">
                  <c:v>42010</c:v>
                </c:pt>
                <c:pt idx="1315">
                  <c:v>42011</c:v>
                </c:pt>
                <c:pt idx="1316">
                  <c:v>42012</c:v>
                </c:pt>
                <c:pt idx="1317">
                  <c:v>42013</c:v>
                </c:pt>
                <c:pt idx="1318">
                  <c:v>42016</c:v>
                </c:pt>
                <c:pt idx="1319">
                  <c:v>42017</c:v>
                </c:pt>
                <c:pt idx="1320">
                  <c:v>42018</c:v>
                </c:pt>
                <c:pt idx="1321">
                  <c:v>42019</c:v>
                </c:pt>
                <c:pt idx="1322">
                  <c:v>42020</c:v>
                </c:pt>
                <c:pt idx="1323">
                  <c:v>42023</c:v>
                </c:pt>
                <c:pt idx="1324">
                  <c:v>42024</c:v>
                </c:pt>
                <c:pt idx="1325">
                  <c:v>42025</c:v>
                </c:pt>
                <c:pt idx="1326">
                  <c:v>42026</c:v>
                </c:pt>
                <c:pt idx="1327">
                  <c:v>42027</c:v>
                </c:pt>
                <c:pt idx="1328">
                  <c:v>42030</c:v>
                </c:pt>
                <c:pt idx="1329">
                  <c:v>42031</c:v>
                </c:pt>
                <c:pt idx="1330">
                  <c:v>42032</c:v>
                </c:pt>
                <c:pt idx="1331">
                  <c:v>42033</c:v>
                </c:pt>
                <c:pt idx="1332">
                  <c:v>42034</c:v>
                </c:pt>
                <c:pt idx="1333">
                  <c:v>42037</c:v>
                </c:pt>
                <c:pt idx="1334">
                  <c:v>42038</c:v>
                </c:pt>
                <c:pt idx="1335">
                  <c:v>42039</c:v>
                </c:pt>
                <c:pt idx="1336">
                  <c:v>42040</c:v>
                </c:pt>
                <c:pt idx="1337">
                  <c:v>42041</c:v>
                </c:pt>
                <c:pt idx="1338">
                  <c:v>42044</c:v>
                </c:pt>
                <c:pt idx="1339">
                  <c:v>42045</c:v>
                </c:pt>
                <c:pt idx="1340">
                  <c:v>42046</c:v>
                </c:pt>
                <c:pt idx="1341">
                  <c:v>42047</c:v>
                </c:pt>
                <c:pt idx="1342">
                  <c:v>42048</c:v>
                </c:pt>
                <c:pt idx="1343">
                  <c:v>42053</c:v>
                </c:pt>
                <c:pt idx="1344">
                  <c:v>42058</c:v>
                </c:pt>
                <c:pt idx="1345">
                  <c:v>42059</c:v>
                </c:pt>
                <c:pt idx="1346">
                  <c:v>42060</c:v>
                </c:pt>
                <c:pt idx="1347">
                  <c:v>42061</c:v>
                </c:pt>
                <c:pt idx="1348">
                  <c:v>42062</c:v>
                </c:pt>
                <c:pt idx="1349">
                  <c:v>42065</c:v>
                </c:pt>
                <c:pt idx="1350">
                  <c:v>42066</c:v>
                </c:pt>
                <c:pt idx="1351">
                  <c:v>42067</c:v>
                </c:pt>
                <c:pt idx="1352">
                  <c:v>42068</c:v>
                </c:pt>
                <c:pt idx="1353">
                  <c:v>42069</c:v>
                </c:pt>
                <c:pt idx="1354">
                  <c:v>42072</c:v>
                </c:pt>
                <c:pt idx="1355">
                  <c:v>42073</c:v>
                </c:pt>
                <c:pt idx="1356">
                  <c:v>42074</c:v>
                </c:pt>
                <c:pt idx="1357">
                  <c:v>42075</c:v>
                </c:pt>
                <c:pt idx="1358">
                  <c:v>42076</c:v>
                </c:pt>
                <c:pt idx="1359">
                  <c:v>42079</c:v>
                </c:pt>
                <c:pt idx="1360">
                  <c:v>42080</c:v>
                </c:pt>
                <c:pt idx="1361">
                  <c:v>42081</c:v>
                </c:pt>
                <c:pt idx="1362">
                  <c:v>42082</c:v>
                </c:pt>
                <c:pt idx="1363">
                  <c:v>42083</c:v>
                </c:pt>
                <c:pt idx="1364">
                  <c:v>42086</c:v>
                </c:pt>
                <c:pt idx="1365">
                  <c:v>42087</c:v>
                </c:pt>
                <c:pt idx="1366">
                  <c:v>42088</c:v>
                </c:pt>
                <c:pt idx="1367">
                  <c:v>42089</c:v>
                </c:pt>
                <c:pt idx="1368">
                  <c:v>42090</c:v>
                </c:pt>
                <c:pt idx="1369">
                  <c:v>42093</c:v>
                </c:pt>
                <c:pt idx="1370">
                  <c:v>42094</c:v>
                </c:pt>
                <c:pt idx="1371">
                  <c:v>42095</c:v>
                </c:pt>
                <c:pt idx="1372">
                  <c:v>42096</c:v>
                </c:pt>
                <c:pt idx="1373">
                  <c:v>42100</c:v>
                </c:pt>
                <c:pt idx="1374">
                  <c:v>42101</c:v>
                </c:pt>
                <c:pt idx="1375">
                  <c:v>42102</c:v>
                </c:pt>
                <c:pt idx="1376">
                  <c:v>42103</c:v>
                </c:pt>
                <c:pt idx="1377">
                  <c:v>42104</c:v>
                </c:pt>
                <c:pt idx="1378">
                  <c:v>42107</c:v>
                </c:pt>
                <c:pt idx="1379">
                  <c:v>42108</c:v>
                </c:pt>
                <c:pt idx="1380">
                  <c:v>42109</c:v>
                </c:pt>
                <c:pt idx="1381">
                  <c:v>42110</c:v>
                </c:pt>
                <c:pt idx="1382">
                  <c:v>42111</c:v>
                </c:pt>
                <c:pt idx="1383">
                  <c:v>42114</c:v>
                </c:pt>
                <c:pt idx="1384">
                  <c:v>42116</c:v>
                </c:pt>
                <c:pt idx="1385">
                  <c:v>42117</c:v>
                </c:pt>
                <c:pt idx="1386">
                  <c:v>42118</c:v>
                </c:pt>
                <c:pt idx="1387">
                  <c:v>42121</c:v>
                </c:pt>
                <c:pt idx="1388">
                  <c:v>42122</c:v>
                </c:pt>
                <c:pt idx="1389">
                  <c:v>42123</c:v>
                </c:pt>
                <c:pt idx="1390">
                  <c:v>42124</c:v>
                </c:pt>
                <c:pt idx="1391">
                  <c:v>42128</c:v>
                </c:pt>
                <c:pt idx="1392">
                  <c:v>42129</c:v>
                </c:pt>
                <c:pt idx="1393">
                  <c:v>42130</c:v>
                </c:pt>
                <c:pt idx="1394">
                  <c:v>42131</c:v>
                </c:pt>
                <c:pt idx="1395">
                  <c:v>42132</c:v>
                </c:pt>
                <c:pt idx="1396">
                  <c:v>42135</c:v>
                </c:pt>
                <c:pt idx="1397">
                  <c:v>42136</c:v>
                </c:pt>
                <c:pt idx="1398">
                  <c:v>42137</c:v>
                </c:pt>
                <c:pt idx="1399">
                  <c:v>42138</c:v>
                </c:pt>
                <c:pt idx="1400">
                  <c:v>42139</c:v>
                </c:pt>
                <c:pt idx="1401">
                  <c:v>42142</c:v>
                </c:pt>
                <c:pt idx="1402">
                  <c:v>42143</c:v>
                </c:pt>
                <c:pt idx="1403">
                  <c:v>42144</c:v>
                </c:pt>
                <c:pt idx="1404">
                  <c:v>42145</c:v>
                </c:pt>
                <c:pt idx="1405">
                  <c:v>42146</c:v>
                </c:pt>
                <c:pt idx="1406">
                  <c:v>42149</c:v>
                </c:pt>
                <c:pt idx="1407">
                  <c:v>42150</c:v>
                </c:pt>
                <c:pt idx="1408">
                  <c:v>42151</c:v>
                </c:pt>
                <c:pt idx="1409">
                  <c:v>42152</c:v>
                </c:pt>
                <c:pt idx="1410">
                  <c:v>42153</c:v>
                </c:pt>
                <c:pt idx="1411">
                  <c:v>42157</c:v>
                </c:pt>
                <c:pt idx="1412">
                  <c:v>42158</c:v>
                </c:pt>
                <c:pt idx="1413">
                  <c:v>42160</c:v>
                </c:pt>
                <c:pt idx="1414">
                  <c:v>42163</c:v>
                </c:pt>
                <c:pt idx="1415">
                  <c:v>42164</c:v>
                </c:pt>
                <c:pt idx="1416">
                  <c:v>42165</c:v>
                </c:pt>
                <c:pt idx="1417">
                  <c:v>42166</c:v>
                </c:pt>
                <c:pt idx="1418">
                  <c:v>42167</c:v>
                </c:pt>
                <c:pt idx="1419">
                  <c:v>42170</c:v>
                </c:pt>
                <c:pt idx="1420">
                  <c:v>42171</c:v>
                </c:pt>
                <c:pt idx="1421">
                  <c:v>42172</c:v>
                </c:pt>
                <c:pt idx="1422">
                  <c:v>42173</c:v>
                </c:pt>
                <c:pt idx="1423">
                  <c:v>42174</c:v>
                </c:pt>
                <c:pt idx="1424">
                  <c:v>42177</c:v>
                </c:pt>
                <c:pt idx="1425">
                  <c:v>42178</c:v>
                </c:pt>
                <c:pt idx="1426">
                  <c:v>42179</c:v>
                </c:pt>
                <c:pt idx="1427">
                  <c:v>42180</c:v>
                </c:pt>
                <c:pt idx="1428">
                  <c:v>42181</c:v>
                </c:pt>
                <c:pt idx="1429">
                  <c:v>42184</c:v>
                </c:pt>
                <c:pt idx="1430">
                  <c:v>42185</c:v>
                </c:pt>
                <c:pt idx="1431">
                  <c:v>42186</c:v>
                </c:pt>
                <c:pt idx="1432">
                  <c:v>42187</c:v>
                </c:pt>
                <c:pt idx="1433">
                  <c:v>42188</c:v>
                </c:pt>
                <c:pt idx="1434">
                  <c:v>42191</c:v>
                </c:pt>
                <c:pt idx="1435">
                  <c:v>42192</c:v>
                </c:pt>
                <c:pt idx="1436">
                  <c:v>42193</c:v>
                </c:pt>
                <c:pt idx="1437">
                  <c:v>42195</c:v>
                </c:pt>
                <c:pt idx="1438">
                  <c:v>42198</c:v>
                </c:pt>
                <c:pt idx="1439">
                  <c:v>42199</c:v>
                </c:pt>
                <c:pt idx="1440">
                  <c:v>42200</c:v>
                </c:pt>
                <c:pt idx="1441">
                  <c:v>42201</c:v>
                </c:pt>
                <c:pt idx="1442">
                  <c:v>42205</c:v>
                </c:pt>
                <c:pt idx="1443">
                  <c:v>42206</c:v>
                </c:pt>
                <c:pt idx="1444">
                  <c:v>42207</c:v>
                </c:pt>
                <c:pt idx="1445">
                  <c:v>42208</c:v>
                </c:pt>
                <c:pt idx="1446">
                  <c:v>42209</c:v>
                </c:pt>
                <c:pt idx="1447">
                  <c:v>42212</c:v>
                </c:pt>
                <c:pt idx="1448">
                  <c:v>42213</c:v>
                </c:pt>
                <c:pt idx="1449">
                  <c:v>42214</c:v>
                </c:pt>
                <c:pt idx="1450">
                  <c:v>42215</c:v>
                </c:pt>
                <c:pt idx="1451">
                  <c:v>42216</c:v>
                </c:pt>
                <c:pt idx="1452">
                  <c:v>42219</c:v>
                </c:pt>
                <c:pt idx="1453">
                  <c:v>42220</c:v>
                </c:pt>
                <c:pt idx="1454">
                  <c:v>42221</c:v>
                </c:pt>
                <c:pt idx="1455">
                  <c:v>42222</c:v>
                </c:pt>
                <c:pt idx="1456">
                  <c:v>42227</c:v>
                </c:pt>
                <c:pt idx="1457">
                  <c:v>42228</c:v>
                </c:pt>
                <c:pt idx="1458">
                  <c:v>42229</c:v>
                </c:pt>
                <c:pt idx="1459">
                  <c:v>42230</c:v>
                </c:pt>
                <c:pt idx="1460">
                  <c:v>42233</c:v>
                </c:pt>
                <c:pt idx="1461">
                  <c:v>42234</c:v>
                </c:pt>
                <c:pt idx="1462">
                  <c:v>42235</c:v>
                </c:pt>
                <c:pt idx="1463">
                  <c:v>42236</c:v>
                </c:pt>
                <c:pt idx="1464">
                  <c:v>42237</c:v>
                </c:pt>
                <c:pt idx="1465">
                  <c:v>42240</c:v>
                </c:pt>
                <c:pt idx="1466">
                  <c:v>42241</c:v>
                </c:pt>
                <c:pt idx="1467">
                  <c:v>42242</c:v>
                </c:pt>
                <c:pt idx="1468">
                  <c:v>42243</c:v>
                </c:pt>
                <c:pt idx="1469">
                  <c:v>42244</c:v>
                </c:pt>
                <c:pt idx="1470">
                  <c:v>42247</c:v>
                </c:pt>
                <c:pt idx="1471">
                  <c:v>42248</c:v>
                </c:pt>
                <c:pt idx="1472">
                  <c:v>42249</c:v>
                </c:pt>
                <c:pt idx="1473">
                  <c:v>42250</c:v>
                </c:pt>
                <c:pt idx="1474">
                  <c:v>42251</c:v>
                </c:pt>
                <c:pt idx="1475">
                  <c:v>42255</c:v>
                </c:pt>
                <c:pt idx="1476">
                  <c:v>42256</c:v>
                </c:pt>
                <c:pt idx="1477">
                  <c:v>42257</c:v>
                </c:pt>
                <c:pt idx="1478">
                  <c:v>42261</c:v>
                </c:pt>
                <c:pt idx="1479">
                  <c:v>42262</c:v>
                </c:pt>
                <c:pt idx="1480">
                  <c:v>42263</c:v>
                </c:pt>
                <c:pt idx="1481">
                  <c:v>42264</c:v>
                </c:pt>
                <c:pt idx="1482">
                  <c:v>42265</c:v>
                </c:pt>
                <c:pt idx="1483">
                  <c:v>42268</c:v>
                </c:pt>
                <c:pt idx="1484">
                  <c:v>42269</c:v>
                </c:pt>
                <c:pt idx="1485">
                  <c:v>42270</c:v>
                </c:pt>
                <c:pt idx="1486">
                  <c:v>42272</c:v>
                </c:pt>
                <c:pt idx="1487">
                  <c:v>42275</c:v>
                </c:pt>
                <c:pt idx="1488">
                  <c:v>42276</c:v>
                </c:pt>
                <c:pt idx="1489">
                  <c:v>42277</c:v>
                </c:pt>
                <c:pt idx="1490">
                  <c:v>42278</c:v>
                </c:pt>
                <c:pt idx="1491">
                  <c:v>42279</c:v>
                </c:pt>
                <c:pt idx="1492">
                  <c:v>42282</c:v>
                </c:pt>
                <c:pt idx="1493">
                  <c:v>42283</c:v>
                </c:pt>
                <c:pt idx="1494">
                  <c:v>42284</c:v>
                </c:pt>
                <c:pt idx="1495">
                  <c:v>42285</c:v>
                </c:pt>
                <c:pt idx="1496">
                  <c:v>42286</c:v>
                </c:pt>
                <c:pt idx="1497">
                  <c:v>42290</c:v>
                </c:pt>
                <c:pt idx="1498">
                  <c:v>42291</c:v>
                </c:pt>
                <c:pt idx="1499">
                  <c:v>42292</c:v>
                </c:pt>
                <c:pt idx="1500">
                  <c:v>42293</c:v>
                </c:pt>
                <c:pt idx="1501">
                  <c:v>42296</c:v>
                </c:pt>
                <c:pt idx="1502">
                  <c:v>42297</c:v>
                </c:pt>
                <c:pt idx="1503">
                  <c:v>42298</c:v>
                </c:pt>
                <c:pt idx="1504">
                  <c:v>42299</c:v>
                </c:pt>
                <c:pt idx="1505">
                  <c:v>42300</c:v>
                </c:pt>
                <c:pt idx="1506">
                  <c:v>42303</c:v>
                </c:pt>
                <c:pt idx="1507">
                  <c:v>42304</c:v>
                </c:pt>
                <c:pt idx="1508">
                  <c:v>42305</c:v>
                </c:pt>
                <c:pt idx="1509">
                  <c:v>42306</c:v>
                </c:pt>
                <c:pt idx="1510">
                  <c:v>42307</c:v>
                </c:pt>
                <c:pt idx="1511">
                  <c:v>42311</c:v>
                </c:pt>
                <c:pt idx="1512">
                  <c:v>42312</c:v>
                </c:pt>
                <c:pt idx="1513">
                  <c:v>42313</c:v>
                </c:pt>
                <c:pt idx="1514">
                  <c:v>42314</c:v>
                </c:pt>
                <c:pt idx="1515">
                  <c:v>42317</c:v>
                </c:pt>
                <c:pt idx="1516">
                  <c:v>42319</c:v>
                </c:pt>
                <c:pt idx="1517">
                  <c:v>42320</c:v>
                </c:pt>
                <c:pt idx="1518">
                  <c:v>42321</c:v>
                </c:pt>
                <c:pt idx="1519">
                  <c:v>42324</c:v>
                </c:pt>
                <c:pt idx="1520">
                  <c:v>42325</c:v>
                </c:pt>
                <c:pt idx="1521">
                  <c:v>42326</c:v>
                </c:pt>
                <c:pt idx="1522">
                  <c:v>42327</c:v>
                </c:pt>
                <c:pt idx="1523">
                  <c:v>42331</c:v>
                </c:pt>
                <c:pt idx="1524">
                  <c:v>42332</c:v>
                </c:pt>
                <c:pt idx="1525">
                  <c:v>42333</c:v>
                </c:pt>
                <c:pt idx="1526">
                  <c:v>42334</c:v>
                </c:pt>
                <c:pt idx="1527">
                  <c:v>42335</c:v>
                </c:pt>
                <c:pt idx="1528">
                  <c:v>42338</c:v>
                </c:pt>
                <c:pt idx="1529">
                  <c:v>42339</c:v>
                </c:pt>
                <c:pt idx="1530">
                  <c:v>42340</c:v>
                </c:pt>
                <c:pt idx="1531">
                  <c:v>42341</c:v>
                </c:pt>
                <c:pt idx="1532">
                  <c:v>42342</c:v>
                </c:pt>
                <c:pt idx="1533">
                  <c:v>42345</c:v>
                </c:pt>
                <c:pt idx="1534">
                  <c:v>42346</c:v>
                </c:pt>
                <c:pt idx="1535">
                  <c:v>42347</c:v>
                </c:pt>
                <c:pt idx="1536">
                  <c:v>42348</c:v>
                </c:pt>
                <c:pt idx="1537">
                  <c:v>42349</c:v>
                </c:pt>
                <c:pt idx="1538">
                  <c:v>42352</c:v>
                </c:pt>
                <c:pt idx="1539">
                  <c:v>42353</c:v>
                </c:pt>
                <c:pt idx="1540">
                  <c:v>42354</c:v>
                </c:pt>
                <c:pt idx="1541">
                  <c:v>42355</c:v>
                </c:pt>
                <c:pt idx="1542">
                  <c:v>42356</c:v>
                </c:pt>
                <c:pt idx="1543">
                  <c:v>42359</c:v>
                </c:pt>
                <c:pt idx="1544">
                  <c:v>42360</c:v>
                </c:pt>
                <c:pt idx="1545">
                  <c:v>42361</c:v>
                </c:pt>
                <c:pt idx="1546">
                  <c:v>42366</c:v>
                </c:pt>
                <c:pt idx="1547">
                  <c:v>42367</c:v>
                </c:pt>
                <c:pt idx="1548">
                  <c:v>42368</c:v>
                </c:pt>
                <c:pt idx="1549">
                  <c:v>42373</c:v>
                </c:pt>
                <c:pt idx="1550">
                  <c:v>42374</c:v>
                </c:pt>
                <c:pt idx="1551">
                  <c:v>42375</c:v>
                </c:pt>
                <c:pt idx="1552">
                  <c:v>42376</c:v>
                </c:pt>
                <c:pt idx="1553">
                  <c:v>42377</c:v>
                </c:pt>
                <c:pt idx="1554">
                  <c:v>42380</c:v>
                </c:pt>
                <c:pt idx="1555">
                  <c:v>42381</c:v>
                </c:pt>
                <c:pt idx="1556">
                  <c:v>42382</c:v>
                </c:pt>
                <c:pt idx="1557">
                  <c:v>42383</c:v>
                </c:pt>
                <c:pt idx="1558">
                  <c:v>42384</c:v>
                </c:pt>
                <c:pt idx="1559">
                  <c:v>42387</c:v>
                </c:pt>
                <c:pt idx="1560">
                  <c:v>42388</c:v>
                </c:pt>
                <c:pt idx="1561">
                  <c:v>42389</c:v>
                </c:pt>
                <c:pt idx="1562">
                  <c:v>42390</c:v>
                </c:pt>
                <c:pt idx="1563">
                  <c:v>42391</c:v>
                </c:pt>
                <c:pt idx="1564">
                  <c:v>42395</c:v>
                </c:pt>
                <c:pt idx="1565">
                  <c:v>42396</c:v>
                </c:pt>
                <c:pt idx="1566">
                  <c:v>42397</c:v>
                </c:pt>
                <c:pt idx="1567">
                  <c:v>42398</c:v>
                </c:pt>
                <c:pt idx="1568">
                  <c:v>42401</c:v>
                </c:pt>
                <c:pt idx="1569">
                  <c:v>42402</c:v>
                </c:pt>
                <c:pt idx="1570">
                  <c:v>42403</c:v>
                </c:pt>
                <c:pt idx="1571">
                  <c:v>42404</c:v>
                </c:pt>
                <c:pt idx="1572">
                  <c:v>42405</c:v>
                </c:pt>
                <c:pt idx="1573">
                  <c:v>42410</c:v>
                </c:pt>
                <c:pt idx="1574">
                  <c:v>42411</c:v>
                </c:pt>
                <c:pt idx="1575">
                  <c:v>42412</c:v>
                </c:pt>
                <c:pt idx="1576">
                  <c:v>42415</c:v>
                </c:pt>
                <c:pt idx="1577">
                  <c:v>42416</c:v>
                </c:pt>
                <c:pt idx="1578">
                  <c:v>42417</c:v>
                </c:pt>
                <c:pt idx="1579">
                  <c:v>42418</c:v>
                </c:pt>
                <c:pt idx="1580">
                  <c:v>42419</c:v>
                </c:pt>
                <c:pt idx="1581">
                  <c:v>42422</c:v>
                </c:pt>
                <c:pt idx="1582">
                  <c:v>42423</c:v>
                </c:pt>
                <c:pt idx="1583">
                  <c:v>42424</c:v>
                </c:pt>
                <c:pt idx="1584">
                  <c:v>42425</c:v>
                </c:pt>
                <c:pt idx="1585">
                  <c:v>42426</c:v>
                </c:pt>
                <c:pt idx="1586">
                  <c:v>42429</c:v>
                </c:pt>
                <c:pt idx="1587">
                  <c:v>42430</c:v>
                </c:pt>
                <c:pt idx="1588">
                  <c:v>42431</c:v>
                </c:pt>
                <c:pt idx="1589">
                  <c:v>42432</c:v>
                </c:pt>
                <c:pt idx="1590">
                  <c:v>42433</c:v>
                </c:pt>
                <c:pt idx="1591">
                  <c:v>42436</c:v>
                </c:pt>
                <c:pt idx="1592">
                  <c:v>42437</c:v>
                </c:pt>
                <c:pt idx="1593">
                  <c:v>42438</c:v>
                </c:pt>
                <c:pt idx="1594">
                  <c:v>42439</c:v>
                </c:pt>
                <c:pt idx="1595">
                  <c:v>42440</c:v>
                </c:pt>
                <c:pt idx="1596">
                  <c:v>42443</c:v>
                </c:pt>
                <c:pt idx="1597">
                  <c:v>42444</c:v>
                </c:pt>
                <c:pt idx="1598">
                  <c:v>42445</c:v>
                </c:pt>
                <c:pt idx="1599">
                  <c:v>42446</c:v>
                </c:pt>
                <c:pt idx="1600">
                  <c:v>42447</c:v>
                </c:pt>
                <c:pt idx="1601">
                  <c:v>42450</c:v>
                </c:pt>
                <c:pt idx="1602">
                  <c:v>42451</c:v>
                </c:pt>
                <c:pt idx="1603">
                  <c:v>42452</c:v>
                </c:pt>
                <c:pt idx="1604">
                  <c:v>42453</c:v>
                </c:pt>
                <c:pt idx="1605">
                  <c:v>42457</c:v>
                </c:pt>
                <c:pt idx="1606">
                  <c:v>42458</c:v>
                </c:pt>
                <c:pt idx="1607">
                  <c:v>42459</c:v>
                </c:pt>
                <c:pt idx="1608">
                  <c:v>42460</c:v>
                </c:pt>
                <c:pt idx="1609">
                  <c:v>42461</c:v>
                </c:pt>
                <c:pt idx="1610">
                  <c:v>42464</c:v>
                </c:pt>
                <c:pt idx="1611">
                  <c:v>42465</c:v>
                </c:pt>
                <c:pt idx="1612">
                  <c:v>42466</c:v>
                </c:pt>
                <c:pt idx="1613">
                  <c:v>42467</c:v>
                </c:pt>
                <c:pt idx="1614">
                  <c:v>42468</c:v>
                </c:pt>
                <c:pt idx="1615">
                  <c:v>42471</c:v>
                </c:pt>
                <c:pt idx="1616">
                  <c:v>42472</c:v>
                </c:pt>
                <c:pt idx="1617">
                  <c:v>42473</c:v>
                </c:pt>
                <c:pt idx="1618">
                  <c:v>42474</c:v>
                </c:pt>
                <c:pt idx="1619">
                  <c:v>42475</c:v>
                </c:pt>
                <c:pt idx="1620">
                  <c:v>42478</c:v>
                </c:pt>
                <c:pt idx="1621">
                  <c:v>42479</c:v>
                </c:pt>
                <c:pt idx="1622">
                  <c:v>42480</c:v>
                </c:pt>
                <c:pt idx="1623">
                  <c:v>42482</c:v>
                </c:pt>
                <c:pt idx="1624">
                  <c:v>42485</c:v>
                </c:pt>
                <c:pt idx="1625">
                  <c:v>42486</c:v>
                </c:pt>
                <c:pt idx="1626">
                  <c:v>42487</c:v>
                </c:pt>
                <c:pt idx="1627">
                  <c:v>42488</c:v>
                </c:pt>
                <c:pt idx="1628">
                  <c:v>42489</c:v>
                </c:pt>
                <c:pt idx="1629">
                  <c:v>42493</c:v>
                </c:pt>
                <c:pt idx="1630">
                  <c:v>42494</c:v>
                </c:pt>
                <c:pt idx="1631">
                  <c:v>42495</c:v>
                </c:pt>
                <c:pt idx="1632">
                  <c:v>42496</c:v>
                </c:pt>
                <c:pt idx="1633">
                  <c:v>42499</c:v>
                </c:pt>
                <c:pt idx="1634">
                  <c:v>42500</c:v>
                </c:pt>
                <c:pt idx="1635">
                  <c:v>42501</c:v>
                </c:pt>
                <c:pt idx="1636">
                  <c:v>42502</c:v>
                </c:pt>
                <c:pt idx="1637">
                  <c:v>42503</c:v>
                </c:pt>
                <c:pt idx="1638">
                  <c:v>42506</c:v>
                </c:pt>
                <c:pt idx="1639">
                  <c:v>42507</c:v>
                </c:pt>
                <c:pt idx="1640">
                  <c:v>42508</c:v>
                </c:pt>
                <c:pt idx="1641">
                  <c:v>42509</c:v>
                </c:pt>
                <c:pt idx="1642">
                  <c:v>42510</c:v>
                </c:pt>
                <c:pt idx="1643">
                  <c:v>42513</c:v>
                </c:pt>
                <c:pt idx="1644">
                  <c:v>42514</c:v>
                </c:pt>
                <c:pt idx="1645">
                  <c:v>42515</c:v>
                </c:pt>
                <c:pt idx="1646">
                  <c:v>42517</c:v>
                </c:pt>
                <c:pt idx="1647">
                  <c:v>42520</c:v>
                </c:pt>
                <c:pt idx="1648">
                  <c:v>42521</c:v>
                </c:pt>
                <c:pt idx="1649">
                  <c:v>42522</c:v>
                </c:pt>
                <c:pt idx="1650">
                  <c:v>42523</c:v>
                </c:pt>
                <c:pt idx="1651">
                  <c:v>42524</c:v>
                </c:pt>
                <c:pt idx="1652">
                  <c:v>42527</c:v>
                </c:pt>
                <c:pt idx="1653">
                  <c:v>42528</c:v>
                </c:pt>
                <c:pt idx="1654">
                  <c:v>42529</c:v>
                </c:pt>
                <c:pt idx="1655">
                  <c:v>42530</c:v>
                </c:pt>
                <c:pt idx="1656">
                  <c:v>42531</c:v>
                </c:pt>
                <c:pt idx="1657">
                  <c:v>42534</c:v>
                </c:pt>
                <c:pt idx="1658">
                  <c:v>42535</c:v>
                </c:pt>
                <c:pt idx="1659">
                  <c:v>42536</c:v>
                </c:pt>
                <c:pt idx="1660">
                  <c:v>42537</c:v>
                </c:pt>
                <c:pt idx="1661">
                  <c:v>42538</c:v>
                </c:pt>
                <c:pt idx="1662">
                  <c:v>42541</c:v>
                </c:pt>
                <c:pt idx="1663">
                  <c:v>42542</c:v>
                </c:pt>
                <c:pt idx="1664">
                  <c:v>42543</c:v>
                </c:pt>
                <c:pt idx="1665">
                  <c:v>42544</c:v>
                </c:pt>
                <c:pt idx="1666">
                  <c:v>42545</c:v>
                </c:pt>
                <c:pt idx="1667">
                  <c:v>42548</c:v>
                </c:pt>
                <c:pt idx="1668">
                  <c:v>42549</c:v>
                </c:pt>
                <c:pt idx="1669">
                  <c:v>42550</c:v>
                </c:pt>
                <c:pt idx="1670">
                  <c:v>42551</c:v>
                </c:pt>
                <c:pt idx="1671">
                  <c:v>42552</c:v>
                </c:pt>
                <c:pt idx="1672">
                  <c:v>42555</c:v>
                </c:pt>
                <c:pt idx="1673">
                  <c:v>42556</c:v>
                </c:pt>
                <c:pt idx="1674">
                  <c:v>42558</c:v>
                </c:pt>
                <c:pt idx="1675">
                  <c:v>42559</c:v>
                </c:pt>
                <c:pt idx="1676">
                  <c:v>42562</c:v>
                </c:pt>
                <c:pt idx="1677">
                  <c:v>42563</c:v>
                </c:pt>
                <c:pt idx="1678">
                  <c:v>42564</c:v>
                </c:pt>
                <c:pt idx="1679">
                  <c:v>42565</c:v>
                </c:pt>
                <c:pt idx="1680">
                  <c:v>42566</c:v>
                </c:pt>
                <c:pt idx="1681">
                  <c:v>42569</c:v>
                </c:pt>
                <c:pt idx="1682">
                  <c:v>42570</c:v>
                </c:pt>
                <c:pt idx="1683">
                  <c:v>42571</c:v>
                </c:pt>
                <c:pt idx="1684">
                  <c:v>42572</c:v>
                </c:pt>
                <c:pt idx="1685">
                  <c:v>42573</c:v>
                </c:pt>
                <c:pt idx="1686">
                  <c:v>42576</c:v>
                </c:pt>
                <c:pt idx="1687">
                  <c:v>42577</c:v>
                </c:pt>
                <c:pt idx="1688">
                  <c:v>42578</c:v>
                </c:pt>
                <c:pt idx="1689">
                  <c:v>42579</c:v>
                </c:pt>
                <c:pt idx="1690">
                  <c:v>42580</c:v>
                </c:pt>
                <c:pt idx="1691">
                  <c:v>42583</c:v>
                </c:pt>
                <c:pt idx="1692">
                  <c:v>42584</c:v>
                </c:pt>
                <c:pt idx="1693">
                  <c:v>42585</c:v>
                </c:pt>
                <c:pt idx="1694">
                  <c:v>42586</c:v>
                </c:pt>
                <c:pt idx="1695">
                  <c:v>42587</c:v>
                </c:pt>
                <c:pt idx="1696">
                  <c:v>42590</c:v>
                </c:pt>
                <c:pt idx="1697">
                  <c:v>42592</c:v>
                </c:pt>
                <c:pt idx="1698">
                  <c:v>42593</c:v>
                </c:pt>
                <c:pt idx="1699">
                  <c:v>42594</c:v>
                </c:pt>
                <c:pt idx="1700">
                  <c:v>42597</c:v>
                </c:pt>
                <c:pt idx="1701">
                  <c:v>42598</c:v>
                </c:pt>
                <c:pt idx="1702">
                  <c:v>42599</c:v>
                </c:pt>
                <c:pt idx="1703">
                  <c:v>42600</c:v>
                </c:pt>
                <c:pt idx="1704">
                  <c:v>42601</c:v>
                </c:pt>
                <c:pt idx="1705">
                  <c:v>42604</c:v>
                </c:pt>
                <c:pt idx="1706">
                  <c:v>42605</c:v>
                </c:pt>
                <c:pt idx="1707">
                  <c:v>42606</c:v>
                </c:pt>
                <c:pt idx="1708">
                  <c:v>42607</c:v>
                </c:pt>
                <c:pt idx="1709">
                  <c:v>42608</c:v>
                </c:pt>
                <c:pt idx="1710">
                  <c:v>42611</c:v>
                </c:pt>
                <c:pt idx="1711">
                  <c:v>42612</c:v>
                </c:pt>
                <c:pt idx="1712">
                  <c:v>42613</c:v>
                </c:pt>
                <c:pt idx="1713">
                  <c:v>42614</c:v>
                </c:pt>
                <c:pt idx="1714">
                  <c:v>42615</c:v>
                </c:pt>
                <c:pt idx="1715">
                  <c:v>42618</c:v>
                </c:pt>
                <c:pt idx="1716">
                  <c:v>42619</c:v>
                </c:pt>
                <c:pt idx="1717">
                  <c:v>42621</c:v>
                </c:pt>
                <c:pt idx="1718">
                  <c:v>42622</c:v>
                </c:pt>
                <c:pt idx="1719">
                  <c:v>42626</c:v>
                </c:pt>
                <c:pt idx="1720">
                  <c:v>42627</c:v>
                </c:pt>
                <c:pt idx="1721">
                  <c:v>42628</c:v>
                </c:pt>
                <c:pt idx="1722">
                  <c:v>42629</c:v>
                </c:pt>
                <c:pt idx="1723">
                  <c:v>42632</c:v>
                </c:pt>
                <c:pt idx="1724">
                  <c:v>42633</c:v>
                </c:pt>
                <c:pt idx="1725">
                  <c:v>42634</c:v>
                </c:pt>
                <c:pt idx="1726">
                  <c:v>42635</c:v>
                </c:pt>
                <c:pt idx="1727">
                  <c:v>42636</c:v>
                </c:pt>
                <c:pt idx="1728">
                  <c:v>42639</c:v>
                </c:pt>
                <c:pt idx="1729">
                  <c:v>42640</c:v>
                </c:pt>
                <c:pt idx="1730">
                  <c:v>42641</c:v>
                </c:pt>
                <c:pt idx="1731">
                  <c:v>42642</c:v>
                </c:pt>
                <c:pt idx="1732">
                  <c:v>42643</c:v>
                </c:pt>
                <c:pt idx="1733">
                  <c:v>42646</c:v>
                </c:pt>
                <c:pt idx="1734">
                  <c:v>42647</c:v>
                </c:pt>
                <c:pt idx="1735">
                  <c:v>42648</c:v>
                </c:pt>
                <c:pt idx="1736">
                  <c:v>42649</c:v>
                </c:pt>
                <c:pt idx="1737">
                  <c:v>42650</c:v>
                </c:pt>
                <c:pt idx="1738">
                  <c:v>42656</c:v>
                </c:pt>
                <c:pt idx="1739">
                  <c:v>42657</c:v>
                </c:pt>
                <c:pt idx="1740">
                  <c:v>42660</c:v>
                </c:pt>
                <c:pt idx="1741">
                  <c:v>42661</c:v>
                </c:pt>
                <c:pt idx="1742">
                  <c:v>42662</c:v>
                </c:pt>
                <c:pt idx="1743">
                  <c:v>42663</c:v>
                </c:pt>
                <c:pt idx="1744">
                  <c:v>42664</c:v>
                </c:pt>
                <c:pt idx="1745">
                  <c:v>42667</c:v>
                </c:pt>
                <c:pt idx="1746">
                  <c:v>42668</c:v>
                </c:pt>
                <c:pt idx="1747">
                  <c:v>42669</c:v>
                </c:pt>
                <c:pt idx="1748">
                  <c:v>42670</c:v>
                </c:pt>
                <c:pt idx="1749">
                  <c:v>42671</c:v>
                </c:pt>
                <c:pt idx="1750">
                  <c:v>42674</c:v>
                </c:pt>
                <c:pt idx="1751">
                  <c:v>42675</c:v>
                </c:pt>
                <c:pt idx="1752">
                  <c:v>42677</c:v>
                </c:pt>
                <c:pt idx="1753">
                  <c:v>42678</c:v>
                </c:pt>
                <c:pt idx="1754">
                  <c:v>42681</c:v>
                </c:pt>
                <c:pt idx="1755">
                  <c:v>42682</c:v>
                </c:pt>
                <c:pt idx="1756">
                  <c:v>42683</c:v>
                </c:pt>
                <c:pt idx="1757">
                  <c:v>42684</c:v>
                </c:pt>
                <c:pt idx="1758">
                  <c:v>42685</c:v>
                </c:pt>
                <c:pt idx="1759">
                  <c:v>42688</c:v>
                </c:pt>
                <c:pt idx="1760">
                  <c:v>42690</c:v>
                </c:pt>
                <c:pt idx="1761">
                  <c:v>42691</c:v>
                </c:pt>
                <c:pt idx="1762">
                  <c:v>42692</c:v>
                </c:pt>
                <c:pt idx="1763">
                  <c:v>42695</c:v>
                </c:pt>
                <c:pt idx="1764">
                  <c:v>42696</c:v>
                </c:pt>
                <c:pt idx="1765">
                  <c:v>42697</c:v>
                </c:pt>
                <c:pt idx="1766">
                  <c:v>42698</c:v>
                </c:pt>
                <c:pt idx="1767">
                  <c:v>42699</c:v>
                </c:pt>
                <c:pt idx="1768">
                  <c:v>42702</c:v>
                </c:pt>
                <c:pt idx="1769">
                  <c:v>42703</c:v>
                </c:pt>
                <c:pt idx="1770">
                  <c:v>42704</c:v>
                </c:pt>
                <c:pt idx="1771">
                  <c:v>42705</c:v>
                </c:pt>
                <c:pt idx="1772">
                  <c:v>42706</c:v>
                </c:pt>
                <c:pt idx="1773">
                  <c:v>42709</c:v>
                </c:pt>
                <c:pt idx="1774">
                  <c:v>42710</c:v>
                </c:pt>
                <c:pt idx="1775">
                  <c:v>42711</c:v>
                </c:pt>
                <c:pt idx="1776">
                  <c:v>42712</c:v>
                </c:pt>
                <c:pt idx="1777">
                  <c:v>42713</c:v>
                </c:pt>
                <c:pt idx="1778">
                  <c:v>42716</c:v>
                </c:pt>
                <c:pt idx="1779">
                  <c:v>42717</c:v>
                </c:pt>
                <c:pt idx="1780">
                  <c:v>42718</c:v>
                </c:pt>
                <c:pt idx="1781">
                  <c:v>42719</c:v>
                </c:pt>
                <c:pt idx="1782">
                  <c:v>42720</c:v>
                </c:pt>
                <c:pt idx="1783">
                  <c:v>42723</c:v>
                </c:pt>
                <c:pt idx="1784">
                  <c:v>42724</c:v>
                </c:pt>
                <c:pt idx="1785">
                  <c:v>42725</c:v>
                </c:pt>
                <c:pt idx="1786">
                  <c:v>42726</c:v>
                </c:pt>
                <c:pt idx="1787">
                  <c:v>42727</c:v>
                </c:pt>
                <c:pt idx="1788">
                  <c:v>42731</c:v>
                </c:pt>
                <c:pt idx="1789">
                  <c:v>42732</c:v>
                </c:pt>
                <c:pt idx="1790">
                  <c:v>42733</c:v>
                </c:pt>
                <c:pt idx="1791">
                  <c:v>42738</c:v>
                </c:pt>
                <c:pt idx="1792">
                  <c:v>42739</c:v>
                </c:pt>
                <c:pt idx="1793">
                  <c:v>42740</c:v>
                </c:pt>
                <c:pt idx="1794">
                  <c:v>42741</c:v>
                </c:pt>
                <c:pt idx="1795">
                  <c:v>42744</c:v>
                </c:pt>
                <c:pt idx="1796">
                  <c:v>42745</c:v>
                </c:pt>
                <c:pt idx="1797">
                  <c:v>42746</c:v>
                </c:pt>
                <c:pt idx="1798">
                  <c:v>42747</c:v>
                </c:pt>
                <c:pt idx="1799">
                  <c:v>42748</c:v>
                </c:pt>
                <c:pt idx="1800">
                  <c:v>42751</c:v>
                </c:pt>
                <c:pt idx="1801">
                  <c:v>42752</c:v>
                </c:pt>
                <c:pt idx="1802">
                  <c:v>42753</c:v>
                </c:pt>
                <c:pt idx="1803">
                  <c:v>42754</c:v>
                </c:pt>
                <c:pt idx="1804">
                  <c:v>42755</c:v>
                </c:pt>
                <c:pt idx="1805">
                  <c:v>42758</c:v>
                </c:pt>
                <c:pt idx="1806">
                  <c:v>42759</c:v>
                </c:pt>
                <c:pt idx="1807">
                  <c:v>42761</c:v>
                </c:pt>
                <c:pt idx="1808">
                  <c:v>42762</c:v>
                </c:pt>
                <c:pt idx="1809">
                  <c:v>42766</c:v>
                </c:pt>
                <c:pt idx="1810">
                  <c:v>42767</c:v>
                </c:pt>
                <c:pt idx="1811">
                  <c:v>42768</c:v>
                </c:pt>
                <c:pt idx="1812">
                  <c:v>42769</c:v>
                </c:pt>
                <c:pt idx="1813">
                  <c:v>42772</c:v>
                </c:pt>
                <c:pt idx="1814">
                  <c:v>42773</c:v>
                </c:pt>
                <c:pt idx="1815">
                  <c:v>42774</c:v>
                </c:pt>
                <c:pt idx="1816">
                  <c:v>42775</c:v>
                </c:pt>
                <c:pt idx="1817">
                  <c:v>42776</c:v>
                </c:pt>
                <c:pt idx="1818">
                  <c:v>42779</c:v>
                </c:pt>
                <c:pt idx="1819">
                  <c:v>42780</c:v>
                </c:pt>
                <c:pt idx="1820">
                  <c:v>42781</c:v>
                </c:pt>
                <c:pt idx="1821">
                  <c:v>42782</c:v>
                </c:pt>
                <c:pt idx="1822">
                  <c:v>42783</c:v>
                </c:pt>
                <c:pt idx="1823">
                  <c:v>42786</c:v>
                </c:pt>
                <c:pt idx="1824">
                  <c:v>42787</c:v>
                </c:pt>
                <c:pt idx="1825">
                  <c:v>42788</c:v>
                </c:pt>
                <c:pt idx="1826">
                  <c:v>42789</c:v>
                </c:pt>
                <c:pt idx="1827">
                  <c:v>42790</c:v>
                </c:pt>
                <c:pt idx="1828">
                  <c:v>42795</c:v>
                </c:pt>
                <c:pt idx="1829">
                  <c:v>42796</c:v>
                </c:pt>
                <c:pt idx="1830">
                  <c:v>42797</c:v>
                </c:pt>
                <c:pt idx="1831">
                  <c:v>42800</c:v>
                </c:pt>
                <c:pt idx="1832">
                  <c:v>42801</c:v>
                </c:pt>
                <c:pt idx="1833">
                  <c:v>42802</c:v>
                </c:pt>
                <c:pt idx="1834">
                  <c:v>42803</c:v>
                </c:pt>
                <c:pt idx="1835">
                  <c:v>42804</c:v>
                </c:pt>
                <c:pt idx="1836">
                  <c:v>42807</c:v>
                </c:pt>
                <c:pt idx="1837">
                  <c:v>42808</c:v>
                </c:pt>
                <c:pt idx="1838">
                  <c:v>42809</c:v>
                </c:pt>
                <c:pt idx="1839">
                  <c:v>42810</c:v>
                </c:pt>
                <c:pt idx="1840">
                  <c:v>42811</c:v>
                </c:pt>
                <c:pt idx="1841">
                  <c:v>42814</c:v>
                </c:pt>
                <c:pt idx="1842">
                  <c:v>42815</c:v>
                </c:pt>
                <c:pt idx="1843">
                  <c:v>42816</c:v>
                </c:pt>
                <c:pt idx="1844">
                  <c:v>42817</c:v>
                </c:pt>
                <c:pt idx="1845">
                  <c:v>42818</c:v>
                </c:pt>
                <c:pt idx="1846">
                  <c:v>42821</c:v>
                </c:pt>
                <c:pt idx="1847">
                  <c:v>42822</c:v>
                </c:pt>
                <c:pt idx="1848">
                  <c:v>42823</c:v>
                </c:pt>
                <c:pt idx="1849">
                  <c:v>42824</c:v>
                </c:pt>
                <c:pt idx="1850">
                  <c:v>42825</c:v>
                </c:pt>
                <c:pt idx="1851">
                  <c:v>42828</c:v>
                </c:pt>
                <c:pt idx="1852">
                  <c:v>42829</c:v>
                </c:pt>
                <c:pt idx="1853">
                  <c:v>42830</c:v>
                </c:pt>
                <c:pt idx="1854">
                  <c:v>42831</c:v>
                </c:pt>
                <c:pt idx="1855">
                  <c:v>42832</c:v>
                </c:pt>
                <c:pt idx="1856">
                  <c:v>42835</c:v>
                </c:pt>
                <c:pt idx="1857">
                  <c:v>42836</c:v>
                </c:pt>
                <c:pt idx="1858">
                  <c:v>42837</c:v>
                </c:pt>
                <c:pt idx="1859">
                  <c:v>42838</c:v>
                </c:pt>
                <c:pt idx="1860">
                  <c:v>42842</c:v>
                </c:pt>
                <c:pt idx="1861">
                  <c:v>42843</c:v>
                </c:pt>
                <c:pt idx="1862">
                  <c:v>42844</c:v>
                </c:pt>
                <c:pt idx="1863">
                  <c:v>42845</c:v>
                </c:pt>
                <c:pt idx="1864">
                  <c:v>42846</c:v>
                </c:pt>
                <c:pt idx="1865">
                  <c:v>42849</c:v>
                </c:pt>
                <c:pt idx="1866">
                  <c:v>42850</c:v>
                </c:pt>
                <c:pt idx="1867">
                  <c:v>42851</c:v>
                </c:pt>
                <c:pt idx="1868">
                  <c:v>42852</c:v>
                </c:pt>
                <c:pt idx="1869">
                  <c:v>42857</c:v>
                </c:pt>
                <c:pt idx="1870">
                  <c:v>42858</c:v>
                </c:pt>
                <c:pt idx="1871">
                  <c:v>42859</c:v>
                </c:pt>
                <c:pt idx="1872">
                  <c:v>42860</c:v>
                </c:pt>
                <c:pt idx="1873">
                  <c:v>42863</c:v>
                </c:pt>
                <c:pt idx="1874">
                  <c:v>42864</c:v>
                </c:pt>
                <c:pt idx="1875">
                  <c:v>42866</c:v>
                </c:pt>
                <c:pt idx="1876">
                  <c:v>42867</c:v>
                </c:pt>
                <c:pt idx="1877">
                  <c:v>42870</c:v>
                </c:pt>
                <c:pt idx="1878">
                  <c:v>42871</c:v>
                </c:pt>
                <c:pt idx="1879">
                  <c:v>42872</c:v>
                </c:pt>
                <c:pt idx="1880">
                  <c:v>42873</c:v>
                </c:pt>
                <c:pt idx="1881">
                  <c:v>42874</c:v>
                </c:pt>
                <c:pt idx="1882">
                  <c:v>42877</c:v>
                </c:pt>
                <c:pt idx="1883">
                  <c:v>42878</c:v>
                </c:pt>
                <c:pt idx="1884">
                  <c:v>42879</c:v>
                </c:pt>
                <c:pt idx="1885">
                  <c:v>42880</c:v>
                </c:pt>
                <c:pt idx="1886">
                  <c:v>42881</c:v>
                </c:pt>
                <c:pt idx="1887">
                  <c:v>42884</c:v>
                </c:pt>
                <c:pt idx="1888">
                  <c:v>42885</c:v>
                </c:pt>
                <c:pt idx="1889">
                  <c:v>42886</c:v>
                </c:pt>
                <c:pt idx="1890">
                  <c:v>42887</c:v>
                </c:pt>
                <c:pt idx="1891">
                  <c:v>42888</c:v>
                </c:pt>
                <c:pt idx="1892">
                  <c:v>42891</c:v>
                </c:pt>
                <c:pt idx="1893">
                  <c:v>42892</c:v>
                </c:pt>
                <c:pt idx="1894">
                  <c:v>42893</c:v>
                </c:pt>
                <c:pt idx="1895">
                  <c:v>42894</c:v>
                </c:pt>
                <c:pt idx="1896">
                  <c:v>42898</c:v>
                </c:pt>
                <c:pt idx="1897">
                  <c:v>42899</c:v>
                </c:pt>
                <c:pt idx="1898">
                  <c:v>42906</c:v>
                </c:pt>
                <c:pt idx="1899">
                  <c:v>42907</c:v>
                </c:pt>
                <c:pt idx="1900">
                  <c:v>42916</c:v>
                </c:pt>
                <c:pt idx="1901">
                  <c:v>42919</c:v>
                </c:pt>
                <c:pt idx="1902">
                  <c:v>42922</c:v>
                </c:pt>
                <c:pt idx="1903">
                  <c:v>42923</c:v>
                </c:pt>
                <c:pt idx="1904">
                  <c:v>42926</c:v>
                </c:pt>
                <c:pt idx="1905">
                  <c:v>42929</c:v>
                </c:pt>
                <c:pt idx="1906">
                  <c:v>42930</c:v>
                </c:pt>
                <c:pt idx="1907">
                  <c:v>42933</c:v>
                </c:pt>
                <c:pt idx="1908">
                  <c:v>42934</c:v>
                </c:pt>
                <c:pt idx="1909">
                  <c:v>42935</c:v>
                </c:pt>
                <c:pt idx="1910">
                  <c:v>42936</c:v>
                </c:pt>
                <c:pt idx="1911">
                  <c:v>42942</c:v>
                </c:pt>
                <c:pt idx="1912">
                  <c:v>42947</c:v>
                </c:pt>
                <c:pt idx="1913">
                  <c:v>42948</c:v>
                </c:pt>
                <c:pt idx="1914">
                  <c:v>42954</c:v>
                </c:pt>
                <c:pt idx="1915">
                  <c:v>42964</c:v>
                </c:pt>
                <c:pt idx="1916">
                  <c:v>42969</c:v>
                </c:pt>
                <c:pt idx="1917">
                  <c:v>42975</c:v>
                </c:pt>
                <c:pt idx="1918">
                  <c:v>42976</c:v>
                </c:pt>
                <c:pt idx="1919">
                  <c:v>42978</c:v>
                </c:pt>
                <c:pt idx="1920">
                  <c:v>42979</c:v>
                </c:pt>
                <c:pt idx="1921">
                  <c:v>42982</c:v>
                </c:pt>
                <c:pt idx="1922">
                  <c:v>42983</c:v>
                </c:pt>
                <c:pt idx="1923">
                  <c:v>42984</c:v>
                </c:pt>
                <c:pt idx="1924">
                  <c:v>42986</c:v>
                </c:pt>
                <c:pt idx="1925">
                  <c:v>42989</c:v>
                </c:pt>
                <c:pt idx="1926">
                  <c:v>42990</c:v>
                </c:pt>
                <c:pt idx="1927">
                  <c:v>42991</c:v>
                </c:pt>
                <c:pt idx="1928">
                  <c:v>42992</c:v>
                </c:pt>
                <c:pt idx="1929">
                  <c:v>42993</c:v>
                </c:pt>
                <c:pt idx="1930">
                  <c:v>42996</c:v>
                </c:pt>
                <c:pt idx="1931">
                  <c:v>42997</c:v>
                </c:pt>
                <c:pt idx="1932">
                  <c:v>42998</c:v>
                </c:pt>
                <c:pt idx="1933">
                  <c:v>42999</c:v>
                </c:pt>
                <c:pt idx="1934">
                  <c:v>43000</c:v>
                </c:pt>
                <c:pt idx="1935">
                  <c:v>43003</c:v>
                </c:pt>
                <c:pt idx="1936">
                  <c:v>43004</c:v>
                </c:pt>
                <c:pt idx="1937">
                  <c:v>43005</c:v>
                </c:pt>
                <c:pt idx="1938">
                  <c:v>43006</c:v>
                </c:pt>
                <c:pt idx="1939">
                  <c:v>43007</c:v>
                </c:pt>
                <c:pt idx="1940">
                  <c:v>43017</c:v>
                </c:pt>
                <c:pt idx="1941">
                  <c:v>43018</c:v>
                </c:pt>
                <c:pt idx="1942">
                  <c:v>43019</c:v>
                </c:pt>
                <c:pt idx="1943">
                  <c:v>43021</c:v>
                </c:pt>
                <c:pt idx="1944">
                  <c:v>43024</c:v>
                </c:pt>
                <c:pt idx="1945">
                  <c:v>43025</c:v>
                </c:pt>
                <c:pt idx="1946">
                  <c:v>43026</c:v>
                </c:pt>
                <c:pt idx="1947">
                  <c:v>43027</c:v>
                </c:pt>
                <c:pt idx="1948">
                  <c:v>43028</c:v>
                </c:pt>
                <c:pt idx="1949">
                  <c:v>43031</c:v>
                </c:pt>
                <c:pt idx="1950">
                  <c:v>43032</c:v>
                </c:pt>
                <c:pt idx="1951">
                  <c:v>43033</c:v>
                </c:pt>
                <c:pt idx="1952">
                  <c:v>43034</c:v>
                </c:pt>
                <c:pt idx="1953">
                  <c:v>43035</c:v>
                </c:pt>
                <c:pt idx="1954">
                  <c:v>43038</c:v>
                </c:pt>
                <c:pt idx="1955">
                  <c:v>43039</c:v>
                </c:pt>
                <c:pt idx="1956">
                  <c:v>43040</c:v>
                </c:pt>
                <c:pt idx="1957">
                  <c:v>43042</c:v>
                </c:pt>
                <c:pt idx="1958">
                  <c:v>43045</c:v>
                </c:pt>
                <c:pt idx="1959">
                  <c:v>43046</c:v>
                </c:pt>
                <c:pt idx="1960">
                  <c:v>43047</c:v>
                </c:pt>
                <c:pt idx="1961">
                  <c:v>43048</c:v>
                </c:pt>
                <c:pt idx="1962">
                  <c:v>43049</c:v>
                </c:pt>
                <c:pt idx="1963">
                  <c:v>43052</c:v>
                </c:pt>
                <c:pt idx="1964">
                  <c:v>43053</c:v>
                </c:pt>
                <c:pt idx="1965">
                  <c:v>43055</c:v>
                </c:pt>
                <c:pt idx="1966">
                  <c:v>43056</c:v>
                </c:pt>
                <c:pt idx="1967">
                  <c:v>43060</c:v>
                </c:pt>
                <c:pt idx="1968">
                  <c:v>43061</c:v>
                </c:pt>
                <c:pt idx="1969">
                  <c:v>43062</c:v>
                </c:pt>
                <c:pt idx="1970">
                  <c:v>43063</c:v>
                </c:pt>
                <c:pt idx="1971">
                  <c:v>43066</c:v>
                </c:pt>
                <c:pt idx="1972">
                  <c:v>43067</c:v>
                </c:pt>
                <c:pt idx="1973">
                  <c:v>43068</c:v>
                </c:pt>
                <c:pt idx="1974">
                  <c:v>43069</c:v>
                </c:pt>
                <c:pt idx="1975">
                  <c:v>43070</c:v>
                </c:pt>
                <c:pt idx="1976">
                  <c:v>43073</c:v>
                </c:pt>
                <c:pt idx="1977">
                  <c:v>43074</c:v>
                </c:pt>
                <c:pt idx="1978">
                  <c:v>43075</c:v>
                </c:pt>
                <c:pt idx="1979">
                  <c:v>43076</c:v>
                </c:pt>
                <c:pt idx="1980">
                  <c:v>43077</c:v>
                </c:pt>
                <c:pt idx="1981">
                  <c:v>43080</c:v>
                </c:pt>
                <c:pt idx="1982">
                  <c:v>43081</c:v>
                </c:pt>
                <c:pt idx="1983">
                  <c:v>43082</c:v>
                </c:pt>
                <c:pt idx="1984">
                  <c:v>43083</c:v>
                </c:pt>
                <c:pt idx="1985">
                  <c:v>43084</c:v>
                </c:pt>
                <c:pt idx="1986">
                  <c:v>43087</c:v>
                </c:pt>
                <c:pt idx="1987">
                  <c:v>43088</c:v>
                </c:pt>
                <c:pt idx="1988">
                  <c:v>43089</c:v>
                </c:pt>
                <c:pt idx="1989">
                  <c:v>43090</c:v>
                </c:pt>
                <c:pt idx="1990">
                  <c:v>43091</c:v>
                </c:pt>
                <c:pt idx="1991">
                  <c:v>43095</c:v>
                </c:pt>
                <c:pt idx="1992">
                  <c:v>43096</c:v>
                </c:pt>
                <c:pt idx="1993">
                  <c:v>43097</c:v>
                </c:pt>
                <c:pt idx="1994">
                  <c:v>43102</c:v>
                </c:pt>
                <c:pt idx="1995">
                  <c:v>43103</c:v>
                </c:pt>
                <c:pt idx="1996">
                  <c:v>43104</c:v>
                </c:pt>
                <c:pt idx="1997">
                  <c:v>43105</c:v>
                </c:pt>
                <c:pt idx="1998">
                  <c:v>43108</c:v>
                </c:pt>
                <c:pt idx="1999">
                  <c:v>43109</c:v>
                </c:pt>
                <c:pt idx="2000">
                  <c:v>43110</c:v>
                </c:pt>
                <c:pt idx="2001">
                  <c:v>43111</c:v>
                </c:pt>
                <c:pt idx="2002">
                  <c:v>43112</c:v>
                </c:pt>
                <c:pt idx="2003">
                  <c:v>43115</c:v>
                </c:pt>
                <c:pt idx="2004">
                  <c:v>43116</c:v>
                </c:pt>
                <c:pt idx="2005">
                  <c:v>43117</c:v>
                </c:pt>
                <c:pt idx="2006">
                  <c:v>43118</c:v>
                </c:pt>
                <c:pt idx="2007">
                  <c:v>43119</c:v>
                </c:pt>
                <c:pt idx="2008">
                  <c:v>43122</c:v>
                </c:pt>
                <c:pt idx="2009">
                  <c:v>43123</c:v>
                </c:pt>
                <c:pt idx="2010">
                  <c:v>43124</c:v>
                </c:pt>
                <c:pt idx="2011">
                  <c:v>43126</c:v>
                </c:pt>
                <c:pt idx="2012">
                  <c:v>43129</c:v>
                </c:pt>
                <c:pt idx="2013">
                  <c:v>43130</c:v>
                </c:pt>
                <c:pt idx="2014">
                  <c:v>43131</c:v>
                </c:pt>
                <c:pt idx="2015">
                  <c:v>43132</c:v>
                </c:pt>
                <c:pt idx="2016">
                  <c:v>43133</c:v>
                </c:pt>
                <c:pt idx="2017">
                  <c:v>43136</c:v>
                </c:pt>
                <c:pt idx="2018">
                  <c:v>43137</c:v>
                </c:pt>
                <c:pt idx="2019">
                  <c:v>43138</c:v>
                </c:pt>
                <c:pt idx="2020">
                  <c:v>43139</c:v>
                </c:pt>
                <c:pt idx="2021">
                  <c:v>43140</c:v>
                </c:pt>
                <c:pt idx="2022">
                  <c:v>43145</c:v>
                </c:pt>
                <c:pt idx="2023">
                  <c:v>43153</c:v>
                </c:pt>
                <c:pt idx="2024">
                  <c:v>43154</c:v>
                </c:pt>
                <c:pt idx="2025">
                  <c:v>43157</c:v>
                </c:pt>
                <c:pt idx="2026">
                  <c:v>43158</c:v>
                </c:pt>
                <c:pt idx="2027">
                  <c:v>43159</c:v>
                </c:pt>
                <c:pt idx="2028">
                  <c:v>43160</c:v>
                </c:pt>
                <c:pt idx="2029">
                  <c:v>43161</c:v>
                </c:pt>
                <c:pt idx="2030">
                  <c:v>43164</c:v>
                </c:pt>
                <c:pt idx="2031">
                  <c:v>43165</c:v>
                </c:pt>
                <c:pt idx="2032">
                  <c:v>43166</c:v>
                </c:pt>
                <c:pt idx="2033">
                  <c:v>43167</c:v>
                </c:pt>
                <c:pt idx="2034">
                  <c:v>43168</c:v>
                </c:pt>
                <c:pt idx="2035">
                  <c:v>43171</c:v>
                </c:pt>
                <c:pt idx="2036">
                  <c:v>43172</c:v>
                </c:pt>
                <c:pt idx="2037">
                  <c:v>43173</c:v>
                </c:pt>
                <c:pt idx="2038">
                  <c:v>43174</c:v>
                </c:pt>
                <c:pt idx="2039">
                  <c:v>43175</c:v>
                </c:pt>
                <c:pt idx="2040">
                  <c:v>43178</c:v>
                </c:pt>
                <c:pt idx="2041">
                  <c:v>43179</c:v>
                </c:pt>
                <c:pt idx="2042">
                  <c:v>43180</c:v>
                </c:pt>
                <c:pt idx="2043">
                  <c:v>43181</c:v>
                </c:pt>
                <c:pt idx="2044">
                  <c:v>43182</c:v>
                </c:pt>
                <c:pt idx="2045">
                  <c:v>43185</c:v>
                </c:pt>
                <c:pt idx="2046">
                  <c:v>43186</c:v>
                </c:pt>
                <c:pt idx="2047">
                  <c:v>43187</c:v>
                </c:pt>
                <c:pt idx="2048">
                  <c:v>43188</c:v>
                </c:pt>
                <c:pt idx="2049">
                  <c:v>43192</c:v>
                </c:pt>
                <c:pt idx="2050">
                  <c:v>43193</c:v>
                </c:pt>
                <c:pt idx="2051">
                  <c:v>43194</c:v>
                </c:pt>
                <c:pt idx="2052">
                  <c:v>43199</c:v>
                </c:pt>
                <c:pt idx="2053">
                  <c:v>43200</c:v>
                </c:pt>
                <c:pt idx="2054">
                  <c:v>43201</c:v>
                </c:pt>
                <c:pt idx="2055">
                  <c:v>43202</c:v>
                </c:pt>
                <c:pt idx="2056">
                  <c:v>43203</c:v>
                </c:pt>
                <c:pt idx="2057">
                  <c:v>43206</c:v>
                </c:pt>
                <c:pt idx="2058">
                  <c:v>43207</c:v>
                </c:pt>
                <c:pt idx="2059">
                  <c:v>43208</c:v>
                </c:pt>
                <c:pt idx="2060">
                  <c:v>43209</c:v>
                </c:pt>
                <c:pt idx="2061">
                  <c:v>43210</c:v>
                </c:pt>
                <c:pt idx="2062">
                  <c:v>43213</c:v>
                </c:pt>
                <c:pt idx="2063">
                  <c:v>43214</c:v>
                </c:pt>
                <c:pt idx="2064">
                  <c:v>43215</c:v>
                </c:pt>
                <c:pt idx="2065">
                  <c:v>43216</c:v>
                </c:pt>
                <c:pt idx="2066">
                  <c:v>43217</c:v>
                </c:pt>
                <c:pt idx="2067">
                  <c:v>43222</c:v>
                </c:pt>
                <c:pt idx="2068">
                  <c:v>43223</c:v>
                </c:pt>
                <c:pt idx="2069">
                  <c:v>43224</c:v>
                </c:pt>
              </c:numCache>
            </c:numRef>
          </c:cat>
          <c:val>
            <c:numRef>
              <c:f>'Gráfico Vale Min. Ferro'!$D$82:$D$2151</c:f>
              <c:numCache>
                <c:formatCode>_(* #,##0.00_);_(* \(#,##0.00\);_(* "-"??_);_(@_)</c:formatCode>
                <c:ptCount val="2070"/>
                <c:pt idx="0">
                  <c:v>22.019883180000001</c:v>
                </c:pt>
                <c:pt idx="1">
                  <c:v>21.763052129999998</c:v>
                </c:pt>
                <c:pt idx="2">
                  <c:v>21.999607044000001</c:v>
                </c:pt>
                <c:pt idx="3">
                  <c:v>22.330783923999999</c:v>
                </c:pt>
                <c:pt idx="4">
                  <c:v>22.837687312</c:v>
                </c:pt>
                <c:pt idx="5">
                  <c:v>22.810652465</c:v>
                </c:pt>
                <c:pt idx="6">
                  <c:v>23.249968734999999</c:v>
                </c:pt>
                <c:pt idx="7">
                  <c:v>23.081000938999999</c:v>
                </c:pt>
                <c:pt idx="8">
                  <c:v>23.310797140999998</c:v>
                </c:pt>
                <c:pt idx="9">
                  <c:v>23.547352056000001</c:v>
                </c:pt>
                <c:pt idx="10">
                  <c:v>23.892046359999998</c:v>
                </c:pt>
                <c:pt idx="11">
                  <c:v>23.655491444999999</c:v>
                </c:pt>
                <c:pt idx="12">
                  <c:v>23.959633478000001</c:v>
                </c:pt>
                <c:pt idx="13">
                  <c:v>24.398949748</c:v>
                </c:pt>
                <c:pt idx="14">
                  <c:v>25.020751236999999</c:v>
                </c:pt>
                <c:pt idx="15">
                  <c:v>24.709850493000001</c:v>
                </c:pt>
                <c:pt idx="16">
                  <c:v>24.432743306999999</c:v>
                </c:pt>
                <c:pt idx="17">
                  <c:v>24.513847849000001</c:v>
                </c:pt>
                <c:pt idx="18">
                  <c:v>24.872059577000002</c:v>
                </c:pt>
                <c:pt idx="19">
                  <c:v>24.689574357000001</c:v>
                </c:pt>
                <c:pt idx="20">
                  <c:v>24.736885340000001</c:v>
                </c:pt>
                <c:pt idx="21">
                  <c:v>24.108325139000002</c:v>
                </c:pt>
                <c:pt idx="22">
                  <c:v>24.723367916000001</c:v>
                </c:pt>
                <c:pt idx="23">
                  <c:v>25.101855779000001</c:v>
                </c:pt>
                <c:pt idx="24">
                  <c:v>25.149166762</c:v>
                </c:pt>
                <c:pt idx="25">
                  <c:v>25.676346286000001</c:v>
                </c:pt>
                <c:pt idx="26">
                  <c:v>26.088627708000001</c:v>
                </c:pt>
                <c:pt idx="27">
                  <c:v>26.196767097999999</c:v>
                </c:pt>
                <c:pt idx="28">
                  <c:v>26.108903844</c:v>
                </c:pt>
                <c:pt idx="29">
                  <c:v>27.311954552</c:v>
                </c:pt>
                <c:pt idx="30">
                  <c:v>27.501198483</c:v>
                </c:pt>
                <c:pt idx="31">
                  <c:v>27.468384352000001</c:v>
                </c:pt>
                <c:pt idx="32">
                  <c:v>28.323564437000002</c:v>
                </c:pt>
                <c:pt idx="33">
                  <c:v>27.707834775999999</c:v>
                </c:pt>
                <c:pt idx="34">
                  <c:v>27.892553673999998</c:v>
                </c:pt>
                <c:pt idx="35">
                  <c:v>28.528807658000002</c:v>
                </c:pt>
                <c:pt idx="36">
                  <c:v>28.04990681</c:v>
                </c:pt>
                <c:pt idx="37">
                  <c:v>28.398820284999999</c:v>
                </c:pt>
                <c:pt idx="38">
                  <c:v>27.126312317</c:v>
                </c:pt>
                <c:pt idx="39">
                  <c:v>25.894852994000001</c:v>
                </c:pt>
                <c:pt idx="40">
                  <c:v>28.118321216999998</c:v>
                </c:pt>
                <c:pt idx="41">
                  <c:v>26.989483503999999</c:v>
                </c:pt>
                <c:pt idx="42">
                  <c:v>28.022541047000001</c:v>
                </c:pt>
                <c:pt idx="43">
                  <c:v>28.446710370000002</c:v>
                </c:pt>
                <c:pt idx="44">
                  <c:v>28.665636471999999</c:v>
                </c:pt>
                <c:pt idx="45">
                  <c:v>28.467234692000002</c:v>
                </c:pt>
                <c:pt idx="46">
                  <c:v>29.418194947</c:v>
                </c:pt>
                <c:pt idx="47">
                  <c:v>29.178744522999999</c:v>
                </c:pt>
                <c:pt idx="48">
                  <c:v>28.959818421000001</c:v>
                </c:pt>
                <c:pt idx="49">
                  <c:v>27.776249182000001</c:v>
                </c:pt>
                <c:pt idx="50">
                  <c:v>28.118321216999998</c:v>
                </c:pt>
                <c:pt idx="51">
                  <c:v>29.171903082</c:v>
                </c:pt>
                <c:pt idx="52">
                  <c:v>29.623438168</c:v>
                </c:pt>
                <c:pt idx="53">
                  <c:v>28.939294099000001</c:v>
                </c:pt>
                <c:pt idx="54">
                  <c:v>29.076122912999999</c:v>
                </c:pt>
                <c:pt idx="55">
                  <c:v>29.329256218000001</c:v>
                </c:pt>
                <c:pt idx="56">
                  <c:v>29.486609353999999</c:v>
                </c:pt>
                <c:pt idx="57">
                  <c:v>29.671328251999999</c:v>
                </c:pt>
                <c:pt idx="58">
                  <c:v>29.062440031000001</c:v>
                </c:pt>
                <c:pt idx="59">
                  <c:v>29.349780540000001</c:v>
                </c:pt>
                <c:pt idx="60">
                  <c:v>28.987184184</c:v>
                </c:pt>
                <c:pt idx="61">
                  <c:v>29.349780540000001</c:v>
                </c:pt>
                <c:pt idx="62">
                  <c:v>29.082964353000001</c:v>
                </c:pt>
                <c:pt idx="63">
                  <c:v>28.939294099000001</c:v>
                </c:pt>
                <c:pt idx="64">
                  <c:v>28.289357234000001</c:v>
                </c:pt>
                <c:pt idx="65">
                  <c:v>28.426186048000002</c:v>
                </c:pt>
                <c:pt idx="66">
                  <c:v>28.138845538999998</c:v>
                </c:pt>
                <c:pt idx="67">
                  <c:v>28.391978844</c:v>
                </c:pt>
                <c:pt idx="68">
                  <c:v>28.925611218</c:v>
                </c:pt>
                <c:pt idx="69">
                  <c:v>29.206110286000001</c:v>
                </c:pt>
                <c:pt idx="70">
                  <c:v>29.541340879</c:v>
                </c:pt>
                <c:pt idx="71">
                  <c:v>29.555023761000001</c:v>
                </c:pt>
                <c:pt idx="72">
                  <c:v>29.363463420999999</c:v>
                </c:pt>
                <c:pt idx="73">
                  <c:v>28.357771640999999</c:v>
                </c:pt>
                <c:pt idx="74">
                  <c:v>28.357771640999999</c:v>
                </c:pt>
                <c:pt idx="75">
                  <c:v>27.981492403000001</c:v>
                </c:pt>
                <c:pt idx="76">
                  <c:v>28.775099523000002</c:v>
                </c:pt>
                <c:pt idx="77">
                  <c:v>28.843513929</c:v>
                </c:pt>
                <c:pt idx="78">
                  <c:v>29.000867065000001</c:v>
                </c:pt>
                <c:pt idx="79">
                  <c:v>29.007708506</c:v>
                </c:pt>
                <c:pt idx="80">
                  <c:v>28.870879691999999</c:v>
                </c:pt>
                <c:pt idx="81">
                  <c:v>29.773949862999999</c:v>
                </c:pt>
                <c:pt idx="82">
                  <c:v>30.191277744000001</c:v>
                </c:pt>
                <c:pt idx="83">
                  <c:v>30.786483084</c:v>
                </c:pt>
                <c:pt idx="84">
                  <c:v>30.991726305</c:v>
                </c:pt>
                <c:pt idx="85">
                  <c:v>31.162762321999999</c:v>
                </c:pt>
                <c:pt idx="86">
                  <c:v>31.299591135</c:v>
                </c:pt>
                <c:pt idx="87">
                  <c:v>31.368005541999999</c:v>
                </c:pt>
                <c:pt idx="88">
                  <c:v>31.819540627999999</c:v>
                </c:pt>
                <c:pt idx="89">
                  <c:v>31.730601899</c:v>
                </c:pt>
                <c:pt idx="90">
                  <c:v>31.566407322</c:v>
                </c:pt>
                <c:pt idx="91">
                  <c:v>31.949528001000001</c:v>
                </c:pt>
                <c:pt idx="92">
                  <c:v>32.325807238000003</c:v>
                </c:pt>
                <c:pt idx="93">
                  <c:v>31.751126221</c:v>
                </c:pt>
                <c:pt idx="94">
                  <c:v>30.622288508</c:v>
                </c:pt>
                <c:pt idx="95">
                  <c:v>29.931302998</c:v>
                </c:pt>
                <c:pt idx="96">
                  <c:v>29.144537320000001</c:v>
                </c:pt>
                <c:pt idx="97">
                  <c:v>28.706685115999999</c:v>
                </c:pt>
                <c:pt idx="98">
                  <c:v>28.836672489000001</c:v>
                </c:pt>
                <c:pt idx="99">
                  <c:v>28.829831047999999</c:v>
                </c:pt>
                <c:pt idx="100">
                  <c:v>29.828681388</c:v>
                </c:pt>
                <c:pt idx="101">
                  <c:v>29.869730032</c:v>
                </c:pt>
                <c:pt idx="102">
                  <c:v>29.773949862999999</c:v>
                </c:pt>
                <c:pt idx="103">
                  <c:v>28.220942826999998</c:v>
                </c:pt>
                <c:pt idx="104">
                  <c:v>27.913077995999998</c:v>
                </c:pt>
                <c:pt idx="105">
                  <c:v>28.220942826999998</c:v>
                </c:pt>
                <c:pt idx="106">
                  <c:v>28.891404013999999</c:v>
                </c:pt>
                <c:pt idx="107">
                  <c:v>28.870879691999999</c:v>
                </c:pt>
                <c:pt idx="108">
                  <c:v>29.418194947</c:v>
                </c:pt>
                <c:pt idx="109">
                  <c:v>29.240317488999999</c:v>
                </c:pt>
                <c:pt idx="110">
                  <c:v>30.300740794999999</c:v>
                </c:pt>
                <c:pt idx="111">
                  <c:v>30.923311898000001</c:v>
                </c:pt>
                <c:pt idx="112">
                  <c:v>30.854897490999999</c:v>
                </c:pt>
                <c:pt idx="113">
                  <c:v>30.369155202000002</c:v>
                </c:pt>
                <c:pt idx="114">
                  <c:v>29.958668760999998</c:v>
                </c:pt>
                <c:pt idx="115">
                  <c:v>30.259692150999999</c:v>
                </c:pt>
                <c:pt idx="116">
                  <c:v>30.478618253</c:v>
                </c:pt>
                <c:pt idx="117">
                  <c:v>30.410203846000002</c:v>
                </c:pt>
                <c:pt idx="118">
                  <c:v>30.547032659999999</c:v>
                </c:pt>
                <c:pt idx="119">
                  <c:v>31.121713677999999</c:v>
                </c:pt>
                <c:pt idx="120">
                  <c:v>31.019092066999999</c:v>
                </c:pt>
                <c:pt idx="121">
                  <c:v>31.470627152999999</c:v>
                </c:pt>
                <c:pt idx="122">
                  <c:v>32.394221645000002</c:v>
                </c:pt>
                <c:pt idx="123">
                  <c:v>32.298441474999997</c:v>
                </c:pt>
                <c:pt idx="124">
                  <c:v>32.613147746999999</c:v>
                </c:pt>
                <c:pt idx="125">
                  <c:v>32.195819864999997</c:v>
                </c:pt>
                <c:pt idx="126">
                  <c:v>31.935845119</c:v>
                </c:pt>
                <c:pt idx="127">
                  <c:v>31.751126221</c:v>
                </c:pt>
                <c:pt idx="128">
                  <c:v>31.949528001000001</c:v>
                </c:pt>
                <c:pt idx="129">
                  <c:v>32.722610797999998</c:v>
                </c:pt>
                <c:pt idx="130">
                  <c:v>32.599464865999998</c:v>
                </c:pt>
                <c:pt idx="131">
                  <c:v>32.387380204000003</c:v>
                </c:pt>
                <c:pt idx="132">
                  <c:v>32.017942407</c:v>
                </c:pt>
                <c:pt idx="133">
                  <c:v>32.373697323000002</c:v>
                </c:pt>
                <c:pt idx="134">
                  <c:v>33.215194527000001</c:v>
                </c:pt>
                <c:pt idx="135">
                  <c:v>33.180987324</c:v>
                </c:pt>
                <c:pt idx="136">
                  <c:v>32.955219780999997</c:v>
                </c:pt>
                <c:pt idx="137">
                  <c:v>33.215194527000001</c:v>
                </c:pt>
                <c:pt idx="138">
                  <c:v>33.83776563</c:v>
                </c:pt>
                <c:pt idx="139">
                  <c:v>33.899338596</c:v>
                </c:pt>
                <c:pt idx="140">
                  <c:v>33.899338596</c:v>
                </c:pt>
                <c:pt idx="141">
                  <c:v>34.172996222999998</c:v>
                </c:pt>
                <c:pt idx="142">
                  <c:v>34.063533172</c:v>
                </c:pt>
                <c:pt idx="143">
                  <c:v>34.186679105000003</c:v>
                </c:pt>
                <c:pt idx="144">
                  <c:v>34.344032239999997</c:v>
                </c:pt>
                <c:pt idx="145">
                  <c:v>34.857140291999997</c:v>
                </c:pt>
                <c:pt idx="146">
                  <c:v>34.918713257999997</c:v>
                </c:pt>
                <c:pt idx="147">
                  <c:v>34.720311477999999</c:v>
                </c:pt>
                <c:pt idx="148">
                  <c:v>34.857140291999997</c:v>
                </c:pt>
                <c:pt idx="149">
                  <c:v>35.123956479</c:v>
                </c:pt>
                <c:pt idx="150">
                  <c:v>35.318248588000003</c:v>
                </c:pt>
                <c:pt idx="151">
                  <c:v>34.883668575999998</c:v>
                </c:pt>
                <c:pt idx="152">
                  <c:v>34.649133331999998</c:v>
                </c:pt>
                <c:pt idx="153">
                  <c:v>34.083489507000003</c:v>
                </c:pt>
                <c:pt idx="154">
                  <c:v>34.276636179</c:v>
                </c:pt>
                <c:pt idx="155">
                  <c:v>33.980018074999997</c:v>
                </c:pt>
                <c:pt idx="156">
                  <c:v>33.800667593999997</c:v>
                </c:pt>
                <c:pt idx="157">
                  <c:v>32.131328500999999</c:v>
                </c:pt>
                <c:pt idx="158">
                  <c:v>31.938181829000001</c:v>
                </c:pt>
                <c:pt idx="159">
                  <c:v>33.007386619999998</c:v>
                </c:pt>
                <c:pt idx="160">
                  <c:v>32.096838024</c:v>
                </c:pt>
                <c:pt idx="161">
                  <c:v>31.282862763000001</c:v>
                </c:pt>
                <c:pt idx="162">
                  <c:v>29.765281769000001</c:v>
                </c:pt>
                <c:pt idx="163">
                  <c:v>30.489581788999999</c:v>
                </c:pt>
                <c:pt idx="164">
                  <c:v>29.779077959999999</c:v>
                </c:pt>
                <c:pt idx="165">
                  <c:v>29.765281769000001</c:v>
                </c:pt>
                <c:pt idx="166">
                  <c:v>31.144900854999999</c:v>
                </c:pt>
                <c:pt idx="167">
                  <c:v>30.627543698</c:v>
                </c:pt>
                <c:pt idx="168">
                  <c:v>30.627543698</c:v>
                </c:pt>
                <c:pt idx="169">
                  <c:v>30.144677017999999</c:v>
                </c:pt>
                <c:pt idx="170">
                  <c:v>29.241026517000002</c:v>
                </c:pt>
                <c:pt idx="171">
                  <c:v>28.702975073000001</c:v>
                </c:pt>
                <c:pt idx="172">
                  <c:v>27.592381710000002</c:v>
                </c:pt>
                <c:pt idx="173">
                  <c:v>26.902572166999999</c:v>
                </c:pt>
                <c:pt idx="174">
                  <c:v>25.867857853</c:v>
                </c:pt>
                <c:pt idx="175">
                  <c:v>27.792426476999999</c:v>
                </c:pt>
                <c:pt idx="176">
                  <c:v>27.454419801</c:v>
                </c:pt>
                <c:pt idx="177">
                  <c:v>27.730343617999999</c:v>
                </c:pt>
                <c:pt idx="178">
                  <c:v>27.323355987999999</c:v>
                </c:pt>
                <c:pt idx="179">
                  <c:v>29.040981749</c:v>
                </c:pt>
                <c:pt idx="180">
                  <c:v>28.937510318000001</c:v>
                </c:pt>
                <c:pt idx="181">
                  <c:v>29.579033193000001</c:v>
                </c:pt>
                <c:pt idx="182">
                  <c:v>28.972000795</c:v>
                </c:pt>
                <c:pt idx="183">
                  <c:v>29.592829384000002</c:v>
                </c:pt>
                <c:pt idx="184">
                  <c:v>28.213210298</c:v>
                </c:pt>
                <c:pt idx="185">
                  <c:v>27.475114087000001</c:v>
                </c:pt>
                <c:pt idx="186">
                  <c:v>27.771732191000002</c:v>
                </c:pt>
                <c:pt idx="187">
                  <c:v>27.882101717000001</c:v>
                </c:pt>
                <c:pt idx="188">
                  <c:v>28.433949351999999</c:v>
                </c:pt>
                <c:pt idx="189">
                  <c:v>28.73746555</c:v>
                </c:pt>
                <c:pt idx="190">
                  <c:v>28.765057932000001</c:v>
                </c:pt>
                <c:pt idx="191">
                  <c:v>29.109962704000001</c:v>
                </c:pt>
                <c:pt idx="192">
                  <c:v>28.834038885999998</c:v>
                </c:pt>
                <c:pt idx="193">
                  <c:v>28.433949351999999</c:v>
                </c:pt>
                <c:pt idx="194">
                  <c:v>28.054554103000001</c:v>
                </c:pt>
                <c:pt idx="195">
                  <c:v>28.868529364</c:v>
                </c:pt>
                <c:pt idx="196">
                  <c:v>28.675382691999999</c:v>
                </c:pt>
                <c:pt idx="197">
                  <c:v>29.034083654</c:v>
                </c:pt>
                <c:pt idx="198">
                  <c:v>28.454643638</c:v>
                </c:pt>
                <c:pt idx="199">
                  <c:v>28.916816032</c:v>
                </c:pt>
                <c:pt idx="200">
                  <c:v>28.289089348000001</c:v>
                </c:pt>
                <c:pt idx="201">
                  <c:v>26.923266453</c:v>
                </c:pt>
                <c:pt idx="202">
                  <c:v>26.150679765</c:v>
                </c:pt>
                <c:pt idx="203">
                  <c:v>26.336928342</c:v>
                </c:pt>
                <c:pt idx="204">
                  <c:v>26.212762624</c:v>
                </c:pt>
                <c:pt idx="205">
                  <c:v>25.936838807000001</c:v>
                </c:pt>
                <c:pt idx="206">
                  <c:v>26.178272147000001</c:v>
                </c:pt>
                <c:pt idx="207">
                  <c:v>26.86808169</c:v>
                </c:pt>
                <c:pt idx="208">
                  <c:v>26.909470261999999</c:v>
                </c:pt>
                <c:pt idx="209">
                  <c:v>26.440399772999999</c:v>
                </c:pt>
                <c:pt idx="210">
                  <c:v>26.592157873000001</c:v>
                </c:pt>
                <c:pt idx="211">
                  <c:v>26.419705487000002</c:v>
                </c:pt>
                <c:pt idx="212">
                  <c:v>26.164475956</c:v>
                </c:pt>
                <c:pt idx="213">
                  <c:v>25.881654044000001</c:v>
                </c:pt>
                <c:pt idx="214">
                  <c:v>26.557667394999999</c:v>
                </c:pt>
                <c:pt idx="215">
                  <c:v>28.213210298</c:v>
                </c:pt>
                <c:pt idx="216">
                  <c:v>28.385662684</c:v>
                </c:pt>
                <c:pt idx="217">
                  <c:v>28.882325554000001</c:v>
                </c:pt>
                <c:pt idx="218">
                  <c:v>29.116860799000001</c:v>
                </c:pt>
                <c:pt idx="219">
                  <c:v>29.040981749</c:v>
                </c:pt>
                <c:pt idx="220">
                  <c:v>28.937510318000001</c:v>
                </c:pt>
                <c:pt idx="221">
                  <c:v>29.316905565999999</c:v>
                </c:pt>
                <c:pt idx="222">
                  <c:v>29.330701757</c:v>
                </c:pt>
                <c:pt idx="223">
                  <c:v>29.434173188999999</c:v>
                </c:pt>
                <c:pt idx="224">
                  <c:v>30.420600834999998</c:v>
                </c:pt>
                <c:pt idx="225">
                  <c:v>30.393008453</c:v>
                </c:pt>
                <c:pt idx="226">
                  <c:v>30.310231307999999</c:v>
                </c:pt>
                <c:pt idx="227">
                  <c:v>30.420600834999998</c:v>
                </c:pt>
                <c:pt idx="228">
                  <c:v>30.406804644000001</c:v>
                </c:pt>
                <c:pt idx="229">
                  <c:v>30.455091312</c:v>
                </c:pt>
                <c:pt idx="230">
                  <c:v>30.075696062999999</c:v>
                </c:pt>
                <c:pt idx="231">
                  <c:v>29.234128421000001</c:v>
                </c:pt>
                <c:pt idx="232">
                  <c:v>29.468663666000001</c:v>
                </c:pt>
                <c:pt idx="233">
                  <c:v>29.585931288000001</c:v>
                </c:pt>
                <c:pt idx="234">
                  <c:v>29.923937964</c:v>
                </c:pt>
                <c:pt idx="235">
                  <c:v>30.330925594</c:v>
                </c:pt>
                <c:pt idx="236">
                  <c:v>30.544766551999999</c:v>
                </c:pt>
                <c:pt idx="237">
                  <c:v>30.282638926000001</c:v>
                </c:pt>
                <c:pt idx="238">
                  <c:v>29.903243677999999</c:v>
                </c:pt>
                <c:pt idx="239">
                  <c:v>29.178943658000001</c:v>
                </c:pt>
                <c:pt idx="240">
                  <c:v>28.509828401</c:v>
                </c:pt>
                <c:pt idx="241">
                  <c:v>28.233904584000001</c:v>
                </c:pt>
                <c:pt idx="242">
                  <c:v>28.075248388999999</c:v>
                </c:pt>
                <c:pt idx="243">
                  <c:v>28.937510318000001</c:v>
                </c:pt>
                <c:pt idx="244">
                  <c:v>28.075248388999999</c:v>
                </c:pt>
                <c:pt idx="245">
                  <c:v>28.578809356000001</c:v>
                </c:pt>
                <c:pt idx="246">
                  <c:v>29.868753201000001</c:v>
                </c:pt>
                <c:pt idx="247">
                  <c:v>29.558338905999999</c:v>
                </c:pt>
                <c:pt idx="248">
                  <c:v>29.468663666000001</c:v>
                </c:pt>
                <c:pt idx="249">
                  <c:v>29.323803662</c:v>
                </c:pt>
                <c:pt idx="250">
                  <c:v>28.771956028000002</c:v>
                </c:pt>
                <c:pt idx="251">
                  <c:v>28.813344600000001</c:v>
                </c:pt>
                <c:pt idx="252">
                  <c:v>28.592605547000002</c:v>
                </c:pt>
                <c:pt idx="253">
                  <c:v>29.344497948000001</c:v>
                </c:pt>
                <c:pt idx="254">
                  <c:v>29.151351276</c:v>
                </c:pt>
                <c:pt idx="255">
                  <c:v>29.316905565999999</c:v>
                </c:pt>
                <c:pt idx="256">
                  <c:v>29.151351276</c:v>
                </c:pt>
                <c:pt idx="257">
                  <c:v>28.847835076999999</c:v>
                </c:pt>
                <c:pt idx="258">
                  <c:v>29.385886521</c:v>
                </c:pt>
                <c:pt idx="259">
                  <c:v>29.441071284</c:v>
                </c:pt>
                <c:pt idx="260">
                  <c:v>29.903243677999999</c:v>
                </c:pt>
                <c:pt idx="261">
                  <c:v>29.958428440999999</c:v>
                </c:pt>
                <c:pt idx="262">
                  <c:v>30.806894179</c:v>
                </c:pt>
                <c:pt idx="263">
                  <c:v>31.455315149</c:v>
                </c:pt>
                <c:pt idx="264">
                  <c:v>31.662258011999999</c:v>
                </c:pt>
                <c:pt idx="265">
                  <c:v>31.80021992</c:v>
                </c:pt>
                <c:pt idx="266">
                  <c:v>31.938181829000001</c:v>
                </c:pt>
                <c:pt idx="267">
                  <c:v>32.248596122999999</c:v>
                </c:pt>
                <c:pt idx="268">
                  <c:v>32.255494218000003</c:v>
                </c:pt>
                <c:pt idx="269">
                  <c:v>32.655583753000002</c:v>
                </c:pt>
                <c:pt idx="270">
                  <c:v>32.724564708000003</c:v>
                </c:pt>
                <c:pt idx="271">
                  <c:v>32.759055185000001</c:v>
                </c:pt>
                <c:pt idx="272">
                  <c:v>32.627991371999997</c:v>
                </c:pt>
                <c:pt idx="273">
                  <c:v>32.696972326000001</c:v>
                </c:pt>
                <c:pt idx="274">
                  <c:v>32.862526615999997</c:v>
                </c:pt>
                <c:pt idx="275">
                  <c:v>33.179839006000002</c:v>
                </c:pt>
                <c:pt idx="276">
                  <c:v>33.343944602999997</c:v>
                </c:pt>
                <c:pt idx="277">
                  <c:v>34.265125157</c:v>
                </c:pt>
                <c:pt idx="278">
                  <c:v>33.553303819999996</c:v>
                </c:pt>
                <c:pt idx="279">
                  <c:v>34.404697968999997</c:v>
                </c:pt>
                <c:pt idx="280">
                  <c:v>33.727769834</c:v>
                </c:pt>
                <c:pt idx="281">
                  <c:v>33.664962068999998</c:v>
                </c:pt>
                <c:pt idx="282">
                  <c:v>33.846406723999998</c:v>
                </c:pt>
                <c:pt idx="283">
                  <c:v>34.334911562999999</c:v>
                </c:pt>
                <c:pt idx="284">
                  <c:v>33.999936816000002</c:v>
                </c:pt>
                <c:pt idx="285">
                  <c:v>33.427688289999999</c:v>
                </c:pt>
                <c:pt idx="286">
                  <c:v>33.323008682000001</c:v>
                </c:pt>
                <c:pt idx="287">
                  <c:v>33.734748475000004</c:v>
                </c:pt>
                <c:pt idx="288">
                  <c:v>33.664962068999998</c:v>
                </c:pt>
                <c:pt idx="289">
                  <c:v>34.439591170999996</c:v>
                </c:pt>
                <c:pt idx="290">
                  <c:v>34.41865525</c:v>
                </c:pt>
                <c:pt idx="291">
                  <c:v>34.725715434000001</c:v>
                </c:pt>
                <c:pt idx="292">
                  <c:v>34.676864950999999</c:v>
                </c:pt>
                <c:pt idx="293">
                  <c:v>34.7885232</c:v>
                </c:pt>
                <c:pt idx="294">
                  <c:v>34.886224167000002</c:v>
                </c:pt>
                <c:pt idx="295">
                  <c:v>34.272103798000003</c:v>
                </c:pt>
                <c:pt idx="296">
                  <c:v>33.671940710000001</c:v>
                </c:pt>
                <c:pt idx="297">
                  <c:v>33.713812552999997</c:v>
                </c:pt>
                <c:pt idx="298">
                  <c:v>34.509377577000002</c:v>
                </c:pt>
                <c:pt idx="299">
                  <c:v>34.586142623000001</c:v>
                </c:pt>
                <c:pt idx="300">
                  <c:v>34.404697968999997</c:v>
                </c:pt>
                <c:pt idx="301">
                  <c:v>33.637047506999998</c:v>
                </c:pt>
                <c:pt idx="302">
                  <c:v>34.544270779999998</c:v>
                </c:pt>
                <c:pt idx="303">
                  <c:v>34.369804766000001</c:v>
                </c:pt>
                <c:pt idx="304">
                  <c:v>33.860364005000001</c:v>
                </c:pt>
                <c:pt idx="305">
                  <c:v>33.846406723999998</c:v>
                </c:pt>
                <c:pt idx="306">
                  <c:v>33.497474695999998</c:v>
                </c:pt>
                <c:pt idx="307">
                  <c:v>34.355847484999998</c:v>
                </c:pt>
                <c:pt idx="308">
                  <c:v>34.544270779999998</c:v>
                </c:pt>
                <c:pt idx="309">
                  <c:v>34.858309605000002</c:v>
                </c:pt>
                <c:pt idx="310">
                  <c:v>35.053711540999998</c:v>
                </c:pt>
                <c:pt idx="311">
                  <c:v>35.032775618999999</c:v>
                </c:pt>
                <c:pt idx="312">
                  <c:v>34.369804766000001</c:v>
                </c:pt>
                <c:pt idx="313">
                  <c:v>34.516356217999999</c:v>
                </c:pt>
                <c:pt idx="314">
                  <c:v>34.893202807999998</c:v>
                </c:pt>
                <c:pt idx="315">
                  <c:v>35.535237739999999</c:v>
                </c:pt>
                <c:pt idx="316">
                  <c:v>35.402643568999999</c:v>
                </c:pt>
                <c:pt idx="317">
                  <c:v>35.130476586999997</c:v>
                </c:pt>
                <c:pt idx="318">
                  <c:v>34.823416401999999</c:v>
                </c:pt>
                <c:pt idx="319">
                  <c:v>34.79550184</c:v>
                </c:pt>
                <c:pt idx="320">
                  <c:v>34.753629996999997</c:v>
                </c:pt>
                <c:pt idx="321">
                  <c:v>35.137455228</c:v>
                </c:pt>
                <c:pt idx="322">
                  <c:v>35.067668822000002</c:v>
                </c:pt>
                <c:pt idx="323">
                  <c:v>34.928096011000001</c:v>
                </c:pt>
                <c:pt idx="324">
                  <c:v>34.265125157</c:v>
                </c:pt>
                <c:pt idx="325">
                  <c:v>33.706833912</c:v>
                </c:pt>
                <c:pt idx="326">
                  <c:v>33.853385363999998</c:v>
                </c:pt>
                <c:pt idx="327">
                  <c:v>33.846406723999998</c:v>
                </c:pt>
                <c:pt idx="328">
                  <c:v>34.823416401999999</c:v>
                </c:pt>
                <c:pt idx="329">
                  <c:v>35.472429974999997</c:v>
                </c:pt>
                <c:pt idx="330">
                  <c:v>35.981870735999998</c:v>
                </c:pt>
                <c:pt idx="331">
                  <c:v>35.814383362000001</c:v>
                </c:pt>
                <c:pt idx="332">
                  <c:v>35.521280458</c:v>
                </c:pt>
                <c:pt idx="333">
                  <c:v>35.625960067000001</c:v>
                </c:pt>
                <c:pt idx="334">
                  <c:v>35.912084329999999</c:v>
                </c:pt>
                <c:pt idx="335">
                  <c:v>36.582033824</c:v>
                </c:pt>
                <c:pt idx="336">
                  <c:v>36.463396934000002</c:v>
                </c:pt>
                <c:pt idx="337">
                  <c:v>36.672756151000002</c:v>
                </c:pt>
                <c:pt idx="338">
                  <c:v>37.115138293999998</c:v>
                </c:pt>
                <c:pt idx="339">
                  <c:v>37.501315480000002</c:v>
                </c:pt>
                <c:pt idx="340">
                  <c:v>36.988753033000002</c:v>
                </c:pt>
                <c:pt idx="341">
                  <c:v>36.869389175000002</c:v>
                </c:pt>
                <c:pt idx="342">
                  <c:v>37.030881452999999</c:v>
                </c:pt>
                <c:pt idx="343">
                  <c:v>36.834282158000001</c:v>
                </c:pt>
                <c:pt idx="344">
                  <c:v>36.581511636999998</c:v>
                </c:pt>
                <c:pt idx="345">
                  <c:v>35.844264281000001</c:v>
                </c:pt>
                <c:pt idx="346">
                  <c:v>35.802135860999996</c:v>
                </c:pt>
                <c:pt idx="347">
                  <c:v>36.420019359000001</c:v>
                </c:pt>
                <c:pt idx="348">
                  <c:v>35.914478314999997</c:v>
                </c:pt>
                <c:pt idx="349">
                  <c:v>35.949585331999998</c:v>
                </c:pt>
                <c:pt idx="350">
                  <c:v>35.380851657999997</c:v>
                </c:pt>
                <c:pt idx="351">
                  <c:v>35.331701834</c:v>
                </c:pt>
                <c:pt idx="352">
                  <c:v>35.043824295</c:v>
                </c:pt>
                <c:pt idx="353">
                  <c:v>34.187213082</c:v>
                </c:pt>
                <c:pt idx="354">
                  <c:v>34.341683957000001</c:v>
                </c:pt>
                <c:pt idx="355">
                  <c:v>34.875310614</c:v>
                </c:pt>
                <c:pt idx="356">
                  <c:v>35.521279724999999</c:v>
                </c:pt>
                <c:pt idx="357">
                  <c:v>35.205316572999998</c:v>
                </c:pt>
                <c:pt idx="358">
                  <c:v>35.430001480999998</c:v>
                </c:pt>
                <c:pt idx="359">
                  <c:v>35.535322532000002</c:v>
                </c:pt>
                <c:pt idx="360">
                  <c:v>35.275530607</c:v>
                </c:pt>
                <c:pt idx="361">
                  <c:v>34.545304655000002</c:v>
                </c:pt>
                <c:pt idx="362">
                  <c:v>33.913378350000002</c:v>
                </c:pt>
                <c:pt idx="363">
                  <c:v>34.580411671999997</c:v>
                </c:pt>
                <c:pt idx="364">
                  <c:v>34.580411671999997</c:v>
                </c:pt>
                <c:pt idx="365">
                  <c:v>34.587433075</c:v>
                </c:pt>
                <c:pt idx="366">
                  <c:v>34.826160790000003</c:v>
                </c:pt>
                <c:pt idx="367">
                  <c:v>34.299555536</c:v>
                </c:pt>
                <c:pt idx="368">
                  <c:v>34.727861142999998</c:v>
                </c:pt>
                <c:pt idx="369">
                  <c:v>34.826160790000003</c:v>
                </c:pt>
                <c:pt idx="370">
                  <c:v>34.439983603999998</c:v>
                </c:pt>
                <c:pt idx="371">
                  <c:v>33.442944322999999</c:v>
                </c:pt>
                <c:pt idx="372">
                  <c:v>32.340583991999999</c:v>
                </c:pt>
                <c:pt idx="373">
                  <c:v>32.818039421999998</c:v>
                </c:pt>
                <c:pt idx="374">
                  <c:v>32.747825388000003</c:v>
                </c:pt>
                <c:pt idx="375">
                  <c:v>32.200155924000001</c:v>
                </c:pt>
                <c:pt idx="376">
                  <c:v>31.385673132000001</c:v>
                </c:pt>
                <c:pt idx="377">
                  <c:v>32.242284345000002</c:v>
                </c:pt>
                <c:pt idx="378">
                  <c:v>32.881232052999998</c:v>
                </c:pt>
                <c:pt idx="379">
                  <c:v>32.916339069000003</c:v>
                </c:pt>
                <c:pt idx="380">
                  <c:v>32.775911002000001</c:v>
                </c:pt>
                <c:pt idx="381">
                  <c:v>33.260387835000003</c:v>
                </c:pt>
                <c:pt idx="382">
                  <c:v>32.930381875999998</c:v>
                </c:pt>
                <c:pt idx="383">
                  <c:v>32.916339069000003</c:v>
                </c:pt>
                <c:pt idx="384">
                  <c:v>32.628461530999999</c:v>
                </c:pt>
                <c:pt idx="385">
                  <c:v>33.232302222000001</c:v>
                </c:pt>
                <c:pt idx="386">
                  <c:v>33.049745733999998</c:v>
                </c:pt>
                <c:pt idx="387">
                  <c:v>33.274430641999999</c:v>
                </c:pt>
                <c:pt idx="388">
                  <c:v>33.091874154000003</c:v>
                </c:pt>
                <c:pt idx="389">
                  <c:v>33.871249929999998</c:v>
                </c:pt>
                <c:pt idx="390">
                  <c:v>33.913378350000002</c:v>
                </c:pt>
                <c:pt idx="391">
                  <c:v>33.604436601000003</c:v>
                </c:pt>
                <c:pt idx="392">
                  <c:v>33.295494851999997</c:v>
                </c:pt>
                <c:pt idx="393">
                  <c:v>33.302516255999997</c:v>
                </c:pt>
                <c:pt idx="394">
                  <c:v>33.232302222000001</c:v>
                </c:pt>
                <c:pt idx="395">
                  <c:v>32.600375917000001</c:v>
                </c:pt>
                <c:pt idx="396">
                  <c:v>32.242284345000002</c:v>
                </c:pt>
                <c:pt idx="397">
                  <c:v>32.596819402999998</c:v>
                </c:pt>
                <c:pt idx="398">
                  <c:v>32.482968909</c:v>
                </c:pt>
                <c:pt idx="399">
                  <c:v>32.162764396999997</c:v>
                </c:pt>
                <c:pt idx="400">
                  <c:v>32.539894156000003</c:v>
                </c:pt>
                <c:pt idx="401">
                  <c:v>33.087799656000001</c:v>
                </c:pt>
                <c:pt idx="402">
                  <c:v>33.272806707999997</c:v>
                </c:pt>
                <c:pt idx="403">
                  <c:v>33.294153674999997</c:v>
                </c:pt>
                <c:pt idx="404">
                  <c:v>32.924139570999998</c:v>
                </c:pt>
                <c:pt idx="405">
                  <c:v>32.767595143000001</c:v>
                </c:pt>
                <c:pt idx="406">
                  <c:v>32.205458331999999</c:v>
                </c:pt>
                <c:pt idx="407">
                  <c:v>31.728709389999999</c:v>
                </c:pt>
                <c:pt idx="408">
                  <c:v>31.209266513999999</c:v>
                </c:pt>
                <c:pt idx="409">
                  <c:v>31.643321520000001</c:v>
                </c:pt>
                <c:pt idx="410">
                  <c:v>31.557933649999999</c:v>
                </c:pt>
                <c:pt idx="411">
                  <c:v>31.629090209000001</c:v>
                </c:pt>
                <c:pt idx="412">
                  <c:v>31.671784144</c:v>
                </c:pt>
                <c:pt idx="413">
                  <c:v>30.718286260999999</c:v>
                </c:pt>
                <c:pt idx="414">
                  <c:v>30.632898391000001</c:v>
                </c:pt>
                <c:pt idx="415">
                  <c:v>30.077877234999999</c:v>
                </c:pt>
                <c:pt idx="416">
                  <c:v>29.992489365000001</c:v>
                </c:pt>
                <c:pt idx="417">
                  <c:v>30.348272157</c:v>
                </c:pt>
                <c:pt idx="418">
                  <c:v>30.462122651000001</c:v>
                </c:pt>
                <c:pt idx="419">
                  <c:v>30.924640279999998</c:v>
                </c:pt>
                <c:pt idx="420">
                  <c:v>31.130994300000001</c:v>
                </c:pt>
                <c:pt idx="421">
                  <c:v>31.095416020999998</c:v>
                </c:pt>
                <c:pt idx="422">
                  <c:v>31.401389221999999</c:v>
                </c:pt>
                <c:pt idx="423">
                  <c:v>31.344463975</c:v>
                </c:pt>
                <c:pt idx="424">
                  <c:v>31.863906850999999</c:v>
                </c:pt>
                <c:pt idx="425">
                  <c:v>31.984873001</c:v>
                </c:pt>
                <c:pt idx="426">
                  <c:v>31.871022506999999</c:v>
                </c:pt>
                <c:pt idx="427">
                  <c:v>31.906600785999998</c:v>
                </c:pt>
                <c:pt idx="428">
                  <c:v>31.650437176000001</c:v>
                </c:pt>
                <c:pt idx="429">
                  <c:v>31.81409726</c:v>
                </c:pt>
                <c:pt idx="430">
                  <c:v>31.657552832</c:v>
                </c:pt>
                <c:pt idx="431">
                  <c:v>31.365810942</c:v>
                </c:pt>
                <c:pt idx="432">
                  <c:v>31.372926597999999</c:v>
                </c:pt>
                <c:pt idx="433">
                  <c:v>31.365810942</c:v>
                </c:pt>
                <c:pt idx="434">
                  <c:v>31.636205864000001</c:v>
                </c:pt>
                <c:pt idx="435">
                  <c:v>31.351579631</c:v>
                </c:pt>
                <c:pt idx="436">
                  <c:v>30.881946344999999</c:v>
                </c:pt>
                <c:pt idx="437">
                  <c:v>30.960218560000001</c:v>
                </c:pt>
                <c:pt idx="438">
                  <c:v>30.789442819000001</c:v>
                </c:pt>
                <c:pt idx="439">
                  <c:v>30.440775682999998</c:v>
                </c:pt>
                <c:pt idx="440">
                  <c:v>30.390966091999999</c:v>
                </c:pt>
                <c:pt idx="441">
                  <c:v>30.810789787000001</c:v>
                </c:pt>
                <c:pt idx="442">
                  <c:v>31.059837740999999</c:v>
                </c:pt>
                <c:pt idx="443">
                  <c:v>31.202150858</c:v>
                </c:pt>
                <c:pt idx="444">
                  <c:v>31.380042253999999</c:v>
                </c:pt>
                <c:pt idx="445">
                  <c:v>31.337348319</c:v>
                </c:pt>
                <c:pt idx="446">
                  <c:v>31.664668488</c:v>
                </c:pt>
                <c:pt idx="447">
                  <c:v>31.600627585000002</c:v>
                </c:pt>
                <c:pt idx="448">
                  <c:v>31.764287669000002</c:v>
                </c:pt>
                <c:pt idx="449">
                  <c:v>33.180303182000003</c:v>
                </c:pt>
                <c:pt idx="450">
                  <c:v>33.479160727</c:v>
                </c:pt>
                <c:pt idx="451">
                  <c:v>32.966833506</c:v>
                </c:pt>
                <c:pt idx="452">
                  <c:v>32.952602194999997</c:v>
                </c:pt>
                <c:pt idx="453">
                  <c:v>33.094915311999998</c:v>
                </c:pt>
                <c:pt idx="454">
                  <c:v>32.803173422</c:v>
                </c:pt>
                <c:pt idx="455">
                  <c:v>32.454506285999997</c:v>
                </c:pt>
                <c:pt idx="456">
                  <c:v>32.532778499999999</c:v>
                </c:pt>
                <c:pt idx="457">
                  <c:v>33.002411786000003</c:v>
                </c:pt>
                <c:pt idx="458">
                  <c:v>32.589703747000001</c:v>
                </c:pt>
                <c:pt idx="459">
                  <c:v>32.646628993999997</c:v>
                </c:pt>
                <c:pt idx="460">
                  <c:v>32.767595143000001</c:v>
                </c:pt>
                <c:pt idx="461">
                  <c:v>32.838751701</c:v>
                </c:pt>
                <c:pt idx="462">
                  <c:v>32.667975961000003</c:v>
                </c:pt>
                <c:pt idx="463">
                  <c:v>32.739132519999998</c:v>
                </c:pt>
                <c:pt idx="464">
                  <c:v>32.845867357000003</c:v>
                </c:pt>
                <c:pt idx="465">
                  <c:v>32.909908260000002</c:v>
                </c:pt>
                <c:pt idx="466">
                  <c:v>32.845867357000003</c:v>
                </c:pt>
                <c:pt idx="467">
                  <c:v>32.625282026000001</c:v>
                </c:pt>
                <c:pt idx="468">
                  <c:v>32.924139570999998</c:v>
                </c:pt>
                <c:pt idx="469">
                  <c:v>32.454506285999997</c:v>
                </c:pt>
                <c:pt idx="470">
                  <c:v>32.433159318000001</c:v>
                </c:pt>
                <c:pt idx="471">
                  <c:v>31.878138162999999</c:v>
                </c:pt>
                <c:pt idx="472">
                  <c:v>31.031375118</c:v>
                </c:pt>
                <c:pt idx="473">
                  <c:v>29.359195996</c:v>
                </c:pt>
                <c:pt idx="474">
                  <c:v>28.626283443999998</c:v>
                </c:pt>
                <c:pt idx="475">
                  <c:v>26.000606438999998</c:v>
                </c:pt>
                <c:pt idx="476">
                  <c:v>27.324118425000002</c:v>
                </c:pt>
                <c:pt idx="477">
                  <c:v>27.395274984</c:v>
                </c:pt>
                <c:pt idx="478">
                  <c:v>28.569358197</c:v>
                </c:pt>
                <c:pt idx="479">
                  <c:v>28.528127313999999</c:v>
                </c:pt>
                <c:pt idx="480">
                  <c:v>29.030793500000001</c:v>
                </c:pt>
                <c:pt idx="481">
                  <c:v>28.957943327999999</c:v>
                </c:pt>
                <c:pt idx="482">
                  <c:v>29.358619272999999</c:v>
                </c:pt>
                <c:pt idx="483">
                  <c:v>27.901615835000001</c:v>
                </c:pt>
                <c:pt idx="484">
                  <c:v>27.180399134000002</c:v>
                </c:pt>
                <c:pt idx="485">
                  <c:v>27.326099478</c:v>
                </c:pt>
                <c:pt idx="486">
                  <c:v>28.120166351000002</c:v>
                </c:pt>
                <c:pt idx="487">
                  <c:v>28.185731506</c:v>
                </c:pt>
                <c:pt idx="488">
                  <c:v>27.901615835000001</c:v>
                </c:pt>
                <c:pt idx="489">
                  <c:v>28.426137073</c:v>
                </c:pt>
                <c:pt idx="490">
                  <c:v>28.972513362000001</c:v>
                </c:pt>
                <c:pt idx="491">
                  <c:v>29.169208825999998</c:v>
                </c:pt>
                <c:pt idx="492">
                  <c:v>29.613594875</c:v>
                </c:pt>
                <c:pt idx="493">
                  <c:v>29.861285459000001</c:v>
                </c:pt>
                <c:pt idx="494">
                  <c:v>29.395044359</c:v>
                </c:pt>
                <c:pt idx="495">
                  <c:v>28.906948207999999</c:v>
                </c:pt>
                <c:pt idx="496">
                  <c:v>29.620879892000001</c:v>
                </c:pt>
                <c:pt idx="497">
                  <c:v>30.167256180999999</c:v>
                </c:pt>
                <c:pt idx="498">
                  <c:v>29.817575355999999</c:v>
                </c:pt>
                <c:pt idx="499">
                  <c:v>30.072550958000001</c:v>
                </c:pt>
                <c:pt idx="500">
                  <c:v>30.276531438999999</c:v>
                </c:pt>
                <c:pt idx="501">
                  <c:v>30.706347452999999</c:v>
                </c:pt>
                <c:pt idx="502">
                  <c:v>31.121593433000001</c:v>
                </c:pt>
                <c:pt idx="503">
                  <c:v>31.325573915</c:v>
                </c:pt>
                <c:pt idx="504">
                  <c:v>31.748104911999999</c:v>
                </c:pt>
                <c:pt idx="505">
                  <c:v>32.054075632999997</c:v>
                </c:pt>
                <c:pt idx="506">
                  <c:v>31.653399688</c:v>
                </c:pt>
                <c:pt idx="507">
                  <c:v>30.291101474000001</c:v>
                </c:pt>
                <c:pt idx="508">
                  <c:v>29.868570476999999</c:v>
                </c:pt>
                <c:pt idx="509">
                  <c:v>29.504319617</c:v>
                </c:pt>
                <c:pt idx="510">
                  <c:v>29.737440166999999</c:v>
                </c:pt>
                <c:pt idx="511">
                  <c:v>29.562599755000001</c:v>
                </c:pt>
                <c:pt idx="512">
                  <c:v>29.212918930000001</c:v>
                </c:pt>
                <c:pt idx="513">
                  <c:v>28.579122433999999</c:v>
                </c:pt>
                <c:pt idx="514">
                  <c:v>27.86519075</c:v>
                </c:pt>
                <c:pt idx="515">
                  <c:v>27.573790062</c:v>
                </c:pt>
                <c:pt idx="516">
                  <c:v>28.193016523000001</c:v>
                </c:pt>
                <c:pt idx="517">
                  <c:v>28.630117554000002</c:v>
                </c:pt>
                <c:pt idx="518">
                  <c:v>27.908900852999999</c:v>
                </c:pt>
                <c:pt idx="519">
                  <c:v>28.812242984000001</c:v>
                </c:pt>
                <c:pt idx="520">
                  <c:v>29.307624152999999</c:v>
                </c:pt>
                <c:pt idx="521">
                  <c:v>29.832145391000001</c:v>
                </c:pt>
                <c:pt idx="522">
                  <c:v>29.999700785999998</c:v>
                </c:pt>
                <c:pt idx="523">
                  <c:v>28.941594884000001</c:v>
                </c:pt>
                <c:pt idx="524">
                  <c:v>28.986419244</c:v>
                </c:pt>
                <c:pt idx="525">
                  <c:v>28.157168590000001</c:v>
                </c:pt>
                <c:pt idx="526">
                  <c:v>27.798573713</c:v>
                </c:pt>
                <c:pt idx="527">
                  <c:v>28.291641669000001</c:v>
                </c:pt>
                <c:pt idx="528">
                  <c:v>29.972555155999999</c:v>
                </c:pt>
                <c:pt idx="529">
                  <c:v>29.688667545000001</c:v>
                </c:pt>
                <c:pt idx="530">
                  <c:v>30.428269479000001</c:v>
                </c:pt>
                <c:pt idx="531">
                  <c:v>31.145459234</c:v>
                </c:pt>
                <c:pt idx="532">
                  <c:v>31.137988506999999</c:v>
                </c:pt>
                <c:pt idx="533">
                  <c:v>30.480564565000002</c:v>
                </c:pt>
                <c:pt idx="534">
                  <c:v>30.181735500999999</c:v>
                </c:pt>
                <c:pt idx="535">
                  <c:v>31.152929960000002</c:v>
                </c:pt>
                <c:pt idx="536">
                  <c:v>31.563819924000001</c:v>
                </c:pt>
                <c:pt idx="537">
                  <c:v>31.855178261999999</c:v>
                </c:pt>
                <c:pt idx="538">
                  <c:v>31.713234455999999</c:v>
                </c:pt>
                <c:pt idx="539">
                  <c:v>31.212695773</c:v>
                </c:pt>
                <c:pt idx="540">
                  <c:v>31.078222694000001</c:v>
                </c:pt>
                <c:pt idx="541">
                  <c:v>31.489112658</c:v>
                </c:pt>
                <c:pt idx="542">
                  <c:v>31.354639579000001</c:v>
                </c:pt>
                <c:pt idx="543">
                  <c:v>31.586232104</c:v>
                </c:pt>
                <c:pt idx="544">
                  <c:v>30.891454529000001</c:v>
                </c:pt>
                <c:pt idx="545">
                  <c:v>30.816747263</c:v>
                </c:pt>
                <c:pt idx="546">
                  <c:v>30.742039996999999</c:v>
                </c:pt>
                <c:pt idx="547">
                  <c:v>30.540330378</c:v>
                </c:pt>
                <c:pt idx="548">
                  <c:v>29.770845538</c:v>
                </c:pt>
                <c:pt idx="549">
                  <c:v>29.770845538</c:v>
                </c:pt>
                <c:pt idx="550">
                  <c:v>29.135833775999998</c:v>
                </c:pt>
                <c:pt idx="551">
                  <c:v>29.509370105999999</c:v>
                </c:pt>
                <c:pt idx="552">
                  <c:v>29.023772876999999</c:v>
                </c:pt>
                <c:pt idx="553">
                  <c:v>29.158245955999998</c:v>
                </c:pt>
                <c:pt idx="554">
                  <c:v>29.359955574000001</c:v>
                </c:pt>
                <c:pt idx="555">
                  <c:v>29.815669896999999</c:v>
                </c:pt>
                <c:pt idx="556">
                  <c:v>30.256442766999999</c:v>
                </c:pt>
                <c:pt idx="557">
                  <c:v>30.278854946999999</c:v>
                </c:pt>
                <c:pt idx="558">
                  <c:v>29.180658136000002</c:v>
                </c:pt>
                <c:pt idx="559">
                  <c:v>28.762297445000002</c:v>
                </c:pt>
                <c:pt idx="560">
                  <c:v>29.225482495000001</c:v>
                </c:pt>
                <c:pt idx="561">
                  <c:v>28.799651078</c:v>
                </c:pt>
                <c:pt idx="562">
                  <c:v>28.807121805000001</c:v>
                </c:pt>
                <c:pt idx="563">
                  <c:v>28.388761115000001</c:v>
                </c:pt>
                <c:pt idx="564">
                  <c:v>28.052578416999999</c:v>
                </c:pt>
                <c:pt idx="565">
                  <c:v>27.985341878</c:v>
                </c:pt>
                <c:pt idx="566">
                  <c:v>27.492273921999999</c:v>
                </c:pt>
                <c:pt idx="567">
                  <c:v>28.493351286999999</c:v>
                </c:pt>
                <c:pt idx="568">
                  <c:v>28.515763466999999</c:v>
                </c:pt>
                <c:pt idx="569">
                  <c:v>28.911711978</c:v>
                </c:pt>
                <c:pt idx="570">
                  <c:v>29.098480143</c:v>
                </c:pt>
                <c:pt idx="571">
                  <c:v>28.911711978</c:v>
                </c:pt>
                <c:pt idx="572">
                  <c:v>29.001360696999999</c:v>
                </c:pt>
                <c:pt idx="573">
                  <c:v>28.246817309000001</c:v>
                </c:pt>
                <c:pt idx="574">
                  <c:v>28.254288035999998</c:v>
                </c:pt>
                <c:pt idx="575">
                  <c:v>29.061126510000001</c:v>
                </c:pt>
                <c:pt idx="576">
                  <c:v>30.234030586999999</c:v>
                </c:pt>
                <c:pt idx="577">
                  <c:v>30.473093839000001</c:v>
                </c:pt>
                <c:pt idx="578">
                  <c:v>29.703608998</c:v>
                </c:pt>
                <c:pt idx="579">
                  <c:v>29.479487200000001</c:v>
                </c:pt>
                <c:pt idx="580">
                  <c:v>29.509370105999999</c:v>
                </c:pt>
                <c:pt idx="581">
                  <c:v>29.516840833</c:v>
                </c:pt>
                <c:pt idx="582">
                  <c:v>29.740962630999999</c:v>
                </c:pt>
                <c:pt idx="583">
                  <c:v>29.404779934</c:v>
                </c:pt>
                <c:pt idx="584">
                  <c:v>29.098480143</c:v>
                </c:pt>
                <c:pt idx="585">
                  <c:v>29.359955574000001</c:v>
                </c:pt>
                <c:pt idx="586">
                  <c:v>30.562742558</c:v>
                </c:pt>
                <c:pt idx="587">
                  <c:v>30.727098544</c:v>
                </c:pt>
                <c:pt idx="588">
                  <c:v>30.667332730999998</c:v>
                </c:pt>
                <c:pt idx="589">
                  <c:v>30.622508370999999</c:v>
                </c:pt>
                <c:pt idx="590">
                  <c:v>30.667332730999998</c:v>
                </c:pt>
                <c:pt idx="591">
                  <c:v>31.063281240999999</c:v>
                </c:pt>
                <c:pt idx="592">
                  <c:v>30.801805810000001</c:v>
                </c:pt>
                <c:pt idx="593">
                  <c:v>30.869042349000001</c:v>
                </c:pt>
                <c:pt idx="594">
                  <c:v>31.100634874000001</c:v>
                </c:pt>
                <c:pt idx="595">
                  <c:v>31.892531895000001</c:v>
                </c:pt>
                <c:pt idx="596">
                  <c:v>32.535014382999996</c:v>
                </c:pt>
                <c:pt idx="597">
                  <c:v>32.632133828999997</c:v>
                </c:pt>
                <c:pt idx="598">
                  <c:v>32.744194727999997</c:v>
                </c:pt>
                <c:pt idx="599">
                  <c:v>32.811431268</c:v>
                </c:pt>
                <c:pt idx="600">
                  <c:v>32.848784901000002</c:v>
                </c:pt>
                <c:pt idx="601">
                  <c:v>32.609721649000001</c:v>
                </c:pt>
                <c:pt idx="602">
                  <c:v>32.408012030999998</c:v>
                </c:pt>
                <c:pt idx="603">
                  <c:v>31.847707535000001</c:v>
                </c:pt>
                <c:pt idx="604">
                  <c:v>32.669487461999999</c:v>
                </c:pt>
                <c:pt idx="605">
                  <c:v>32.034475700000002</c:v>
                </c:pt>
                <c:pt idx="606">
                  <c:v>31.436817570999999</c:v>
                </c:pt>
                <c:pt idx="607">
                  <c:v>31.645997916999999</c:v>
                </c:pt>
                <c:pt idx="608">
                  <c:v>31.369581031999999</c:v>
                </c:pt>
                <c:pt idx="609">
                  <c:v>31.362110305000002</c:v>
                </c:pt>
                <c:pt idx="610">
                  <c:v>31.974709886999999</c:v>
                </c:pt>
                <c:pt idx="611">
                  <c:v>32.101712239999998</c:v>
                </c:pt>
                <c:pt idx="612">
                  <c:v>31.750588089000001</c:v>
                </c:pt>
                <c:pt idx="613">
                  <c:v>32.049417153</c:v>
                </c:pt>
                <c:pt idx="614">
                  <c:v>31.750588089000001</c:v>
                </c:pt>
                <c:pt idx="615">
                  <c:v>32.086770786000002</c:v>
                </c:pt>
                <c:pt idx="616">
                  <c:v>32.348246218</c:v>
                </c:pt>
                <c:pt idx="617">
                  <c:v>31.406934665000001</c:v>
                </c:pt>
                <c:pt idx="618">
                  <c:v>30.009908789000001</c:v>
                </c:pt>
                <c:pt idx="619">
                  <c:v>29.994967335999998</c:v>
                </c:pt>
                <c:pt idx="620">
                  <c:v>29.957613703</c:v>
                </c:pt>
                <c:pt idx="621">
                  <c:v>29.830611350000002</c:v>
                </c:pt>
                <c:pt idx="622">
                  <c:v>29.486957925999999</c:v>
                </c:pt>
                <c:pt idx="623">
                  <c:v>31.070751968</c:v>
                </c:pt>
                <c:pt idx="624">
                  <c:v>30.704686364000001</c:v>
                </c:pt>
                <c:pt idx="625">
                  <c:v>30.966161795000001</c:v>
                </c:pt>
                <c:pt idx="626">
                  <c:v>31.302344493</c:v>
                </c:pt>
                <c:pt idx="627">
                  <c:v>31.339698125999998</c:v>
                </c:pt>
                <c:pt idx="628">
                  <c:v>31.078222694000001</c:v>
                </c:pt>
                <c:pt idx="629">
                  <c:v>30.973632521999999</c:v>
                </c:pt>
                <c:pt idx="630">
                  <c:v>30.331150033</c:v>
                </c:pt>
                <c:pt idx="631">
                  <c:v>30.263913494000001</c:v>
                </c:pt>
                <c:pt idx="632">
                  <c:v>30.629979098</c:v>
                </c:pt>
                <c:pt idx="633">
                  <c:v>30.891454529000001</c:v>
                </c:pt>
                <c:pt idx="634">
                  <c:v>30.375974393</c:v>
                </c:pt>
                <c:pt idx="635">
                  <c:v>30.629979098</c:v>
                </c:pt>
                <c:pt idx="636">
                  <c:v>30.973632521999999</c:v>
                </c:pt>
                <c:pt idx="637">
                  <c:v>31.787941721999999</c:v>
                </c:pt>
                <c:pt idx="638">
                  <c:v>31.257520133</c:v>
                </c:pt>
                <c:pt idx="639">
                  <c:v>30.689744910999998</c:v>
                </c:pt>
                <c:pt idx="640">
                  <c:v>30.719627816999999</c:v>
                </c:pt>
                <c:pt idx="641">
                  <c:v>30.458152385999998</c:v>
                </c:pt>
                <c:pt idx="642">
                  <c:v>30.121969688</c:v>
                </c:pt>
                <c:pt idx="643">
                  <c:v>30.144381868</c:v>
                </c:pt>
                <c:pt idx="644">
                  <c:v>31.974709886999999</c:v>
                </c:pt>
                <c:pt idx="645">
                  <c:v>32.012063519999998</c:v>
                </c:pt>
                <c:pt idx="646">
                  <c:v>31.602303747000001</c:v>
                </c:pt>
                <c:pt idx="647">
                  <c:v>32.223008548999999</c:v>
                </c:pt>
                <c:pt idx="648">
                  <c:v>32.368605971999997</c:v>
                </c:pt>
                <c:pt idx="649">
                  <c:v>32.238334594000001</c:v>
                </c:pt>
                <c:pt idx="650">
                  <c:v>32.131052281999999</c:v>
                </c:pt>
                <c:pt idx="651">
                  <c:v>31.954802771000001</c:v>
                </c:pt>
                <c:pt idx="652">
                  <c:v>31.954802771000001</c:v>
                </c:pt>
                <c:pt idx="653">
                  <c:v>31.487358412999999</c:v>
                </c:pt>
                <c:pt idx="654">
                  <c:v>32.016106948999997</c:v>
                </c:pt>
                <c:pt idx="655">
                  <c:v>31.801542326</c:v>
                </c:pt>
                <c:pt idx="656">
                  <c:v>31.763227214</c:v>
                </c:pt>
                <c:pt idx="657">
                  <c:v>32.031432993000003</c:v>
                </c:pt>
                <c:pt idx="658">
                  <c:v>31.832194415</c:v>
                </c:pt>
                <c:pt idx="659">
                  <c:v>30.989261967000001</c:v>
                </c:pt>
                <c:pt idx="660">
                  <c:v>30.950946856000002</c:v>
                </c:pt>
                <c:pt idx="661">
                  <c:v>30.169318586999999</c:v>
                </c:pt>
                <c:pt idx="662">
                  <c:v>30.054373253000001</c:v>
                </c:pt>
                <c:pt idx="663">
                  <c:v>30.054373253000001</c:v>
                </c:pt>
                <c:pt idx="664">
                  <c:v>29.119484538999998</c:v>
                </c:pt>
                <c:pt idx="665">
                  <c:v>28.629051114999999</c:v>
                </c:pt>
                <c:pt idx="666">
                  <c:v>28.506442758999999</c:v>
                </c:pt>
                <c:pt idx="667">
                  <c:v>27.663510312</c:v>
                </c:pt>
                <c:pt idx="668">
                  <c:v>26.651991376000002</c:v>
                </c:pt>
                <c:pt idx="669">
                  <c:v>27.356989422000002</c:v>
                </c:pt>
                <c:pt idx="670">
                  <c:v>28.238236981</c:v>
                </c:pt>
                <c:pt idx="671">
                  <c:v>27.916390046</c:v>
                </c:pt>
                <c:pt idx="672">
                  <c:v>28.199921869000001</c:v>
                </c:pt>
                <c:pt idx="673">
                  <c:v>27.832096801999999</c:v>
                </c:pt>
                <c:pt idx="674">
                  <c:v>27.379978488999999</c:v>
                </c:pt>
                <c:pt idx="675">
                  <c:v>27.663510312</c:v>
                </c:pt>
                <c:pt idx="676">
                  <c:v>28.046661424</c:v>
                </c:pt>
                <c:pt idx="677">
                  <c:v>27.931716090999998</c:v>
                </c:pt>
                <c:pt idx="678">
                  <c:v>28.138617691</c:v>
                </c:pt>
                <c:pt idx="679">
                  <c:v>27.678836357000002</c:v>
                </c:pt>
                <c:pt idx="680">
                  <c:v>27.602206133999999</c:v>
                </c:pt>
                <c:pt idx="681">
                  <c:v>27.548564978000002</c:v>
                </c:pt>
                <c:pt idx="682">
                  <c:v>28.360845337000001</c:v>
                </c:pt>
                <c:pt idx="683">
                  <c:v>28.606062048999998</c:v>
                </c:pt>
                <c:pt idx="684">
                  <c:v>28.26888907</c:v>
                </c:pt>
                <c:pt idx="685">
                  <c:v>28.904919916000001</c:v>
                </c:pt>
                <c:pt idx="686">
                  <c:v>29.042854317</c:v>
                </c:pt>
                <c:pt idx="687">
                  <c:v>29.012202228</c:v>
                </c:pt>
                <c:pt idx="688">
                  <c:v>29.426005429</c:v>
                </c:pt>
                <c:pt idx="689">
                  <c:v>29.663559118999999</c:v>
                </c:pt>
                <c:pt idx="690">
                  <c:v>30.429861342999999</c:v>
                </c:pt>
                <c:pt idx="691">
                  <c:v>30.537143655000001</c:v>
                </c:pt>
                <c:pt idx="692">
                  <c:v>29.770841430000001</c:v>
                </c:pt>
                <c:pt idx="693">
                  <c:v>29.740189341000001</c:v>
                </c:pt>
                <c:pt idx="694">
                  <c:v>29.295734051</c:v>
                </c:pt>
                <c:pt idx="695">
                  <c:v>29.832145608000001</c:v>
                </c:pt>
                <c:pt idx="696">
                  <c:v>29.763178408000002</c:v>
                </c:pt>
                <c:pt idx="697">
                  <c:v>29.372364272999999</c:v>
                </c:pt>
                <c:pt idx="698">
                  <c:v>30.008395119999999</c:v>
                </c:pt>
                <c:pt idx="699">
                  <c:v>29.985406052999998</c:v>
                </c:pt>
                <c:pt idx="700">
                  <c:v>30.544806677</c:v>
                </c:pt>
                <c:pt idx="701">
                  <c:v>30.659752010999998</c:v>
                </c:pt>
                <c:pt idx="702">
                  <c:v>31.035240100999999</c:v>
                </c:pt>
                <c:pt idx="703">
                  <c:v>30.560132721999999</c:v>
                </c:pt>
                <c:pt idx="704">
                  <c:v>29.870460719</c:v>
                </c:pt>
                <c:pt idx="705">
                  <c:v>29.701874230000001</c:v>
                </c:pt>
                <c:pt idx="706">
                  <c:v>29.586928896</c:v>
                </c:pt>
                <c:pt idx="707">
                  <c:v>30.131003476</c:v>
                </c:pt>
                <c:pt idx="708">
                  <c:v>29.717200274</c:v>
                </c:pt>
                <c:pt idx="709">
                  <c:v>29.686548184999999</c:v>
                </c:pt>
                <c:pt idx="710">
                  <c:v>29.579265874000001</c:v>
                </c:pt>
                <c:pt idx="711">
                  <c:v>29.556276807</c:v>
                </c:pt>
                <c:pt idx="712">
                  <c:v>29.027528272000001</c:v>
                </c:pt>
                <c:pt idx="713">
                  <c:v>28.261226047000001</c:v>
                </c:pt>
                <c:pt idx="714">
                  <c:v>26.935523198999999</c:v>
                </c:pt>
                <c:pt idx="715">
                  <c:v>26.912534132000001</c:v>
                </c:pt>
                <c:pt idx="716">
                  <c:v>27.119435733</c:v>
                </c:pt>
                <c:pt idx="717">
                  <c:v>28.199921869000001</c:v>
                </c:pt>
                <c:pt idx="718">
                  <c:v>28.130954669000001</c:v>
                </c:pt>
                <c:pt idx="719">
                  <c:v>27.893400979999999</c:v>
                </c:pt>
                <c:pt idx="720">
                  <c:v>28.008346313000001</c:v>
                </c:pt>
                <c:pt idx="721">
                  <c:v>27.648184268000001</c:v>
                </c:pt>
                <c:pt idx="722">
                  <c:v>27.970031202000001</c:v>
                </c:pt>
                <c:pt idx="723">
                  <c:v>28.276552091999999</c:v>
                </c:pt>
                <c:pt idx="724">
                  <c:v>28.284215113999998</c:v>
                </c:pt>
                <c:pt idx="725">
                  <c:v>28.560083915</c:v>
                </c:pt>
                <c:pt idx="726">
                  <c:v>28.774648538000001</c:v>
                </c:pt>
                <c:pt idx="727">
                  <c:v>28.858941782999999</c:v>
                </c:pt>
                <c:pt idx="728">
                  <c:v>28.858941782999999</c:v>
                </c:pt>
                <c:pt idx="729">
                  <c:v>27.770792623999998</c:v>
                </c:pt>
                <c:pt idx="730">
                  <c:v>27.203728977000001</c:v>
                </c:pt>
                <c:pt idx="731">
                  <c:v>27.525575912000001</c:v>
                </c:pt>
                <c:pt idx="732">
                  <c:v>26.751610665000001</c:v>
                </c:pt>
                <c:pt idx="733">
                  <c:v>27.257370132999998</c:v>
                </c:pt>
                <c:pt idx="734">
                  <c:v>27.027479465999999</c:v>
                </c:pt>
                <c:pt idx="735">
                  <c:v>27.058131554999999</c:v>
                </c:pt>
                <c:pt idx="736">
                  <c:v>26.199873062999998</c:v>
                </c:pt>
                <c:pt idx="737">
                  <c:v>25.992971462</c:v>
                </c:pt>
                <c:pt idx="738">
                  <c:v>25.586831282999999</c:v>
                </c:pt>
                <c:pt idx="739">
                  <c:v>25.579168261</c:v>
                </c:pt>
                <c:pt idx="740">
                  <c:v>24.874170213999999</c:v>
                </c:pt>
                <c:pt idx="741">
                  <c:v>24.766887903000001</c:v>
                </c:pt>
                <c:pt idx="742">
                  <c:v>25.425907815999999</c:v>
                </c:pt>
                <c:pt idx="743">
                  <c:v>25.356940615999999</c:v>
                </c:pt>
                <c:pt idx="744">
                  <c:v>24.613627458</c:v>
                </c:pt>
                <c:pt idx="745">
                  <c:v>24.950800437000002</c:v>
                </c:pt>
                <c:pt idx="746">
                  <c:v>26.12324284</c:v>
                </c:pt>
                <c:pt idx="747">
                  <c:v>26.897208086999999</c:v>
                </c:pt>
                <c:pt idx="748">
                  <c:v>27.617532179000001</c:v>
                </c:pt>
                <c:pt idx="749">
                  <c:v>27.801444712999999</c:v>
                </c:pt>
                <c:pt idx="750">
                  <c:v>28.575409960000002</c:v>
                </c:pt>
                <c:pt idx="751">
                  <c:v>28.889593871999999</c:v>
                </c:pt>
                <c:pt idx="752">
                  <c:v>29.157799650000001</c:v>
                </c:pt>
                <c:pt idx="753">
                  <c:v>29.311060094999998</c:v>
                </c:pt>
                <c:pt idx="754">
                  <c:v>28.989213160999999</c:v>
                </c:pt>
                <c:pt idx="755">
                  <c:v>28.78231156</c:v>
                </c:pt>
                <c:pt idx="756">
                  <c:v>28.123291646999999</c:v>
                </c:pt>
                <c:pt idx="757">
                  <c:v>28.230573958000001</c:v>
                </c:pt>
                <c:pt idx="758">
                  <c:v>27.456608711000001</c:v>
                </c:pt>
                <c:pt idx="759">
                  <c:v>27.540901955999999</c:v>
                </c:pt>
                <c:pt idx="760">
                  <c:v>27.471934756</c:v>
                </c:pt>
                <c:pt idx="761">
                  <c:v>27.027479465999999</c:v>
                </c:pt>
                <c:pt idx="762">
                  <c:v>27.004490399000002</c:v>
                </c:pt>
                <c:pt idx="763">
                  <c:v>26.935523198999999</c:v>
                </c:pt>
                <c:pt idx="764">
                  <c:v>26.583024174999998</c:v>
                </c:pt>
                <c:pt idx="765">
                  <c:v>26.835903908999999</c:v>
                </c:pt>
                <c:pt idx="766">
                  <c:v>26.805251819999999</c:v>
                </c:pt>
                <c:pt idx="767">
                  <c:v>27.594543112</c:v>
                </c:pt>
                <c:pt idx="768">
                  <c:v>27.801444712999999</c:v>
                </c:pt>
                <c:pt idx="769">
                  <c:v>27.471934756</c:v>
                </c:pt>
                <c:pt idx="770">
                  <c:v>27.740140534999998</c:v>
                </c:pt>
                <c:pt idx="771">
                  <c:v>27.747803557000001</c:v>
                </c:pt>
                <c:pt idx="772">
                  <c:v>28.314867202999999</c:v>
                </c:pt>
                <c:pt idx="773">
                  <c:v>28.763398406</c:v>
                </c:pt>
                <c:pt idx="774">
                  <c:v>28.620887761999999</c:v>
                </c:pt>
                <c:pt idx="775">
                  <c:v>28.130017764000002</c:v>
                </c:pt>
                <c:pt idx="776">
                  <c:v>28.027093409999999</c:v>
                </c:pt>
                <c:pt idx="777">
                  <c:v>27.362043736</c:v>
                </c:pt>
                <c:pt idx="778">
                  <c:v>27.148277769</c:v>
                </c:pt>
                <c:pt idx="779">
                  <c:v>28.660474052000001</c:v>
                </c:pt>
                <c:pt idx="780">
                  <c:v>28.462542600999999</c:v>
                </c:pt>
                <c:pt idx="781">
                  <c:v>28.573384214000001</c:v>
                </c:pt>
                <c:pt idx="782">
                  <c:v>28.795067438</c:v>
                </c:pt>
                <c:pt idx="783">
                  <c:v>28.779232921999998</c:v>
                </c:pt>
                <c:pt idx="784">
                  <c:v>29.428448079999999</c:v>
                </c:pt>
                <c:pt idx="785">
                  <c:v>29.238433887999999</c:v>
                </c:pt>
                <c:pt idx="786">
                  <c:v>29.452199854</c:v>
                </c:pt>
                <c:pt idx="787">
                  <c:v>29.143426791</c:v>
                </c:pt>
                <c:pt idx="788">
                  <c:v>28.549632439</c:v>
                </c:pt>
                <c:pt idx="789">
                  <c:v>28.763398406</c:v>
                </c:pt>
                <c:pt idx="790">
                  <c:v>28.525880664999999</c:v>
                </c:pt>
                <c:pt idx="791">
                  <c:v>28.739646631999999</c:v>
                </c:pt>
                <c:pt idx="792">
                  <c:v>28.209190344</c:v>
                </c:pt>
                <c:pt idx="793">
                  <c:v>27.433299057999999</c:v>
                </c:pt>
                <c:pt idx="794">
                  <c:v>27.765823895</c:v>
                </c:pt>
                <c:pt idx="795">
                  <c:v>28.058762441999999</c:v>
                </c:pt>
                <c:pt idx="796">
                  <c:v>28.042927926000001</c:v>
                </c:pt>
                <c:pt idx="797">
                  <c:v>28.430873568999999</c:v>
                </c:pt>
                <c:pt idx="798">
                  <c:v>28.288362925000001</c:v>
                </c:pt>
                <c:pt idx="799">
                  <c:v>28.288362925000001</c:v>
                </c:pt>
                <c:pt idx="800">
                  <c:v>27.884582765000001</c:v>
                </c:pt>
                <c:pt idx="801">
                  <c:v>28.977164373000001</c:v>
                </c:pt>
                <c:pt idx="802">
                  <c:v>29.056336952999999</c:v>
                </c:pt>
                <c:pt idx="803">
                  <c:v>29.040502437000001</c:v>
                </c:pt>
                <c:pt idx="804">
                  <c:v>28.549632439</c:v>
                </c:pt>
                <c:pt idx="805">
                  <c:v>29.048419695</c:v>
                </c:pt>
                <c:pt idx="806">
                  <c:v>28.969247115000002</c:v>
                </c:pt>
                <c:pt idx="807">
                  <c:v>29.23051663</c:v>
                </c:pt>
                <c:pt idx="808">
                  <c:v>29.634296789</c:v>
                </c:pt>
                <c:pt idx="809">
                  <c:v>30.228091141</c:v>
                </c:pt>
                <c:pt idx="810">
                  <c:v>30.386436301</c:v>
                </c:pt>
                <c:pt idx="811">
                  <c:v>30.505195172000001</c:v>
                </c:pt>
                <c:pt idx="812">
                  <c:v>31.471100651</c:v>
                </c:pt>
                <c:pt idx="813">
                  <c:v>31.9144671</c:v>
                </c:pt>
                <c:pt idx="814">
                  <c:v>32.460757903999998</c:v>
                </c:pt>
                <c:pt idx="815">
                  <c:v>32.072812261000003</c:v>
                </c:pt>
                <c:pt idx="816">
                  <c:v>32.310330002000001</c:v>
                </c:pt>
                <c:pt idx="817">
                  <c:v>32.064895002999997</c:v>
                </c:pt>
                <c:pt idx="818">
                  <c:v>32.215322905000001</c:v>
                </c:pt>
                <c:pt idx="819">
                  <c:v>32.302412744000002</c:v>
                </c:pt>
                <c:pt idx="820">
                  <c:v>32.357833550000002</c:v>
                </c:pt>
                <c:pt idx="821">
                  <c:v>33.727519188000002</c:v>
                </c:pt>
                <c:pt idx="822">
                  <c:v>33.323739029000002</c:v>
                </c:pt>
                <c:pt idx="823">
                  <c:v>32.595351290000004</c:v>
                </c:pt>
                <c:pt idx="824">
                  <c:v>31.946136131999999</c:v>
                </c:pt>
                <c:pt idx="825">
                  <c:v>31.748204682000001</c:v>
                </c:pt>
                <c:pt idx="826">
                  <c:v>31.906549842</c:v>
                </c:pt>
                <c:pt idx="827">
                  <c:v>32.120315808999997</c:v>
                </c:pt>
                <c:pt idx="828">
                  <c:v>31.296920973999999</c:v>
                </c:pt>
                <c:pt idx="829">
                  <c:v>31.486935166999999</c:v>
                </c:pt>
                <c:pt idx="830">
                  <c:v>31.391928070999999</c:v>
                </c:pt>
                <c:pt idx="831">
                  <c:v>31.415679845</c:v>
                </c:pt>
                <c:pt idx="832">
                  <c:v>31.471100651</c:v>
                </c:pt>
                <c:pt idx="833">
                  <c:v>31.035651459</c:v>
                </c:pt>
                <c:pt idx="834">
                  <c:v>30.996065169000001</c:v>
                </c:pt>
                <c:pt idx="835">
                  <c:v>31.344424522000001</c:v>
                </c:pt>
                <c:pt idx="836">
                  <c:v>31.273169200000002</c:v>
                </c:pt>
                <c:pt idx="837">
                  <c:v>30.584367751999999</c:v>
                </c:pt>
                <c:pt idx="838">
                  <c:v>29.840145497999998</c:v>
                </c:pt>
                <c:pt idx="839">
                  <c:v>30.188504851000001</c:v>
                </c:pt>
                <c:pt idx="840">
                  <c:v>29.523455176999999</c:v>
                </c:pt>
                <c:pt idx="841">
                  <c:v>30.639788557999999</c:v>
                </c:pt>
                <c:pt idx="842">
                  <c:v>31.035651459</c:v>
                </c:pt>
                <c:pt idx="843">
                  <c:v>30.679374847999998</c:v>
                </c:pt>
                <c:pt idx="844">
                  <c:v>30.164753077</c:v>
                </c:pt>
                <c:pt idx="845">
                  <c:v>30.481443398</c:v>
                </c:pt>
                <c:pt idx="846">
                  <c:v>29.658048563000001</c:v>
                </c:pt>
                <c:pt idx="847">
                  <c:v>29.879731788000001</c:v>
                </c:pt>
                <c:pt idx="848">
                  <c:v>29.618462272999999</c:v>
                </c:pt>
                <c:pt idx="849">
                  <c:v>29.095923243000001</c:v>
                </c:pt>
                <c:pt idx="850">
                  <c:v>28.874240018999998</c:v>
                </c:pt>
                <c:pt idx="851">
                  <c:v>28.834653727999999</c:v>
                </c:pt>
                <c:pt idx="852">
                  <c:v>28.573384214000001</c:v>
                </c:pt>
                <c:pt idx="853">
                  <c:v>27.552057928</c:v>
                </c:pt>
                <c:pt idx="854">
                  <c:v>27.567892444000002</c:v>
                </c:pt>
                <c:pt idx="855">
                  <c:v>26.997849866999999</c:v>
                </c:pt>
                <c:pt idx="856">
                  <c:v>27.140360511000001</c:v>
                </c:pt>
                <c:pt idx="857">
                  <c:v>27.829161959</c:v>
                </c:pt>
                <c:pt idx="858">
                  <c:v>28.066679700000002</c:v>
                </c:pt>
                <c:pt idx="859">
                  <c:v>28.937578082999998</c:v>
                </c:pt>
                <c:pt idx="860">
                  <c:v>27.908334538999998</c:v>
                </c:pt>
                <c:pt idx="861">
                  <c:v>26.958263576</c:v>
                </c:pt>
                <c:pt idx="862">
                  <c:v>26.768249384000001</c:v>
                </c:pt>
                <c:pt idx="863">
                  <c:v>28.367535504999999</c:v>
                </c:pt>
                <c:pt idx="864">
                  <c:v>28.14585228</c:v>
                </c:pt>
                <c:pt idx="865">
                  <c:v>27.488719864</c:v>
                </c:pt>
                <c:pt idx="866">
                  <c:v>27.884582765000001</c:v>
                </c:pt>
                <c:pt idx="867">
                  <c:v>27.433299057999999</c:v>
                </c:pt>
                <c:pt idx="868">
                  <c:v>26.411972772999999</c:v>
                </c:pt>
                <c:pt idx="869">
                  <c:v>26.625738738999999</c:v>
                </c:pt>
                <c:pt idx="870">
                  <c:v>26.594069706999999</c:v>
                </c:pt>
                <c:pt idx="871">
                  <c:v>26.681159546</c:v>
                </c:pt>
                <c:pt idx="872">
                  <c:v>25.643998744000001</c:v>
                </c:pt>
                <c:pt idx="873">
                  <c:v>26.166537773999998</c:v>
                </c:pt>
                <c:pt idx="874">
                  <c:v>26.269462128000001</c:v>
                </c:pt>
                <c:pt idx="875">
                  <c:v>26.285296643999999</c:v>
                </c:pt>
                <c:pt idx="876">
                  <c:v>25.841930195</c:v>
                </c:pt>
                <c:pt idx="877">
                  <c:v>26.119034226</c:v>
                </c:pt>
                <c:pt idx="878">
                  <c:v>26.625738738999999</c:v>
                </c:pt>
                <c:pt idx="879">
                  <c:v>26.316965675999999</c:v>
                </c:pt>
                <c:pt idx="880">
                  <c:v>25.659833259999999</c:v>
                </c:pt>
                <c:pt idx="881">
                  <c:v>25.208549553000001</c:v>
                </c:pt>
                <c:pt idx="882">
                  <c:v>26.681159546</c:v>
                </c:pt>
                <c:pt idx="883">
                  <c:v>25.62024697</c:v>
                </c:pt>
                <c:pt idx="884">
                  <c:v>25.810261163</c:v>
                </c:pt>
                <c:pt idx="885">
                  <c:v>25.889433743000001</c:v>
                </c:pt>
                <c:pt idx="886">
                  <c:v>26.982015350000001</c:v>
                </c:pt>
                <c:pt idx="887">
                  <c:v>26.047778904000001</c:v>
                </c:pt>
                <c:pt idx="888">
                  <c:v>25.651916002</c:v>
                </c:pt>
                <c:pt idx="889">
                  <c:v>26.071530677999998</c:v>
                </c:pt>
                <c:pt idx="890">
                  <c:v>24.385154717999999</c:v>
                </c:pt>
                <c:pt idx="891">
                  <c:v>25.05812165</c:v>
                </c:pt>
                <c:pt idx="892">
                  <c:v>25.224203717000002</c:v>
                </c:pt>
                <c:pt idx="893">
                  <c:v>24.784672577999999</c:v>
                </c:pt>
                <c:pt idx="894">
                  <c:v>24.947461887999999</c:v>
                </c:pt>
                <c:pt idx="895">
                  <c:v>25.378853562</c:v>
                </c:pt>
                <c:pt idx="896">
                  <c:v>25.940476685</c:v>
                </c:pt>
                <c:pt idx="897">
                  <c:v>26.127684391999999</c:v>
                </c:pt>
                <c:pt idx="898">
                  <c:v>26.493960341000001</c:v>
                </c:pt>
                <c:pt idx="899">
                  <c:v>25.785826838999999</c:v>
                </c:pt>
                <c:pt idx="900">
                  <c:v>26.062568668000001</c:v>
                </c:pt>
                <c:pt idx="901">
                  <c:v>26.567215530999999</c:v>
                </c:pt>
                <c:pt idx="902">
                  <c:v>25.842803098000001</c:v>
                </c:pt>
                <c:pt idx="903">
                  <c:v>26.209079046999999</c:v>
                </c:pt>
                <c:pt idx="904">
                  <c:v>26.274194772000001</c:v>
                </c:pt>
                <c:pt idx="905">
                  <c:v>26.900933619</c:v>
                </c:pt>
                <c:pt idx="906">
                  <c:v>26.957909876999999</c:v>
                </c:pt>
                <c:pt idx="907">
                  <c:v>26.982328274</c:v>
                </c:pt>
                <c:pt idx="908">
                  <c:v>26.453263014000001</c:v>
                </c:pt>
                <c:pt idx="909">
                  <c:v>25.899779357</c:v>
                </c:pt>
                <c:pt idx="910">
                  <c:v>25.289319441</c:v>
                </c:pt>
                <c:pt idx="911">
                  <c:v>24.776533111999999</c:v>
                </c:pt>
                <c:pt idx="912">
                  <c:v>24.174212661999999</c:v>
                </c:pt>
                <c:pt idx="913">
                  <c:v>24.345141437999999</c:v>
                </c:pt>
                <c:pt idx="914">
                  <c:v>25.273040510000001</c:v>
                </c:pt>
                <c:pt idx="915">
                  <c:v>25.533503407000001</c:v>
                </c:pt>
                <c:pt idx="916">
                  <c:v>25.183506389000001</c:v>
                </c:pt>
                <c:pt idx="917">
                  <c:v>24.727696319</c:v>
                </c:pt>
                <c:pt idx="918">
                  <c:v>24.540488611000001</c:v>
                </c:pt>
                <c:pt idx="919">
                  <c:v>24.621883267000001</c:v>
                </c:pt>
                <c:pt idx="920">
                  <c:v>24.231188921000001</c:v>
                </c:pt>
                <c:pt idx="921">
                  <c:v>23.913749763999999</c:v>
                </c:pt>
                <c:pt idx="922">
                  <c:v>23.319568780000001</c:v>
                </c:pt>
                <c:pt idx="923">
                  <c:v>24.3776993</c:v>
                </c:pt>
                <c:pt idx="924">
                  <c:v>24.662580594000001</c:v>
                </c:pt>
                <c:pt idx="925">
                  <c:v>23.742820987999998</c:v>
                </c:pt>
                <c:pt idx="926">
                  <c:v>24.076539074999999</c:v>
                </c:pt>
                <c:pt idx="927">
                  <c:v>23.653286866999998</c:v>
                </c:pt>
                <c:pt idx="928">
                  <c:v>23.278871452000001</c:v>
                </c:pt>
                <c:pt idx="929">
                  <c:v>22.611435277999998</c:v>
                </c:pt>
                <c:pt idx="930">
                  <c:v>22.302135586999999</c:v>
                </c:pt>
                <c:pt idx="931">
                  <c:v>23.319568780000001</c:v>
                </c:pt>
                <c:pt idx="932">
                  <c:v>23.018408555000001</c:v>
                </c:pt>
                <c:pt idx="933">
                  <c:v>23.116082141</c:v>
                </c:pt>
                <c:pt idx="934">
                  <c:v>23.685844728999999</c:v>
                </c:pt>
                <c:pt idx="935">
                  <c:v>23.197476797</c:v>
                </c:pt>
                <c:pt idx="936">
                  <c:v>23.311429314000002</c:v>
                </c:pt>
                <c:pt idx="937">
                  <c:v>23.156779469</c:v>
                </c:pt>
                <c:pt idx="938">
                  <c:v>21.887022844000001</c:v>
                </c:pt>
                <c:pt idx="939">
                  <c:v>22.383530241999999</c:v>
                </c:pt>
                <c:pt idx="940">
                  <c:v>21.773070326999999</c:v>
                </c:pt>
                <c:pt idx="941">
                  <c:v>21.732372998999999</c:v>
                </c:pt>
                <c:pt idx="942">
                  <c:v>22.017254293000001</c:v>
                </c:pt>
                <c:pt idx="943">
                  <c:v>22.204461999999999</c:v>
                </c:pt>
                <c:pt idx="944">
                  <c:v>21.244005066</c:v>
                </c:pt>
                <c:pt idx="945">
                  <c:v>21.162610410999999</c:v>
                </c:pt>
                <c:pt idx="946">
                  <c:v>21.952138568999999</c:v>
                </c:pt>
                <c:pt idx="947">
                  <c:v>21.528886360000001</c:v>
                </c:pt>
                <c:pt idx="948">
                  <c:v>21.227726135000001</c:v>
                </c:pt>
                <c:pt idx="949">
                  <c:v>21.520746894999998</c:v>
                </c:pt>
                <c:pt idx="950">
                  <c:v>22.416088105</c:v>
                </c:pt>
                <c:pt idx="951">
                  <c:v>22.025393759</c:v>
                </c:pt>
                <c:pt idx="952">
                  <c:v>22.269577725000001</c:v>
                </c:pt>
                <c:pt idx="953">
                  <c:v>22.684690466999999</c:v>
                </c:pt>
                <c:pt idx="954">
                  <c:v>22.920734968000001</c:v>
                </c:pt>
                <c:pt idx="955">
                  <c:v>22.969571761000001</c:v>
                </c:pt>
                <c:pt idx="956">
                  <c:v>22.733527260999999</c:v>
                </c:pt>
                <c:pt idx="957">
                  <c:v>23.156779469</c:v>
                </c:pt>
                <c:pt idx="958">
                  <c:v>23.531194884000001</c:v>
                </c:pt>
                <c:pt idx="959">
                  <c:v>23.555613280999999</c:v>
                </c:pt>
                <c:pt idx="960">
                  <c:v>23.718402591</c:v>
                </c:pt>
                <c:pt idx="961">
                  <c:v>23.807936712</c:v>
                </c:pt>
                <c:pt idx="962">
                  <c:v>23.523055417999998</c:v>
                </c:pt>
                <c:pt idx="963">
                  <c:v>23.083524278999999</c:v>
                </c:pt>
                <c:pt idx="964">
                  <c:v>22.912595502999999</c:v>
                </c:pt>
                <c:pt idx="965">
                  <c:v>23.238174124</c:v>
                </c:pt>
                <c:pt idx="966">
                  <c:v>23.107942676</c:v>
                </c:pt>
                <c:pt idx="967">
                  <c:v>23.384684503999999</c:v>
                </c:pt>
                <c:pt idx="968">
                  <c:v>23.075384814</c:v>
                </c:pt>
                <c:pt idx="969">
                  <c:v>23.653286866999998</c:v>
                </c:pt>
                <c:pt idx="970">
                  <c:v>24.361420369000001</c:v>
                </c:pt>
                <c:pt idx="971">
                  <c:v>25.150948527000001</c:v>
                </c:pt>
                <c:pt idx="972">
                  <c:v>25.452108752000001</c:v>
                </c:pt>
                <c:pt idx="973">
                  <c:v>25.688153252999999</c:v>
                </c:pt>
                <c:pt idx="974">
                  <c:v>25.720711115</c:v>
                </c:pt>
                <c:pt idx="975">
                  <c:v>25.680013787</c:v>
                </c:pt>
                <c:pt idx="976">
                  <c:v>26.184660651000002</c:v>
                </c:pt>
                <c:pt idx="977">
                  <c:v>26.331171031</c:v>
                </c:pt>
                <c:pt idx="978">
                  <c:v>25.590479666</c:v>
                </c:pt>
                <c:pt idx="979">
                  <c:v>25.321877303000001</c:v>
                </c:pt>
                <c:pt idx="980">
                  <c:v>26.371868358</c:v>
                </c:pt>
                <c:pt idx="981">
                  <c:v>26.274194772000001</c:v>
                </c:pt>
                <c:pt idx="982">
                  <c:v>26.209079046999999</c:v>
                </c:pt>
                <c:pt idx="983">
                  <c:v>25.826524166999999</c:v>
                </c:pt>
                <c:pt idx="984">
                  <c:v>25.435829820999999</c:v>
                </c:pt>
                <c:pt idx="985">
                  <c:v>25.069553871</c:v>
                </c:pt>
                <c:pt idx="986">
                  <c:v>25.313737838000002</c:v>
                </c:pt>
                <c:pt idx="987">
                  <c:v>26.062568668000001</c:v>
                </c:pt>
                <c:pt idx="988">
                  <c:v>26.168381719999999</c:v>
                </c:pt>
                <c:pt idx="989">
                  <c:v>26.160242254</c:v>
                </c:pt>
                <c:pt idx="990">
                  <c:v>26.306752633999999</c:v>
                </c:pt>
                <c:pt idx="991">
                  <c:v>26.209079046999999</c:v>
                </c:pt>
                <c:pt idx="992">
                  <c:v>26.917212549999999</c:v>
                </c:pt>
                <c:pt idx="993">
                  <c:v>27.413719948000001</c:v>
                </c:pt>
                <c:pt idx="994">
                  <c:v>26.819538962999999</c:v>
                </c:pt>
                <c:pt idx="995">
                  <c:v>27.023025602000001</c:v>
                </c:pt>
                <c:pt idx="996">
                  <c:v>26.949770411999999</c:v>
                </c:pt>
                <c:pt idx="997">
                  <c:v>26.925352015000001</c:v>
                </c:pt>
                <c:pt idx="998">
                  <c:v>26.843957360000001</c:v>
                </c:pt>
                <c:pt idx="999">
                  <c:v>26.860236291</c:v>
                </c:pt>
                <c:pt idx="1000">
                  <c:v>26.534657669000001</c:v>
                </c:pt>
                <c:pt idx="1001">
                  <c:v>26.347449961999999</c:v>
                </c:pt>
                <c:pt idx="1002">
                  <c:v>26.656749651999998</c:v>
                </c:pt>
                <c:pt idx="1003">
                  <c:v>26.266055305999998</c:v>
                </c:pt>
                <c:pt idx="1004">
                  <c:v>26.542797135000001</c:v>
                </c:pt>
                <c:pt idx="1005">
                  <c:v>26.583494462000001</c:v>
                </c:pt>
                <c:pt idx="1006">
                  <c:v>26.160242254</c:v>
                </c:pt>
                <c:pt idx="1007">
                  <c:v>25.671874322000001</c:v>
                </c:pt>
                <c:pt idx="1008">
                  <c:v>25.932337219000001</c:v>
                </c:pt>
                <c:pt idx="1009">
                  <c:v>25.899779357</c:v>
                </c:pt>
                <c:pt idx="1010">
                  <c:v>25.598619132</c:v>
                </c:pt>
                <c:pt idx="1011">
                  <c:v>25.964895081000002</c:v>
                </c:pt>
                <c:pt idx="1012">
                  <c:v>25.549782339</c:v>
                </c:pt>
                <c:pt idx="1013">
                  <c:v>25.378853562</c:v>
                </c:pt>
                <c:pt idx="1014">
                  <c:v>24.800951509000001</c:v>
                </c:pt>
                <c:pt idx="1015">
                  <c:v>24.874206697999998</c:v>
                </c:pt>
                <c:pt idx="1016">
                  <c:v>25.248622113</c:v>
                </c:pt>
                <c:pt idx="1017">
                  <c:v>26.266055305999998</c:v>
                </c:pt>
                <c:pt idx="1018">
                  <c:v>26.209079046999999</c:v>
                </c:pt>
                <c:pt idx="1019">
                  <c:v>26.298613167999999</c:v>
                </c:pt>
                <c:pt idx="1020">
                  <c:v>26.689307513999999</c:v>
                </c:pt>
                <c:pt idx="1021">
                  <c:v>26.558849391999999</c:v>
                </c:pt>
                <c:pt idx="1022">
                  <c:v>27.128745812999998</c:v>
                </c:pt>
                <c:pt idx="1023">
                  <c:v>27.489121490999999</c:v>
                </c:pt>
                <c:pt idx="1024">
                  <c:v>26.994652538</c:v>
                </c:pt>
                <c:pt idx="1025">
                  <c:v>27.028175856000001</c:v>
                </c:pt>
                <c:pt idx="1026">
                  <c:v>27.028175856000001</c:v>
                </c:pt>
                <c:pt idx="1027">
                  <c:v>27.363409045000001</c:v>
                </c:pt>
                <c:pt idx="1028">
                  <c:v>27.195792450999999</c:v>
                </c:pt>
                <c:pt idx="1029">
                  <c:v>27.296362408</c:v>
                </c:pt>
                <c:pt idx="1030">
                  <c:v>27.522644809999999</c:v>
                </c:pt>
                <c:pt idx="1031">
                  <c:v>28.033875423000001</c:v>
                </c:pt>
                <c:pt idx="1032">
                  <c:v>28.679199312000001</c:v>
                </c:pt>
                <c:pt idx="1033">
                  <c:v>28.469678568999999</c:v>
                </c:pt>
                <c:pt idx="1034">
                  <c:v>28.863577566</c:v>
                </c:pt>
                <c:pt idx="1035">
                  <c:v>27.924924637</c:v>
                </c:pt>
                <c:pt idx="1036">
                  <c:v>27.539406469999999</c:v>
                </c:pt>
                <c:pt idx="1037">
                  <c:v>27.866258829</c:v>
                </c:pt>
                <c:pt idx="1038">
                  <c:v>27.179030790999999</c:v>
                </c:pt>
                <c:pt idx="1039">
                  <c:v>26.868940091999999</c:v>
                </c:pt>
                <c:pt idx="1040">
                  <c:v>27.153888301999999</c:v>
                </c:pt>
                <c:pt idx="1041">
                  <c:v>27.715403894000001</c:v>
                </c:pt>
                <c:pt idx="1042">
                  <c:v>27.455598171999998</c:v>
                </c:pt>
                <c:pt idx="1043">
                  <c:v>27.070080005000001</c:v>
                </c:pt>
                <c:pt idx="1044">
                  <c:v>27.371789875000001</c:v>
                </c:pt>
                <c:pt idx="1045">
                  <c:v>26.793512624000002</c:v>
                </c:pt>
                <c:pt idx="1046">
                  <c:v>25.871621354999998</c:v>
                </c:pt>
                <c:pt idx="1047">
                  <c:v>26.357709479</c:v>
                </c:pt>
                <c:pt idx="1048">
                  <c:v>27.070080005000001</c:v>
                </c:pt>
                <c:pt idx="1049">
                  <c:v>27.480740661999999</c:v>
                </c:pt>
                <c:pt idx="1050">
                  <c:v>27.355028216000001</c:v>
                </c:pt>
                <c:pt idx="1051">
                  <c:v>26.994652538</c:v>
                </c:pt>
                <c:pt idx="1052">
                  <c:v>27.145507472999999</c:v>
                </c:pt>
                <c:pt idx="1053">
                  <c:v>27.531025639999999</c:v>
                </c:pt>
                <c:pt idx="1054">
                  <c:v>27.614833937</c:v>
                </c:pt>
                <c:pt idx="1055">
                  <c:v>27.765688871999998</c:v>
                </c:pt>
                <c:pt idx="1056">
                  <c:v>27.531025639999999</c:v>
                </c:pt>
                <c:pt idx="1057">
                  <c:v>26.986271708</c:v>
                </c:pt>
                <c:pt idx="1058">
                  <c:v>26.776750965000002</c:v>
                </c:pt>
                <c:pt idx="1059">
                  <c:v>26.718085157000001</c:v>
                </c:pt>
                <c:pt idx="1060">
                  <c:v>26.642657689</c:v>
                </c:pt>
                <c:pt idx="1061">
                  <c:v>26.600753541</c:v>
                </c:pt>
                <c:pt idx="1062">
                  <c:v>26.726465986000001</c:v>
                </c:pt>
                <c:pt idx="1063">
                  <c:v>27.111984154000002</c:v>
                </c:pt>
                <c:pt idx="1064">
                  <c:v>26.718085157000001</c:v>
                </c:pt>
                <c:pt idx="1065">
                  <c:v>26.651038519</c:v>
                </c:pt>
                <c:pt idx="1066">
                  <c:v>26.734846816000001</c:v>
                </c:pt>
                <c:pt idx="1067">
                  <c:v>27.162269131999999</c:v>
                </c:pt>
                <c:pt idx="1068">
                  <c:v>27.430455683000002</c:v>
                </c:pt>
                <c:pt idx="1069">
                  <c:v>26.751608476000001</c:v>
                </c:pt>
                <c:pt idx="1070">
                  <c:v>26.332566989</c:v>
                </c:pt>
                <c:pt idx="1071">
                  <c:v>26.466660265000002</c:v>
                </c:pt>
                <c:pt idx="1072">
                  <c:v>25.896763843999999</c:v>
                </c:pt>
                <c:pt idx="1073">
                  <c:v>26.047618779</c:v>
                </c:pt>
                <c:pt idx="1074">
                  <c:v>25.083823361</c:v>
                </c:pt>
                <c:pt idx="1075">
                  <c:v>25.217916636000002</c:v>
                </c:pt>
                <c:pt idx="1076">
                  <c:v>24.974872573999999</c:v>
                </c:pt>
                <c:pt idx="1077">
                  <c:v>24.974872573999999</c:v>
                </c:pt>
                <c:pt idx="1078">
                  <c:v>25.335248252</c:v>
                </c:pt>
                <c:pt idx="1079">
                  <c:v>25.385533231</c:v>
                </c:pt>
                <c:pt idx="1080">
                  <c:v>25.159250828000001</c:v>
                </c:pt>
                <c:pt idx="1081">
                  <c:v>24.446880302</c:v>
                </c:pt>
                <c:pt idx="1082">
                  <c:v>23.868603051000001</c:v>
                </c:pt>
                <c:pt idx="1083">
                  <c:v>24.228978729000001</c:v>
                </c:pt>
                <c:pt idx="1084">
                  <c:v>23.592035670000001</c:v>
                </c:pt>
                <c:pt idx="1085">
                  <c:v>23.994315496999999</c:v>
                </c:pt>
                <c:pt idx="1086">
                  <c:v>23.918888029000001</c:v>
                </c:pt>
                <c:pt idx="1087">
                  <c:v>24.203836240000001</c:v>
                </c:pt>
                <c:pt idx="1088">
                  <c:v>25.108965850000001</c:v>
                </c:pt>
                <c:pt idx="1089">
                  <c:v>24.941349254999999</c:v>
                </c:pt>
                <c:pt idx="1090">
                  <c:v>24.388214494</c:v>
                </c:pt>
                <c:pt idx="1091">
                  <c:v>24.790494320000001</c:v>
                </c:pt>
                <c:pt idx="1092">
                  <c:v>25.09220419</c:v>
                </c:pt>
                <c:pt idx="1093">
                  <c:v>25.812955547000001</c:v>
                </c:pt>
                <c:pt idx="1094">
                  <c:v>25.695623931</c:v>
                </c:pt>
                <c:pt idx="1095">
                  <c:v>25.511245677000002</c:v>
                </c:pt>
                <c:pt idx="1096">
                  <c:v>25.787813057000001</c:v>
                </c:pt>
                <c:pt idx="1097">
                  <c:v>25.804574717000001</c:v>
                </c:pt>
                <c:pt idx="1098">
                  <c:v>25.779432228000001</c:v>
                </c:pt>
                <c:pt idx="1099">
                  <c:v>25.947048821999999</c:v>
                </c:pt>
                <c:pt idx="1100">
                  <c:v>25.762670568000001</c:v>
                </c:pt>
                <c:pt idx="1101">
                  <c:v>25.645338951999999</c:v>
                </c:pt>
                <c:pt idx="1102">
                  <c:v>25.896763843999999</c:v>
                </c:pt>
                <c:pt idx="1103">
                  <c:v>25.636958121999999</c:v>
                </c:pt>
                <c:pt idx="1104">
                  <c:v>25.653719782</c:v>
                </c:pt>
                <c:pt idx="1105">
                  <c:v>24.941349254999999</c:v>
                </c:pt>
                <c:pt idx="1106">
                  <c:v>24.304406196999999</c:v>
                </c:pt>
                <c:pt idx="1107">
                  <c:v>24.321167855999999</c:v>
                </c:pt>
                <c:pt idx="1108">
                  <c:v>24.564211918000002</c:v>
                </c:pt>
                <c:pt idx="1109">
                  <c:v>24.379833664</c:v>
                </c:pt>
                <c:pt idx="1110">
                  <c:v>23.558512351000001</c:v>
                </c:pt>
                <c:pt idx="1111">
                  <c:v>23.558512351000001</c:v>
                </c:pt>
                <c:pt idx="1112">
                  <c:v>22.703667718999998</c:v>
                </c:pt>
                <c:pt idx="1113">
                  <c:v>22.100247978999999</c:v>
                </c:pt>
                <c:pt idx="1114">
                  <c:v>21.873965577</c:v>
                </c:pt>
                <c:pt idx="1115">
                  <c:v>22.175675447</c:v>
                </c:pt>
                <c:pt idx="1116">
                  <c:v>21.706348982000002</c:v>
                </c:pt>
                <c:pt idx="1117">
                  <c:v>21.873965577</c:v>
                </c:pt>
                <c:pt idx="1118">
                  <c:v>21.790157279999999</c:v>
                </c:pt>
                <c:pt idx="1119">
                  <c:v>22.251102914000001</c:v>
                </c:pt>
                <c:pt idx="1120">
                  <c:v>22.267864574000001</c:v>
                </c:pt>
                <c:pt idx="1121">
                  <c:v>22.326530382000001</c:v>
                </c:pt>
                <c:pt idx="1122">
                  <c:v>22.795856846</c:v>
                </c:pt>
                <c:pt idx="1123">
                  <c:v>22.762333526999999</c:v>
                </c:pt>
                <c:pt idx="1124">
                  <c:v>23.139470865</c:v>
                </c:pt>
                <c:pt idx="1125">
                  <c:v>23.047281737999999</c:v>
                </c:pt>
                <c:pt idx="1126">
                  <c:v>23.340610777999999</c:v>
                </c:pt>
                <c:pt idx="1127">
                  <c:v>23.307087459000002</c:v>
                </c:pt>
                <c:pt idx="1128">
                  <c:v>23.759652265</c:v>
                </c:pt>
                <c:pt idx="1129">
                  <c:v>23.684224796999999</c:v>
                </c:pt>
                <c:pt idx="1130">
                  <c:v>24.606116066999999</c:v>
                </c:pt>
                <c:pt idx="1131">
                  <c:v>24.765351831</c:v>
                </c:pt>
                <c:pt idx="1132">
                  <c:v>24.706686023</c:v>
                </c:pt>
                <c:pt idx="1133">
                  <c:v>25.184393317000001</c:v>
                </c:pt>
                <c:pt idx="1134">
                  <c:v>25.209535807000002</c:v>
                </c:pt>
                <c:pt idx="1135">
                  <c:v>25.10058502</c:v>
                </c:pt>
                <c:pt idx="1136">
                  <c:v>24.882683447000002</c:v>
                </c:pt>
                <c:pt idx="1137">
                  <c:v>25.025157553</c:v>
                </c:pt>
                <c:pt idx="1138">
                  <c:v>25.243059124999998</c:v>
                </c:pt>
                <c:pt idx="1139">
                  <c:v>24.075895748000001</c:v>
                </c:pt>
                <c:pt idx="1140">
                  <c:v>24.317777728999999</c:v>
                </c:pt>
                <c:pt idx="1141">
                  <c:v>24.654684774</c:v>
                </c:pt>
                <c:pt idx="1142">
                  <c:v>24.222752665000002</c:v>
                </c:pt>
                <c:pt idx="1143">
                  <c:v>23.929038831</c:v>
                </c:pt>
                <c:pt idx="1144">
                  <c:v>24.317777728999999</c:v>
                </c:pt>
                <c:pt idx="1145">
                  <c:v>23.756265986999999</c:v>
                </c:pt>
                <c:pt idx="1146">
                  <c:v>23.108367823999998</c:v>
                </c:pt>
                <c:pt idx="1147">
                  <c:v>23.09109054</c:v>
                </c:pt>
                <c:pt idx="1148">
                  <c:v>22.823292632000001</c:v>
                </c:pt>
                <c:pt idx="1149">
                  <c:v>23.626686355</c:v>
                </c:pt>
                <c:pt idx="1150">
                  <c:v>23.453913511</c:v>
                </c:pt>
                <c:pt idx="1151">
                  <c:v>23.263863383</c:v>
                </c:pt>
                <c:pt idx="1152">
                  <c:v>23.531661290999999</c:v>
                </c:pt>
                <c:pt idx="1153">
                  <c:v>23.177476961</c:v>
                </c:pt>
                <c:pt idx="1154">
                  <c:v>22.892401769999999</c:v>
                </c:pt>
                <c:pt idx="1155">
                  <c:v>23.868568335999999</c:v>
                </c:pt>
                <c:pt idx="1156">
                  <c:v>24.404164151</c:v>
                </c:pt>
                <c:pt idx="1157">
                  <c:v>24.335055013000002</c:v>
                </c:pt>
                <c:pt idx="1158">
                  <c:v>23.799459198000001</c:v>
                </c:pt>
                <c:pt idx="1159">
                  <c:v>23.01334276</c:v>
                </c:pt>
                <c:pt idx="1160">
                  <c:v>22.486385587000001</c:v>
                </c:pt>
                <c:pt idx="1161">
                  <c:v>22.61596522</c:v>
                </c:pt>
                <c:pt idx="1162">
                  <c:v>22.996065475999998</c:v>
                </c:pt>
                <c:pt idx="1163">
                  <c:v>23.125645108000001</c:v>
                </c:pt>
                <c:pt idx="1164">
                  <c:v>23.229308813999999</c:v>
                </c:pt>
                <c:pt idx="1165">
                  <c:v>23.030620043999999</c:v>
                </c:pt>
                <c:pt idx="1166">
                  <c:v>22.935594980000001</c:v>
                </c:pt>
                <c:pt idx="1167">
                  <c:v>23.01334276</c:v>
                </c:pt>
                <c:pt idx="1168">
                  <c:v>22.149478542000001</c:v>
                </c:pt>
                <c:pt idx="1169">
                  <c:v>22.61596522</c:v>
                </c:pt>
                <c:pt idx="1170">
                  <c:v>22.374083239000001</c:v>
                </c:pt>
                <c:pt idx="1171">
                  <c:v>22.287696817</c:v>
                </c:pt>
                <c:pt idx="1172">
                  <c:v>22.218587679999999</c:v>
                </c:pt>
                <c:pt idx="1173">
                  <c:v>22.572772009000001</c:v>
                </c:pt>
                <c:pt idx="1174">
                  <c:v>22.987426833000001</c:v>
                </c:pt>
                <c:pt idx="1175">
                  <c:v>22.806015347999999</c:v>
                </c:pt>
                <c:pt idx="1176">
                  <c:v>22.806015347999999</c:v>
                </c:pt>
                <c:pt idx="1177">
                  <c:v>22.244503605999999</c:v>
                </c:pt>
                <c:pt idx="1178">
                  <c:v>22.002621625</c:v>
                </c:pt>
                <c:pt idx="1179">
                  <c:v>22.019898909999998</c:v>
                </c:pt>
                <c:pt idx="1180">
                  <c:v>22.322251386000001</c:v>
                </c:pt>
                <c:pt idx="1181">
                  <c:v>22.270419532999998</c:v>
                </c:pt>
                <c:pt idx="1182">
                  <c:v>22.607326577999999</c:v>
                </c:pt>
                <c:pt idx="1183">
                  <c:v>22.287696817</c:v>
                </c:pt>
                <c:pt idx="1184">
                  <c:v>22.304974100999999</c:v>
                </c:pt>
                <c:pt idx="1185">
                  <c:v>22.788738063</c:v>
                </c:pt>
                <c:pt idx="1186">
                  <c:v>22.641881145999999</c:v>
                </c:pt>
                <c:pt idx="1187">
                  <c:v>22.762822137000001</c:v>
                </c:pt>
                <c:pt idx="1188">
                  <c:v>23.030620043999999</c:v>
                </c:pt>
                <c:pt idx="1189">
                  <c:v>23.497106722000002</c:v>
                </c:pt>
                <c:pt idx="1190">
                  <c:v>23.998147968000001</c:v>
                </c:pt>
                <c:pt idx="1191">
                  <c:v>24.067257106</c:v>
                </c:pt>
                <c:pt idx="1192">
                  <c:v>23.894484261999999</c:v>
                </c:pt>
                <c:pt idx="1193">
                  <c:v>23.963593400000001</c:v>
                </c:pt>
                <c:pt idx="1194">
                  <c:v>23.946316114999998</c:v>
                </c:pt>
                <c:pt idx="1195">
                  <c:v>23.842652408999999</c:v>
                </c:pt>
                <c:pt idx="1196">
                  <c:v>24.032702536999999</c:v>
                </c:pt>
                <c:pt idx="1197">
                  <c:v>24.205475379999999</c:v>
                </c:pt>
                <c:pt idx="1198">
                  <c:v>24.637407489000001</c:v>
                </c:pt>
                <c:pt idx="1199">
                  <c:v>24.326416371000001</c:v>
                </c:pt>
                <c:pt idx="1200">
                  <c:v>24.317777728999999</c:v>
                </c:pt>
                <c:pt idx="1201">
                  <c:v>24.421441434999998</c:v>
                </c:pt>
                <c:pt idx="1202">
                  <c:v>24.654684774</c:v>
                </c:pt>
                <c:pt idx="1203">
                  <c:v>24.654684774</c:v>
                </c:pt>
                <c:pt idx="1204">
                  <c:v>25.008869102999999</c:v>
                </c:pt>
                <c:pt idx="1205">
                  <c:v>25.008869102999999</c:v>
                </c:pt>
                <c:pt idx="1206">
                  <c:v>25.35441479</c:v>
                </c:pt>
                <c:pt idx="1207">
                  <c:v>24.991591819</c:v>
                </c:pt>
                <c:pt idx="1208">
                  <c:v>25.164364662000001</c:v>
                </c:pt>
                <c:pt idx="1209">
                  <c:v>24.654684774</c:v>
                </c:pt>
                <c:pt idx="1210">
                  <c:v>24.792903049</c:v>
                </c:pt>
                <c:pt idx="1211">
                  <c:v>24.447357361000002</c:v>
                </c:pt>
                <c:pt idx="1212">
                  <c:v>24.533743782999998</c:v>
                </c:pt>
                <c:pt idx="1213">
                  <c:v>24.274584518000001</c:v>
                </c:pt>
                <c:pt idx="1214">
                  <c:v>24.326416371000001</c:v>
                </c:pt>
                <c:pt idx="1215">
                  <c:v>24.585575636000002</c:v>
                </c:pt>
                <c:pt idx="1216">
                  <c:v>24.654684774</c:v>
                </c:pt>
                <c:pt idx="1217">
                  <c:v>24.067257106</c:v>
                </c:pt>
                <c:pt idx="1218">
                  <c:v>23.548938575000001</c:v>
                </c:pt>
                <c:pt idx="1219">
                  <c:v>23.799459198000001</c:v>
                </c:pt>
                <c:pt idx="1220">
                  <c:v>23.929038831</c:v>
                </c:pt>
                <c:pt idx="1221">
                  <c:v>23.980870683999999</c:v>
                </c:pt>
                <c:pt idx="1222">
                  <c:v>24.438718719000001</c:v>
                </c:pt>
                <c:pt idx="1223">
                  <c:v>24.343693654999999</c:v>
                </c:pt>
                <c:pt idx="1224">
                  <c:v>24.119088958999999</c:v>
                </c:pt>
                <c:pt idx="1225">
                  <c:v>23.929038831</c:v>
                </c:pt>
                <c:pt idx="1226">
                  <c:v>23.877206978</c:v>
                </c:pt>
                <c:pt idx="1227">
                  <c:v>23.540299933</c:v>
                </c:pt>
                <c:pt idx="1228">
                  <c:v>22.572772009000001</c:v>
                </c:pt>
                <c:pt idx="1229">
                  <c:v>22.434553734000001</c:v>
                </c:pt>
                <c:pt idx="1230">
                  <c:v>22.244503605999999</c:v>
                </c:pt>
                <c:pt idx="1231">
                  <c:v>22.028537552</c:v>
                </c:pt>
                <c:pt idx="1232">
                  <c:v>22.227226322</c:v>
                </c:pt>
                <c:pt idx="1233">
                  <c:v>21.985344341000001</c:v>
                </c:pt>
                <c:pt idx="1234">
                  <c:v>21.596605443000001</c:v>
                </c:pt>
                <c:pt idx="1235">
                  <c:v>21.423832599000001</c:v>
                </c:pt>
                <c:pt idx="1236">
                  <c:v>21.708907791000001</c:v>
                </c:pt>
                <c:pt idx="1237">
                  <c:v>21.579328158999999</c:v>
                </c:pt>
                <c:pt idx="1238">
                  <c:v>21.587966801</c:v>
                </c:pt>
                <c:pt idx="1239">
                  <c:v>21.803932854999999</c:v>
                </c:pt>
                <c:pt idx="1240">
                  <c:v>22.175394469</c:v>
                </c:pt>
                <c:pt idx="1241">
                  <c:v>22.209949038000001</c:v>
                </c:pt>
                <c:pt idx="1242">
                  <c:v>22.071730763000001</c:v>
                </c:pt>
                <c:pt idx="1243">
                  <c:v>22.114923974</c:v>
                </c:pt>
                <c:pt idx="1244">
                  <c:v>21.510219021000001</c:v>
                </c:pt>
                <c:pt idx="1245">
                  <c:v>20.620438877000002</c:v>
                </c:pt>
                <c:pt idx="1246">
                  <c:v>20.767295793999999</c:v>
                </c:pt>
                <c:pt idx="1247">
                  <c:v>21.078286911999999</c:v>
                </c:pt>
                <c:pt idx="1248">
                  <c:v>20.948707280000001</c:v>
                </c:pt>
                <c:pt idx="1249">
                  <c:v>20.534052455000001</c:v>
                </c:pt>
                <c:pt idx="1250">
                  <c:v>20.128036272999999</c:v>
                </c:pt>
                <c:pt idx="1251">
                  <c:v>20.542691096999999</c:v>
                </c:pt>
                <c:pt idx="1252">
                  <c:v>20.439027391</c:v>
                </c:pt>
                <c:pt idx="1253">
                  <c:v>20.974623206</c:v>
                </c:pt>
                <c:pt idx="1254">
                  <c:v>20.620438877000002</c:v>
                </c:pt>
                <c:pt idx="1255">
                  <c:v>20.741379866999999</c:v>
                </c:pt>
                <c:pt idx="1256">
                  <c:v>20.715463940999999</c:v>
                </c:pt>
                <c:pt idx="1257">
                  <c:v>20.318086400999999</c:v>
                </c:pt>
                <c:pt idx="1258">
                  <c:v>19.851599723</c:v>
                </c:pt>
                <c:pt idx="1259">
                  <c:v>20.819127646999998</c:v>
                </c:pt>
                <c:pt idx="1260">
                  <c:v>21.423832599000001</c:v>
                </c:pt>
                <c:pt idx="1261">
                  <c:v>21.276975682</c:v>
                </c:pt>
                <c:pt idx="1262">
                  <c:v>20.663632088</c:v>
                </c:pt>
                <c:pt idx="1263">
                  <c:v>20.790589744999998</c:v>
                </c:pt>
                <c:pt idx="1264">
                  <c:v>20.601338602999999</c:v>
                </c:pt>
                <c:pt idx="1265">
                  <c:v>20.817625622000001</c:v>
                </c:pt>
                <c:pt idx="1266">
                  <c:v>21.286247498000002</c:v>
                </c:pt>
                <c:pt idx="1267">
                  <c:v>21.36735513</c:v>
                </c:pt>
                <c:pt idx="1268">
                  <c:v>20.430111379</c:v>
                </c:pt>
                <c:pt idx="1269">
                  <c:v>20.394063542000001</c:v>
                </c:pt>
                <c:pt idx="1270">
                  <c:v>19.339664323000001</c:v>
                </c:pt>
                <c:pt idx="1271">
                  <c:v>18.474516245</c:v>
                </c:pt>
                <c:pt idx="1272">
                  <c:v>19.420771954999999</c:v>
                </c:pt>
                <c:pt idx="1273">
                  <c:v>19.3667002</c:v>
                </c:pt>
                <c:pt idx="1274">
                  <c:v>18.744875018999998</c:v>
                </c:pt>
                <c:pt idx="1275">
                  <c:v>18.699815223000002</c:v>
                </c:pt>
                <c:pt idx="1276">
                  <c:v>18.339336857999999</c:v>
                </c:pt>
                <c:pt idx="1277">
                  <c:v>18.654755428000001</c:v>
                </c:pt>
                <c:pt idx="1278">
                  <c:v>18.186133552000001</c:v>
                </c:pt>
                <c:pt idx="1279">
                  <c:v>17.519248575999999</c:v>
                </c:pt>
                <c:pt idx="1280">
                  <c:v>17.519248575999999</c:v>
                </c:pt>
                <c:pt idx="1281">
                  <c:v>17.456164862000001</c:v>
                </c:pt>
                <c:pt idx="1282">
                  <c:v>17.843679105</c:v>
                </c:pt>
                <c:pt idx="1283">
                  <c:v>17.780595390999999</c:v>
                </c:pt>
                <c:pt idx="1284">
                  <c:v>16.969519068</c:v>
                </c:pt>
                <c:pt idx="1285">
                  <c:v>17.041614741</c:v>
                </c:pt>
                <c:pt idx="1286">
                  <c:v>18.222181388999999</c:v>
                </c:pt>
                <c:pt idx="1287">
                  <c:v>18.384396653</c:v>
                </c:pt>
                <c:pt idx="1288">
                  <c:v>18.546611918</c:v>
                </c:pt>
                <c:pt idx="1289">
                  <c:v>17.798619308999999</c:v>
                </c:pt>
                <c:pt idx="1290">
                  <c:v>17.798619308999999</c:v>
                </c:pt>
                <c:pt idx="1291">
                  <c:v>18.023918288000001</c:v>
                </c:pt>
                <c:pt idx="1292">
                  <c:v>17.302961556</c:v>
                </c:pt>
                <c:pt idx="1293">
                  <c:v>16.888411435999998</c:v>
                </c:pt>
                <c:pt idx="1294">
                  <c:v>16.95149515</c:v>
                </c:pt>
                <c:pt idx="1295">
                  <c:v>16.672124415999999</c:v>
                </c:pt>
                <c:pt idx="1296">
                  <c:v>16.852363599</c:v>
                </c:pt>
                <c:pt idx="1297">
                  <c:v>16.275598213999999</c:v>
                </c:pt>
                <c:pt idx="1298">
                  <c:v>15.897095929000001</c:v>
                </c:pt>
                <c:pt idx="1299">
                  <c:v>15.302306626</c:v>
                </c:pt>
                <c:pt idx="1300">
                  <c:v>14.851708669000001</c:v>
                </c:pt>
                <c:pt idx="1301">
                  <c:v>14.608385772</c:v>
                </c:pt>
                <c:pt idx="1302">
                  <c:v>14.41913463</c:v>
                </c:pt>
                <c:pt idx="1303">
                  <c:v>14.959852178</c:v>
                </c:pt>
                <c:pt idx="1304">
                  <c:v>15.284282706999999</c:v>
                </c:pt>
                <c:pt idx="1305">
                  <c:v>15.635749113999999</c:v>
                </c:pt>
                <c:pt idx="1306">
                  <c:v>16.924459272</c:v>
                </c:pt>
                <c:pt idx="1307">
                  <c:v>16.807303803</c:v>
                </c:pt>
                <c:pt idx="1308">
                  <c:v>17.573320330000001</c:v>
                </c:pt>
                <c:pt idx="1309">
                  <c:v>17.311973514999998</c:v>
                </c:pt>
                <c:pt idx="1310">
                  <c:v>17.411105066000001</c:v>
                </c:pt>
                <c:pt idx="1311">
                  <c:v>17.329997433999999</c:v>
                </c:pt>
                <c:pt idx="1312">
                  <c:v>16.879399476</c:v>
                </c:pt>
                <c:pt idx="1313">
                  <c:v>16.699160293999999</c:v>
                </c:pt>
                <c:pt idx="1314">
                  <c:v>17.384069188000002</c:v>
                </c:pt>
                <c:pt idx="1315">
                  <c:v>18.014906327999999</c:v>
                </c:pt>
                <c:pt idx="1316">
                  <c:v>18.114037879000001</c:v>
                </c:pt>
                <c:pt idx="1317">
                  <c:v>17.861703023</c:v>
                </c:pt>
                <c:pt idx="1318">
                  <c:v>17.825655185999999</c:v>
                </c:pt>
                <c:pt idx="1319">
                  <c:v>17.978858492000001</c:v>
                </c:pt>
                <c:pt idx="1320">
                  <c:v>16.582004824999999</c:v>
                </c:pt>
                <c:pt idx="1321">
                  <c:v>16.717184211999999</c:v>
                </c:pt>
                <c:pt idx="1322">
                  <c:v>17.329997433999999</c:v>
                </c:pt>
                <c:pt idx="1323">
                  <c:v>17.212841964999999</c:v>
                </c:pt>
                <c:pt idx="1324">
                  <c:v>17.311973514999998</c:v>
                </c:pt>
                <c:pt idx="1325">
                  <c:v>17.528260535000001</c:v>
                </c:pt>
                <c:pt idx="1326">
                  <c:v>17.438140943000001</c:v>
                </c:pt>
                <c:pt idx="1327">
                  <c:v>16.509909151999999</c:v>
                </c:pt>
                <c:pt idx="1328">
                  <c:v>15.752904582999999</c:v>
                </c:pt>
                <c:pt idx="1329">
                  <c:v>15.311318585</c:v>
                </c:pt>
                <c:pt idx="1330">
                  <c:v>15.185151157</c:v>
                </c:pt>
                <c:pt idx="1331">
                  <c:v>14.590361852999999</c:v>
                </c:pt>
                <c:pt idx="1332">
                  <c:v>14.914792383</c:v>
                </c:pt>
                <c:pt idx="1333">
                  <c:v>15.518593644999999</c:v>
                </c:pt>
                <c:pt idx="1334">
                  <c:v>16.266586255</c:v>
                </c:pt>
                <c:pt idx="1335">
                  <c:v>16.059311193999999</c:v>
                </c:pt>
                <c:pt idx="1336">
                  <c:v>15.906107887999999</c:v>
                </c:pt>
                <c:pt idx="1337">
                  <c:v>16.050299235000001</c:v>
                </c:pt>
                <c:pt idx="1338">
                  <c:v>16.771255966999998</c:v>
                </c:pt>
                <c:pt idx="1339">
                  <c:v>15.969191602</c:v>
                </c:pt>
                <c:pt idx="1340">
                  <c:v>16.428801519</c:v>
                </c:pt>
                <c:pt idx="1341">
                  <c:v>16.744220088999999</c:v>
                </c:pt>
                <c:pt idx="1342">
                  <c:v>17.429128983999998</c:v>
                </c:pt>
                <c:pt idx="1343">
                  <c:v>17.618380126000002</c:v>
                </c:pt>
                <c:pt idx="1344">
                  <c:v>16.897423395000001</c:v>
                </c:pt>
                <c:pt idx="1345">
                  <c:v>17.248889801000001</c:v>
                </c:pt>
                <c:pt idx="1346">
                  <c:v>17.248889801000001</c:v>
                </c:pt>
                <c:pt idx="1347">
                  <c:v>16.582004824999999</c:v>
                </c:pt>
                <c:pt idx="1348">
                  <c:v>16.681136375000001</c:v>
                </c:pt>
                <c:pt idx="1349">
                  <c:v>16.158442744999999</c:v>
                </c:pt>
                <c:pt idx="1350">
                  <c:v>16.293622131999999</c:v>
                </c:pt>
                <c:pt idx="1351">
                  <c:v>15.915119848</c:v>
                </c:pt>
                <c:pt idx="1352">
                  <c:v>15.266258789</c:v>
                </c:pt>
                <c:pt idx="1353">
                  <c:v>15.410450136</c:v>
                </c:pt>
                <c:pt idx="1354">
                  <c:v>15.392426217000001</c:v>
                </c:pt>
                <c:pt idx="1355">
                  <c:v>14.932816301000001</c:v>
                </c:pt>
                <c:pt idx="1356">
                  <c:v>14.716529281</c:v>
                </c:pt>
                <c:pt idx="1357">
                  <c:v>14.689493404</c:v>
                </c:pt>
                <c:pt idx="1358">
                  <c:v>14.851708669000001</c:v>
                </c:pt>
                <c:pt idx="1359">
                  <c:v>14.806648873</c:v>
                </c:pt>
                <c:pt idx="1360">
                  <c:v>15.491557768</c:v>
                </c:pt>
                <c:pt idx="1361">
                  <c:v>15.122067443000001</c:v>
                </c:pt>
                <c:pt idx="1362">
                  <c:v>14.959852178</c:v>
                </c:pt>
                <c:pt idx="1363">
                  <c:v>15.662784992000001</c:v>
                </c:pt>
                <c:pt idx="1364">
                  <c:v>15.608713237</c:v>
                </c:pt>
                <c:pt idx="1365">
                  <c:v>15.230210953</c:v>
                </c:pt>
                <c:pt idx="1366">
                  <c:v>15.329342502999999</c:v>
                </c:pt>
                <c:pt idx="1367">
                  <c:v>14.797636914</c:v>
                </c:pt>
                <c:pt idx="1368">
                  <c:v>14.392098752000001</c:v>
                </c:pt>
                <c:pt idx="1369">
                  <c:v>14.464194425000001</c:v>
                </c:pt>
                <c:pt idx="1370">
                  <c:v>13.923476877000001</c:v>
                </c:pt>
                <c:pt idx="1371">
                  <c:v>13.526950674</c:v>
                </c:pt>
                <c:pt idx="1372">
                  <c:v>13.932488835999999</c:v>
                </c:pt>
                <c:pt idx="1373">
                  <c:v>14.013596467999999</c:v>
                </c:pt>
                <c:pt idx="1374">
                  <c:v>14.473206384999999</c:v>
                </c:pt>
                <c:pt idx="1375">
                  <c:v>14.10371606</c:v>
                </c:pt>
                <c:pt idx="1376">
                  <c:v>14.049644304999999</c:v>
                </c:pt>
                <c:pt idx="1377">
                  <c:v>13.842369244</c:v>
                </c:pt>
                <c:pt idx="1378">
                  <c:v>13.626082224999999</c:v>
                </c:pt>
                <c:pt idx="1379">
                  <c:v>14.310991120000001</c:v>
                </c:pt>
                <c:pt idx="1380">
                  <c:v>14.509345764000001</c:v>
                </c:pt>
                <c:pt idx="1381">
                  <c:v>14.228338422</c:v>
                </c:pt>
                <c:pt idx="1382">
                  <c:v>14.003532548000001</c:v>
                </c:pt>
                <c:pt idx="1383">
                  <c:v>14.041000194</c:v>
                </c:pt>
                <c:pt idx="1384">
                  <c:v>15.417936170000001</c:v>
                </c:pt>
                <c:pt idx="1385">
                  <c:v>16.429562602000001</c:v>
                </c:pt>
                <c:pt idx="1386">
                  <c:v>17.525491237000001</c:v>
                </c:pt>
                <c:pt idx="1387">
                  <c:v>17.441189034000001</c:v>
                </c:pt>
                <c:pt idx="1388">
                  <c:v>17.375620653999999</c:v>
                </c:pt>
                <c:pt idx="1389">
                  <c:v>16.008051589000001</c:v>
                </c:pt>
                <c:pt idx="1390">
                  <c:v>17.000944197999999</c:v>
                </c:pt>
                <c:pt idx="1391">
                  <c:v>18.078139009000001</c:v>
                </c:pt>
                <c:pt idx="1392">
                  <c:v>19.014830150000002</c:v>
                </c:pt>
                <c:pt idx="1393">
                  <c:v>18.153074301</c:v>
                </c:pt>
                <c:pt idx="1394">
                  <c:v>17.984469895</c:v>
                </c:pt>
                <c:pt idx="1395">
                  <c:v>17.338153008999999</c:v>
                </c:pt>
                <c:pt idx="1396">
                  <c:v>17.843966223999999</c:v>
                </c:pt>
                <c:pt idx="1397">
                  <c:v>17.34751992</c:v>
                </c:pt>
                <c:pt idx="1398">
                  <c:v>16.888541261</c:v>
                </c:pt>
                <c:pt idx="1399">
                  <c:v>16.748037589999999</c:v>
                </c:pt>
                <c:pt idx="1400">
                  <c:v>16.663735386999999</c:v>
                </c:pt>
                <c:pt idx="1401">
                  <c:v>15.905015562999999</c:v>
                </c:pt>
                <c:pt idx="1402">
                  <c:v>15.820713360999999</c:v>
                </c:pt>
                <c:pt idx="1403">
                  <c:v>15.520972196000001</c:v>
                </c:pt>
                <c:pt idx="1404">
                  <c:v>15.764511892</c:v>
                </c:pt>
                <c:pt idx="1405">
                  <c:v>15.970583942999999</c:v>
                </c:pt>
                <c:pt idx="1406">
                  <c:v>16.251591286</c:v>
                </c:pt>
                <c:pt idx="1407">
                  <c:v>16.345260400000001</c:v>
                </c:pt>
                <c:pt idx="1408">
                  <c:v>16.467030248</c:v>
                </c:pt>
                <c:pt idx="1409">
                  <c:v>16.111087614999999</c:v>
                </c:pt>
                <c:pt idx="1410">
                  <c:v>15.698943512</c:v>
                </c:pt>
                <c:pt idx="1411">
                  <c:v>16.869807437999999</c:v>
                </c:pt>
                <c:pt idx="1412">
                  <c:v>16.541965539</c:v>
                </c:pt>
                <c:pt idx="1413">
                  <c:v>16.495130981999999</c:v>
                </c:pt>
                <c:pt idx="1414">
                  <c:v>15.970583942999999</c:v>
                </c:pt>
                <c:pt idx="1415">
                  <c:v>15.914382475</c:v>
                </c:pt>
                <c:pt idx="1416">
                  <c:v>16.673102299</c:v>
                </c:pt>
                <c:pt idx="1417">
                  <c:v>16.87917435</c:v>
                </c:pt>
                <c:pt idx="1418">
                  <c:v>16.748037589999999</c:v>
                </c:pt>
                <c:pt idx="1419">
                  <c:v>16.345260400000001</c:v>
                </c:pt>
                <c:pt idx="1420">
                  <c:v>15.942483209000001</c:v>
                </c:pt>
                <c:pt idx="1421">
                  <c:v>15.783245715</c:v>
                </c:pt>
                <c:pt idx="1422">
                  <c:v>16.289058931</c:v>
                </c:pt>
                <c:pt idx="1423">
                  <c:v>16.307792754000001</c:v>
                </c:pt>
                <c:pt idx="1424">
                  <c:v>15.839447183000001</c:v>
                </c:pt>
                <c:pt idx="1425">
                  <c:v>15.979950854</c:v>
                </c:pt>
                <c:pt idx="1426">
                  <c:v>15.970583942999999</c:v>
                </c:pt>
                <c:pt idx="1427">
                  <c:v>15.455403816</c:v>
                </c:pt>
                <c:pt idx="1428">
                  <c:v>15.642742044</c:v>
                </c:pt>
                <c:pt idx="1429">
                  <c:v>15.221231031</c:v>
                </c:pt>
                <c:pt idx="1430">
                  <c:v>14.593647967000001</c:v>
                </c:pt>
                <c:pt idx="1431">
                  <c:v>14.443777384000001</c:v>
                </c:pt>
                <c:pt idx="1432">
                  <c:v>14.48124503</c:v>
                </c:pt>
                <c:pt idx="1433">
                  <c:v>14.265806068</c:v>
                </c:pt>
                <c:pt idx="1434">
                  <c:v>14.022266371000001</c:v>
                </c:pt>
                <c:pt idx="1435">
                  <c:v>14.190870776000001</c:v>
                </c:pt>
                <c:pt idx="1436">
                  <c:v>13.619489181</c:v>
                </c:pt>
                <c:pt idx="1437">
                  <c:v>13.497719332000001</c:v>
                </c:pt>
                <c:pt idx="1438">
                  <c:v>14.387575915999999</c:v>
                </c:pt>
                <c:pt idx="1439">
                  <c:v>13.919230346000001</c:v>
                </c:pt>
                <c:pt idx="1440">
                  <c:v>13.582021535000001</c:v>
                </c:pt>
                <c:pt idx="1441">
                  <c:v>13.891129611</c:v>
                </c:pt>
                <c:pt idx="1442">
                  <c:v>13.507086244</c:v>
                </c:pt>
                <c:pt idx="1443">
                  <c:v>13.703791383</c:v>
                </c:pt>
                <c:pt idx="1444">
                  <c:v>13.319748016</c:v>
                </c:pt>
                <c:pt idx="1445">
                  <c:v>13.450884775</c:v>
                </c:pt>
                <c:pt idx="1446">
                  <c:v>13.141776698999999</c:v>
                </c:pt>
                <c:pt idx="1447">
                  <c:v>13.113675965000001</c:v>
                </c:pt>
                <c:pt idx="1448">
                  <c:v>13.919230346000001</c:v>
                </c:pt>
                <c:pt idx="1449">
                  <c:v>14.153403130999999</c:v>
                </c:pt>
                <c:pt idx="1450">
                  <c:v>13.497719332000001</c:v>
                </c:pt>
                <c:pt idx="1451">
                  <c:v>13.722525206</c:v>
                </c:pt>
                <c:pt idx="1452">
                  <c:v>13.469618598</c:v>
                </c:pt>
                <c:pt idx="1453">
                  <c:v>13.872395789</c:v>
                </c:pt>
                <c:pt idx="1454">
                  <c:v>14.41567665</c:v>
                </c:pt>
                <c:pt idx="1455">
                  <c:v>14.677950169000001</c:v>
                </c:pt>
                <c:pt idx="1456">
                  <c:v>13.731892117999999</c:v>
                </c:pt>
                <c:pt idx="1457">
                  <c:v>13.956697991</c:v>
                </c:pt>
                <c:pt idx="1458">
                  <c:v>13.694424472</c:v>
                </c:pt>
                <c:pt idx="1459">
                  <c:v>13.432150953000001</c:v>
                </c:pt>
                <c:pt idx="1460">
                  <c:v>13.329114926999999</c:v>
                </c:pt>
                <c:pt idx="1461">
                  <c:v>12.973172293999999</c:v>
                </c:pt>
                <c:pt idx="1462">
                  <c:v>12.626596572</c:v>
                </c:pt>
                <c:pt idx="1463">
                  <c:v>12.935704648</c:v>
                </c:pt>
                <c:pt idx="1464">
                  <c:v>12.598495838</c:v>
                </c:pt>
                <c:pt idx="1465">
                  <c:v>11.596236318000001</c:v>
                </c:pt>
                <c:pt idx="1466">
                  <c:v>11.493200291999999</c:v>
                </c:pt>
                <c:pt idx="1467">
                  <c:v>11.830409102999999</c:v>
                </c:pt>
                <c:pt idx="1468">
                  <c:v>12.851402446</c:v>
                </c:pt>
                <c:pt idx="1469">
                  <c:v>12.842035534000001</c:v>
                </c:pt>
                <c:pt idx="1470">
                  <c:v>13.254179636</c:v>
                </c:pt>
                <c:pt idx="1471">
                  <c:v>12.907603913999999</c:v>
                </c:pt>
                <c:pt idx="1472">
                  <c:v>13.656956826</c:v>
                </c:pt>
                <c:pt idx="1473">
                  <c:v>14.237705332999999</c:v>
                </c:pt>
                <c:pt idx="1474">
                  <c:v>13.797460496999999</c:v>
                </c:pt>
                <c:pt idx="1475">
                  <c:v>14.387575915999999</c:v>
                </c:pt>
                <c:pt idx="1476">
                  <c:v>14.387575915999999</c:v>
                </c:pt>
                <c:pt idx="1477">
                  <c:v>14.987058246</c:v>
                </c:pt>
                <c:pt idx="1478">
                  <c:v>14.387575915999999</c:v>
                </c:pt>
                <c:pt idx="1479">
                  <c:v>13.872395789</c:v>
                </c:pt>
                <c:pt idx="1480">
                  <c:v>14.181503865</c:v>
                </c:pt>
                <c:pt idx="1481">
                  <c:v>14.640482523999999</c:v>
                </c:pt>
                <c:pt idx="1482">
                  <c:v>14.790353106</c:v>
                </c:pt>
                <c:pt idx="1483">
                  <c:v>14.706050904</c:v>
                </c:pt>
                <c:pt idx="1484">
                  <c:v>14.378209004</c:v>
                </c:pt>
                <c:pt idx="1485">
                  <c:v>13.975431814</c:v>
                </c:pt>
                <c:pt idx="1486">
                  <c:v>13.338481839</c:v>
                </c:pt>
                <c:pt idx="1487">
                  <c:v>12.354956141000001</c:v>
                </c:pt>
                <c:pt idx="1488">
                  <c:v>12.383056874999999</c:v>
                </c:pt>
                <c:pt idx="1489">
                  <c:v>12.476725989</c:v>
                </c:pt>
                <c:pt idx="1490">
                  <c:v>13.038740674</c:v>
                </c:pt>
                <c:pt idx="1491">
                  <c:v>13.54455389</c:v>
                </c:pt>
                <c:pt idx="1492">
                  <c:v>13.759992852</c:v>
                </c:pt>
                <c:pt idx="1493">
                  <c:v>13.975431814</c:v>
                </c:pt>
                <c:pt idx="1494">
                  <c:v>14.846554575000001</c:v>
                </c:pt>
                <c:pt idx="1495">
                  <c:v>14.930856777000001</c:v>
                </c:pt>
                <c:pt idx="1496">
                  <c:v>15.230597941999999</c:v>
                </c:pt>
                <c:pt idx="1497">
                  <c:v>14.031633283</c:v>
                </c:pt>
                <c:pt idx="1498">
                  <c:v>14.218971510999999</c:v>
                </c:pt>
                <c:pt idx="1499">
                  <c:v>14.453144296</c:v>
                </c:pt>
                <c:pt idx="1500">
                  <c:v>14.581400657</c:v>
                </c:pt>
                <c:pt idx="1501">
                  <c:v>14.063036184</c:v>
                </c:pt>
                <c:pt idx="1502">
                  <c:v>13.77505592</c:v>
                </c:pt>
                <c:pt idx="1503">
                  <c:v>14.149430262999999</c:v>
                </c:pt>
                <c:pt idx="1504">
                  <c:v>14.235824341000001</c:v>
                </c:pt>
                <c:pt idx="1505">
                  <c:v>14.379814473</c:v>
                </c:pt>
                <c:pt idx="1506">
                  <c:v>13.77505592</c:v>
                </c:pt>
                <c:pt idx="1507">
                  <c:v>13.419880263</c:v>
                </c:pt>
                <c:pt idx="1508">
                  <c:v>13.016707894</c:v>
                </c:pt>
                <c:pt idx="1509">
                  <c:v>12.795923026000001</c:v>
                </c:pt>
                <c:pt idx="1510">
                  <c:v>13.467876972999999</c:v>
                </c:pt>
                <c:pt idx="1511">
                  <c:v>13.823052630999999</c:v>
                </c:pt>
                <c:pt idx="1512">
                  <c:v>13.515873684000001</c:v>
                </c:pt>
                <c:pt idx="1513">
                  <c:v>13.295088815</c:v>
                </c:pt>
                <c:pt idx="1514">
                  <c:v>12.536740789</c:v>
                </c:pt>
                <c:pt idx="1515">
                  <c:v>12.383151314999999</c:v>
                </c:pt>
                <c:pt idx="1516">
                  <c:v>12.191164473000001</c:v>
                </c:pt>
                <c:pt idx="1517">
                  <c:v>12.066373026000001</c:v>
                </c:pt>
                <c:pt idx="1518">
                  <c:v>12.248760526</c:v>
                </c:pt>
                <c:pt idx="1519">
                  <c:v>11.999177631</c:v>
                </c:pt>
                <c:pt idx="1520">
                  <c:v>11.586405920000001</c:v>
                </c:pt>
                <c:pt idx="1521">
                  <c:v>11.480813157</c:v>
                </c:pt>
                <c:pt idx="1522">
                  <c:v>11.653601315</c:v>
                </c:pt>
                <c:pt idx="1523">
                  <c:v>11.35602171</c:v>
                </c:pt>
                <c:pt idx="1524">
                  <c:v>11.548008552000001</c:v>
                </c:pt>
                <c:pt idx="1525">
                  <c:v>11.231230263</c:v>
                </c:pt>
                <c:pt idx="1526">
                  <c:v>11.288826315</c:v>
                </c:pt>
                <c:pt idx="1527">
                  <c:v>10.636071052</c:v>
                </c:pt>
                <c:pt idx="1528">
                  <c:v>10.204100657</c:v>
                </c:pt>
                <c:pt idx="1529">
                  <c:v>9.9545177630000001</c:v>
                </c:pt>
                <c:pt idx="1530">
                  <c:v>9.9737164471999993</c:v>
                </c:pt>
                <c:pt idx="1531">
                  <c:v>9.8585243420000008</c:v>
                </c:pt>
                <c:pt idx="1532">
                  <c:v>9.5897427630000003</c:v>
                </c:pt>
                <c:pt idx="1533">
                  <c:v>9.4457526314999996</c:v>
                </c:pt>
                <c:pt idx="1534">
                  <c:v>8.9465868420000003</c:v>
                </c:pt>
                <c:pt idx="1535">
                  <c:v>9.2633651315000005</c:v>
                </c:pt>
                <c:pt idx="1536">
                  <c:v>9.6185407893000008</c:v>
                </c:pt>
                <c:pt idx="1537">
                  <c:v>9.2057690787999995</c:v>
                </c:pt>
                <c:pt idx="1538">
                  <c:v>9.4745506578000001</c:v>
                </c:pt>
                <c:pt idx="1539">
                  <c:v>9.8681236841000004</c:v>
                </c:pt>
                <c:pt idx="1540">
                  <c:v>10.060110526000001</c:v>
                </c:pt>
                <c:pt idx="1541">
                  <c:v>9.8201269736000008</c:v>
                </c:pt>
                <c:pt idx="1542">
                  <c:v>10.002514473</c:v>
                </c:pt>
                <c:pt idx="1543">
                  <c:v>9.3497592104000002</c:v>
                </c:pt>
                <c:pt idx="1544">
                  <c:v>9.6473388156999995</c:v>
                </c:pt>
                <c:pt idx="1545">
                  <c:v>10.098507894000001</c:v>
                </c:pt>
                <c:pt idx="1546">
                  <c:v>9.6857361840999996</c:v>
                </c:pt>
                <c:pt idx="1547">
                  <c:v>9.7145342104000001</c:v>
                </c:pt>
                <c:pt idx="1548">
                  <c:v>9.8393256577999999</c:v>
                </c:pt>
                <c:pt idx="1549">
                  <c:v>9.5993421050999999</c:v>
                </c:pt>
                <c:pt idx="1550">
                  <c:v>9.5033486841000006</c:v>
                </c:pt>
                <c:pt idx="1551">
                  <c:v>8.7833980262000004</c:v>
                </c:pt>
                <c:pt idx="1552">
                  <c:v>8.2650335525000003</c:v>
                </c:pt>
                <c:pt idx="1553">
                  <c:v>7.8714605261999999</c:v>
                </c:pt>
                <c:pt idx="1554">
                  <c:v>7.6026789473000003</c:v>
                </c:pt>
                <c:pt idx="1555">
                  <c:v>6.9691223682999999</c:v>
                </c:pt>
                <c:pt idx="1556">
                  <c:v>6.7579368420000003</c:v>
                </c:pt>
                <c:pt idx="1557">
                  <c:v>7.2187052631000004</c:v>
                </c:pt>
                <c:pt idx="1558">
                  <c:v>6.9979203946000004</c:v>
                </c:pt>
                <c:pt idx="1559">
                  <c:v>6.6715427630999997</c:v>
                </c:pt>
                <c:pt idx="1560">
                  <c:v>6.7579368420000003</c:v>
                </c:pt>
                <c:pt idx="1561">
                  <c:v>6.6715427630999997</c:v>
                </c:pt>
                <c:pt idx="1562">
                  <c:v>6.5851486841</c:v>
                </c:pt>
                <c:pt idx="1563">
                  <c:v>6.4603572368000002</c:v>
                </c:pt>
                <c:pt idx="1564">
                  <c:v>6.5467513156999999</c:v>
                </c:pt>
                <c:pt idx="1565">
                  <c:v>6.8923276314999997</c:v>
                </c:pt>
                <c:pt idx="1566">
                  <c:v>6.8059335525</c:v>
                </c:pt>
                <c:pt idx="1567">
                  <c:v>6.9499236840999998</c:v>
                </c:pt>
                <c:pt idx="1568">
                  <c:v>6.9595230262000003</c:v>
                </c:pt>
                <c:pt idx="1569">
                  <c:v>6.3067677630999999</c:v>
                </c:pt>
                <c:pt idx="1570">
                  <c:v>6.6811421052000002</c:v>
                </c:pt>
                <c:pt idx="1571">
                  <c:v>7.4394901315000004</c:v>
                </c:pt>
                <c:pt idx="1572">
                  <c:v>7.4778874998999996</c:v>
                </c:pt>
                <c:pt idx="1573">
                  <c:v>7.4202914473000003</c:v>
                </c:pt>
                <c:pt idx="1574">
                  <c:v>7.1131124998999997</c:v>
                </c:pt>
                <c:pt idx="1575">
                  <c:v>7.2571026314999996</c:v>
                </c:pt>
                <c:pt idx="1576">
                  <c:v>7.4778874998999996</c:v>
                </c:pt>
                <c:pt idx="1577">
                  <c:v>7.9290565788</c:v>
                </c:pt>
                <c:pt idx="1578">
                  <c:v>8.2458348682999993</c:v>
                </c:pt>
                <c:pt idx="1579">
                  <c:v>8.0154506578000007</c:v>
                </c:pt>
                <c:pt idx="1580">
                  <c:v>8.3418282894000004</c:v>
                </c:pt>
                <c:pt idx="1581">
                  <c:v>9.0233815788000005</c:v>
                </c:pt>
                <c:pt idx="1582">
                  <c:v>8.6394078945999997</c:v>
                </c:pt>
                <c:pt idx="1583">
                  <c:v>8.2554342104000007</c:v>
                </c:pt>
                <c:pt idx="1584">
                  <c:v>7.8234638157000003</c:v>
                </c:pt>
                <c:pt idx="1585">
                  <c:v>7.7562684209999997</c:v>
                </c:pt>
                <c:pt idx="1586">
                  <c:v>8.2170368420000006</c:v>
                </c:pt>
                <c:pt idx="1587">
                  <c:v>8.8697921051000002</c:v>
                </c:pt>
                <c:pt idx="1588">
                  <c:v>9.5897427630000003</c:v>
                </c:pt>
                <c:pt idx="1589">
                  <c:v>10.520878947</c:v>
                </c:pt>
                <c:pt idx="1590">
                  <c:v>11.250428947</c:v>
                </c:pt>
                <c:pt idx="1591">
                  <c:v>12.267959210000001</c:v>
                </c:pt>
                <c:pt idx="1592">
                  <c:v>10.789660526</c:v>
                </c:pt>
                <c:pt idx="1593">
                  <c:v>10.44408421</c:v>
                </c:pt>
                <c:pt idx="1594">
                  <c:v>9.7241335524999997</c:v>
                </c:pt>
                <c:pt idx="1595">
                  <c:v>9.7433322367000006</c:v>
                </c:pt>
                <c:pt idx="1596">
                  <c:v>9.3113618420000002</c:v>
                </c:pt>
                <c:pt idx="1597">
                  <c:v>9.3017624999000006</c:v>
                </c:pt>
                <c:pt idx="1598">
                  <c:v>10.12730592</c:v>
                </c:pt>
                <c:pt idx="1599">
                  <c:v>10.501680263000001</c:v>
                </c:pt>
                <c:pt idx="1600">
                  <c:v>10.818458551999999</c:v>
                </c:pt>
                <c:pt idx="1601">
                  <c:v>10.751263157</c:v>
                </c:pt>
                <c:pt idx="1602">
                  <c:v>10.847256578</c:v>
                </c:pt>
                <c:pt idx="1603">
                  <c:v>10.07930921</c:v>
                </c:pt>
                <c:pt idx="1604">
                  <c:v>10.914451973</c:v>
                </c:pt>
                <c:pt idx="1605">
                  <c:v>10.933650656999999</c:v>
                </c:pt>
                <c:pt idx="1606">
                  <c:v>10.856855919999999</c:v>
                </c:pt>
                <c:pt idx="1607">
                  <c:v>11.240829605</c:v>
                </c:pt>
                <c:pt idx="1608">
                  <c:v>10.924051315</c:v>
                </c:pt>
                <c:pt idx="1609">
                  <c:v>11.394419078</c:v>
                </c:pt>
                <c:pt idx="1610">
                  <c:v>10.856855919999999</c:v>
                </c:pt>
                <c:pt idx="1611">
                  <c:v>11.212031577999999</c:v>
                </c:pt>
                <c:pt idx="1612">
                  <c:v>10.943249999000001</c:v>
                </c:pt>
                <c:pt idx="1613">
                  <c:v>10.799259868</c:v>
                </c:pt>
                <c:pt idx="1614">
                  <c:v>11.701598025999999</c:v>
                </c:pt>
                <c:pt idx="1615">
                  <c:v>12.287157894</c:v>
                </c:pt>
                <c:pt idx="1616">
                  <c:v>13.631065789000001</c:v>
                </c:pt>
                <c:pt idx="1617">
                  <c:v>14.207026315</c:v>
                </c:pt>
                <c:pt idx="1618">
                  <c:v>13.247092105</c:v>
                </c:pt>
                <c:pt idx="1619">
                  <c:v>13.717459868000001</c:v>
                </c:pt>
                <c:pt idx="1620">
                  <c:v>13.986241446999999</c:v>
                </c:pt>
                <c:pt idx="1621">
                  <c:v>15.205357894</c:v>
                </c:pt>
                <c:pt idx="1622">
                  <c:v>16.011702630999999</c:v>
                </c:pt>
                <c:pt idx="1623">
                  <c:v>14.696592763</c:v>
                </c:pt>
                <c:pt idx="1624">
                  <c:v>13.592668420000001</c:v>
                </c:pt>
                <c:pt idx="1625">
                  <c:v>14.216625657</c:v>
                </c:pt>
                <c:pt idx="1626">
                  <c:v>14.658195394</c:v>
                </c:pt>
                <c:pt idx="1627">
                  <c:v>14.926976973</c:v>
                </c:pt>
                <c:pt idx="1628">
                  <c:v>15.109364472999999</c:v>
                </c:pt>
                <c:pt idx="1629">
                  <c:v>14.024638814999999</c:v>
                </c:pt>
                <c:pt idx="1630">
                  <c:v>13.275890131000001</c:v>
                </c:pt>
                <c:pt idx="1631">
                  <c:v>12.738326972999999</c:v>
                </c:pt>
                <c:pt idx="1632">
                  <c:v>12.978310526</c:v>
                </c:pt>
                <c:pt idx="1633">
                  <c:v>11.855187498999999</c:v>
                </c:pt>
                <c:pt idx="1634">
                  <c:v>12.603936184</c:v>
                </c:pt>
                <c:pt idx="1635">
                  <c:v>12.498343419999999</c:v>
                </c:pt>
                <c:pt idx="1636">
                  <c:v>12.248760526</c:v>
                </c:pt>
                <c:pt idx="1637">
                  <c:v>11.586405920000001</c:v>
                </c:pt>
                <c:pt idx="1638">
                  <c:v>11.567207236</c:v>
                </c:pt>
                <c:pt idx="1639">
                  <c:v>11.903184209999999</c:v>
                </c:pt>
                <c:pt idx="1640">
                  <c:v>11.490412499</c:v>
                </c:pt>
                <c:pt idx="1641">
                  <c:v>11.375220393999999</c:v>
                </c:pt>
                <c:pt idx="1642">
                  <c:v>10.943249999000001</c:v>
                </c:pt>
                <c:pt idx="1643">
                  <c:v>11.03924342</c:v>
                </c:pt>
                <c:pt idx="1644">
                  <c:v>10.895253288999999</c:v>
                </c:pt>
                <c:pt idx="1645">
                  <c:v>11.164034868</c:v>
                </c:pt>
                <c:pt idx="1646">
                  <c:v>10.933650656999999</c:v>
                </c:pt>
                <c:pt idx="1647">
                  <c:v>10.914451973</c:v>
                </c:pt>
                <c:pt idx="1648">
                  <c:v>10.789660526</c:v>
                </c:pt>
                <c:pt idx="1649">
                  <c:v>10.885653947</c:v>
                </c:pt>
                <c:pt idx="1650">
                  <c:v>11.250428947</c:v>
                </c:pt>
                <c:pt idx="1651">
                  <c:v>12.114369736</c:v>
                </c:pt>
                <c:pt idx="1652">
                  <c:v>12.488744078</c:v>
                </c:pt>
                <c:pt idx="1653">
                  <c:v>12.469545394000001</c:v>
                </c:pt>
                <c:pt idx="1654">
                  <c:v>12.623134867999999</c:v>
                </c:pt>
                <c:pt idx="1655">
                  <c:v>11.999177631</c:v>
                </c:pt>
                <c:pt idx="1656">
                  <c:v>11.423217105000001</c:v>
                </c:pt>
                <c:pt idx="1657">
                  <c:v>11.624803289000001</c:v>
                </c:pt>
                <c:pt idx="1658">
                  <c:v>11.336823025999999</c:v>
                </c:pt>
                <c:pt idx="1659">
                  <c:v>11.701598025999999</c:v>
                </c:pt>
                <c:pt idx="1660">
                  <c:v>11.691998684</c:v>
                </c:pt>
                <c:pt idx="1661">
                  <c:v>11.76879342</c:v>
                </c:pt>
                <c:pt idx="1662">
                  <c:v>11.960780263</c:v>
                </c:pt>
                <c:pt idx="1663">
                  <c:v>11.941581577999999</c:v>
                </c:pt>
                <c:pt idx="1664">
                  <c:v>12.239161184</c:v>
                </c:pt>
                <c:pt idx="1665">
                  <c:v>12.863118419999999</c:v>
                </c:pt>
                <c:pt idx="1666">
                  <c:v>11.711197368000001</c:v>
                </c:pt>
                <c:pt idx="1667">
                  <c:v>11.509611184000001</c:v>
                </c:pt>
                <c:pt idx="1668">
                  <c:v>12.056773683999999</c:v>
                </c:pt>
                <c:pt idx="1669">
                  <c:v>12.354353289000001</c:v>
                </c:pt>
                <c:pt idx="1670">
                  <c:v>12.507942763000001</c:v>
                </c:pt>
                <c:pt idx="1671">
                  <c:v>12.709528947000001</c:v>
                </c:pt>
                <c:pt idx="1672">
                  <c:v>12.968711184</c:v>
                </c:pt>
                <c:pt idx="1673">
                  <c:v>12.383151314999999</c:v>
                </c:pt>
                <c:pt idx="1674">
                  <c:v>12.267959210000001</c:v>
                </c:pt>
                <c:pt idx="1675">
                  <c:v>12.498343419999999</c:v>
                </c:pt>
                <c:pt idx="1676">
                  <c:v>12.959111841</c:v>
                </c:pt>
                <c:pt idx="1677">
                  <c:v>13.41028092</c:v>
                </c:pt>
                <c:pt idx="1678">
                  <c:v>13.602267763</c:v>
                </c:pt>
                <c:pt idx="1679">
                  <c:v>13.266290788999999</c:v>
                </c:pt>
                <c:pt idx="1680">
                  <c:v>13.189496052000001</c:v>
                </c:pt>
                <c:pt idx="1681">
                  <c:v>13.515873684000001</c:v>
                </c:pt>
                <c:pt idx="1682">
                  <c:v>13.131899999</c:v>
                </c:pt>
                <c:pt idx="1683">
                  <c:v>13.083903289</c:v>
                </c:pt>
                <c:pt idx="1684">
                  <c:v>13.477476315000001</c:v>
                </c:pt>
                <c:pt idx="1685">
                  <c:v>13.381482893999999</c:v>
                </c:pt>
                <c:pt idx="1686">
                  <c:v>13.429479604999999</c:v>
                </c:pt>
                <c:pt idx="1687">
                  <c:v>14.005440131</c:v>
                </c:pt>
                <c:pt idx="1688">
                  <c:v>14.475807894000001</c:v>
                </c:pt>
                <c:pt idx="1689">
                  <c:v>14.360615789000001</c:v>
                </c:pt>
                <c:pt idx="1690">
                  <c:v>14.408612499</c:v>
                </c:pt>
                <c:pt idx="1691">
                  <c:v>13.967042763</c:v>
                </c:pt>
                <c:pt idx="1692">
                  <c:v>14.072635525999999</c:v>
                </c:pt>
                <c:pt idx="1693">
                  <c:v>14.850182236</c:v>
                </c:pt>
                <c:pt idx="1694">
                  <c:v>14.859781578</c:v>
                </c:pt>
                <c:pt idx="1695">
                  <c:v>14.994172367999999</c:v>
                </c:pt>
                <c:pt idx="1696">
                  <c:v>15.109364472999999</c:v>
                </c:pt>
                <c:pt idx="1697">
                  <c:v>14.782986841</c:v>
                </c:pt>
                <c:pt idx="1698">
                  <c:v>15.118963815000001</c:v>
                </c:pt>
                <c:pt idx="1699">
                  <c:v>14.82138421</c:v>
                </c:pt>
                <c:pt idx="1700">
                  <c:v>15.282152631000001</c:v>
                </c:pt>
                <c:pt idx="1701">
                  <c:v>15.454940789</c:v>
                </c:pt>
                <c:pt idx="1702">
                  <c:v>15.474139472999999</c:v>
                </c:pt>
                <c:pt idx="1703">
                  <c:v>15.320549999000001</c:v>
                </c:pt>
                <c:pt idx="1704">
                  <c:v>15.522136184000001</c:v>
                </c:pt>
                <c:pt idx="1705">
                  <c:v>14.946175657</c:v>
                </c:pt>
                <c:pt idx="1706">
                  <c:v>15.176559868</c:v>
                </c:pt>
                <c:pt idx="1707">
                  <c:v>14.68699342</c:v>
                </c:pt>
                <c:pt idx="1708">
                  <c:v>14.792586183999999</c:v>
                </c:pt>
                <c:pt idx="1709">
                  <c:v>14.466208551999999</c:v>
                </c:pt>
                <c:pt idx="1710">
                  <c:v>14.811784868</c:v>
                </c:pt>
                <c:pt idx="1711">
                  <c:v>14.514205262999999</c:v>
                </c:pt>
                <c:pt idx="1712">
                  <c:v>13.890248026</c:v>
                </c:pt>
                <c:pt idx="1713">
                  <c:v>14.303019736</c:v>
                </c:pt>
                <c:pt idx="1714">
                  <c:v>14.869380919999999</c:v>
                </c:pt>
                <c:pt idx="1715">
                  <c:v>14.514205262999999</c:v>
                </c:pt>
                <c:pt idx="1716">
                  <c:v>14.82138421</c:v>
                </c:pt>
                <c:pt idx="1717">
                  <c:v>14.600599341000001</c:v>
                </c:pt>
                <c:pt idx="1718">
                  <c:v>13.909446709999999</c:v>
                </c:pt>
                <c:pt idx="1719">
                  <c:v>13.266290788999999</c:v>
                </c:pt>
                <c:pt idx="1720">
                  <c:v>13.563870394</c:v>
                </c:pt>
                <c:pt idx="1721">
                  <c:v>13.583069077999999</c:v>
                </c:pt>
                <c:pt idx="1722">
                  <c:v>13.391082236000001</c:v>
                </c:pt>
                <c:pt idx="1723">
                  <c:v>13.679062499</c:v>
                </c:pt>
                <c:pt idx="1724">
                  <c:v>13.784655262999999</c:v>
                </c:pt>
                <c:pt idx="1725">
                  <c:v>14.658195394</c:v>
                </c:pt>
                <c:pt idx="1726">
                  <c:v>14.629397367999999</c:v>
                </c:pt>
                <c:pt idx="1727">
                  <c:v>14.715791447000001</c:v>
                </c:pt>
                <c:pt idx="1728">
                  <c:v>14.571801315</c:v>
                </c:pt>
                <c:pt idx="1729">
                  <c:v>14.638996710000001</c:v>
                </c:pt>
                <c:pt idx="1730">
                  <c:v>15.166960526</c:v>
                </c:pt>
                <c:pt idx="1731">
                  <c:v>14.926976973</c:v>
                </c:pt>
                <c:pt idx="1732">
                  <c:v>14.782986841</c:v>
                </c:pt>
                <c:pt idx="1733">
                  <c:v>15.157361184000001</c:v>
                </c:pt>
                <c:pt idx="1734">
                  <c:v>14.926976973</c:v>
                </c:pt>
                <c:pt idx="1735">
                  <c:v>15.090165789</c:v>
                </c:pt>
                <c:pt idx="1736">
                  <c:v>15.013371052</c:v>
                </c:pt>
                <c:pt idx="1737">
                  <c:v>15.387745394</c:v>
                </c:pt>
                <c:pt idx="1738">
                  <c:v>15.570132894</c:v>
                </c:pt>
                <c:pt idx="1739">
                  <c:v>15.858113157</c:v>
                </c:pt>
                <c:pt idx="1740">
                  <c:v>16.232487500000001</c:v>
                </c:pt>
                <c:pt idx="1741">
                  <c:v>16.654858552</c:v>
                </c:pt>
                <c:pt idx="1742">
                  <c:v>16.472471052</c:v>
                </c:pt>
                <c:pt idx="1743">
                  <c:v>17.202021051999999</c:v>
                </c:pt>
                <c:pt idx="1744">
                  <c:v>17.893173684000001</c:v>
                </c:pt>
                <c:pt idx="1745">
                  <c:v>18.401938816000001</c:v>
                </c:pt>
                <c:pt idx="1746">
                  <c:v>19.601856579</c:v>
                </c:pt>
                <c:pt idx="1747">
                  <c:v>19.966631579000001</c:v>
                </c:pt>
                <c:pt idx="1748">
                  <c:v>19.889836842000001</c:v>
                </c:pt>
                <c:pt idx="1749">
                  <c:v>19.947432893999999</c:v>
                </c:pt>
                <c:pt idx="1750">
                  <c:v>19.803442763</c:v>
                </c:pt>
                <c:pt idx="1751">
                  <c:v>19.937833552000001</c:v>
                </c:pt>
                <c:pt idx="1752">
                  <c:v>19.630654605</c:v>
                </c:pt>
                <c:pt idx="1753">
                  <c:v>19.678651316</c:v>
                </c:pt>
                <c:pt idx="1754">
                  <c:v>21.300940131000001</c:v>
                </c:pt>
                <c:pt idx="1755">
                  <c:v>21.684913815000002</c:v>
                </c:pt>
                <c:pt idx="1756">
                  <c:v>22.088086184000002</c:v>
                </c:pt>
                <c:pt idx="1757">
                  <c:v>23.902361842000001</c:v>
                </c:pt>
                <c:pt idx="1758">
                  <c:v>22.664046710000001</c:v>
                </c:pt>
                <c:pt idx="1759">
                  <c:v>23.729573684000002</c:v>
                </c:pt>
                <c:pt idx="1760">
                  <c:v>21.982493421000001</c:v>
                </c:pt>
                <c:pt idx="1761">
                  <c:v>21.617718420999999</c:v>
                </c:pt>
                <c:pt idx="1762">
                  <c:v>21.310539472999999</c:v>
                </c:pt>
                <c:pt idx="1763">
                  <c:v>22.491258552000001</c:v>
                </c:pt>
                <c:pt idx="1764">
                  <c:v>23.873563815000001</c:v>
                </c:pt>
                <c:pt idx="1765">
                  <c:v>24.180742763000001</c:v>
                </c:pt>
                <c:pt idx="1766">
                  <c:v>23.748772368000001</c:v>
                </c:pt>
                <c:pt idx="1767">
                  <c:v>24.823898684</c:v>
                </c:pt>
                <c:pt idx="1768">
                  <c:v>26.398190789000001</c:v>
                </c:pt>
                <c:pt idx="1769">
                  <c:v>25.294266446999998</c:v>
                </c:pt>
                <c:pt idx="1770">
                  <c:v>24.526319079</c:v>
                </c:pt>
                <c:pt idx="1771">
                  <c:v>24.286335525999998</c:v>
                </c:pt>
                <c:pt idx="1772">
                  <c:v>25.519599840000001</c:v>
                </c:pt>
                <c:pt idx="1773">
                  <c:v>25.722519793</c:v>
                </c:pt>
                <c:pt idx="1774">
                  <c:v>26.08970828</c:v>
                </c:pt>
                <c:pt idx="1775">
                  <c:v>26.901388093000001</c:v>
                </c:pt>
                <c:pt idx="1776">
                  <c:v>25.828811197</c:v>
                </c:pt>
                <c:pt idx="1777">
                  <c:v>25.654879809000001</c:v>
                </c:pt>
                <c:pt idx="1778">
                  <c:v>25.345668451000002</c:v>
                </c:pt>
                <c:pt idx="1779">
                  <c:v>24.302080119999999</c:v>
                </c:pt>
                <c:pt idx="1780">
                  <c:v>23.770623099000002</c:v>
                </c:pt>
                <c:pt idx="1781">
                  <c:v>24.195788715999999</c:v>
                </c:pt>
                <c:pt idx="1782">
                  <c:v>23.509726016999998</c:v>
                </c:pt>
                <c:pt idx="1783">
                  <c:v>22.021646358999998</c:v>
                </c:pt>
                <c:pt idx="1784">
                  <c:v>22.359846280999999</c:v>
                </c:pt>
                <c:pt idx="1785">
                  <c:v>22.195577748000002</c:v>
                </c:pt>
                <c:pt idx="1786">
                  <c:v>21.045698011999999</c:v>
                </c:pt>
                <c:pt idx="1787">
                  <c:v>21.519177902999999</c:v>
                </c:pt>
                <c:pt idx="1788">
                  <c:v>22.321194861999999</c:v>
                </c:pt>
                <c:pt idx="1789">
                  <c:v>22.997594706000001</c:v>
                </c:pt>
                <c:pt idx="1790">
                  <c:v>22.55310338</c:v>
                </c:pt>
                <c:pt idx="1791">
                  <c:v>23.297143208000001</c:v>
                </c:pt>
                <c:pt idx="1792">
                  <c:v>22.852651882</c:v>
                </c:pt>
                <c:pt idx="1793">
                  <c:v>23.934891632999999</c:v>
                </c:pt>
                <c:pt idx="1794">
                  <c:v>23.297143208000001</c:v>
                </c:pt>
                <c:pt idx="1795">
                  <c:v>23.789948808999998</c:v>
                </c:pt>
                <c:pt idx="1796">
                  <c:v>25.287691322000001</c:v>
                </c:pt>
                <c:pt idx="1797">
                  <c:v>26.002742586</c:v>
                </c:pt>
                <c:pt idx="1798">
                  <c:v>26.553525316000002</c:v>
                </c:pt>
                <c:pt idx="1799">
                  <c:v>27.191273741</c:v>
                </c:pt>
                <c:pt idx="1800">
                  <c:v>28.080256392999999</c:v>
                </c:pt>
                <c:pt idx="1801">
                  <c:v>27.529473663000001</c:v>
                </c:pt>
                <c:pt idx="1802">
                  <c:v>28.447444879999999</c:v>
                </c:pt>
                <c:pt idx="1803">
                  <c:v>27.722730761000001</c:v>
                </c:pt>
                <c:pt idx="1804">
                  <c:v>29.036879030000001</c:v>
                </c:pt>
                <c:pt idx="1805">
                  <c:v>30.437992993000002</c:v>
                </c:pt>
                <c:pt idx="1806">
                  <c:v>31.288324226</c:v>
                </c:pt>
                <c:pt idx="1807">
                  <c:v>30.805181480000002</c:v>
                </c:pt>
                <c:pt idx="1808">
                  <c:v>31.017764287999999</c:v>
                </c:pt>
                <c:pt idx="1809">
                  <c:v>29.520021776</c:v>
                </c:pt>
                <c:pt idx="1810">
                  <c:v>30.331701589000001</c:v>
                </c:pt>
                <c:pt idx="1811">
                  <c:v>29.635976034999999</c:v>
                </c:pt>
                <c:pt idx="1812">
                  <c:v>28.031942118</c:v>
                </c:pt>
                <c:pt idx="1813">
                  <c:v>27.635765067000001</c:v>
                </c:pt>
                <c:pt idx="1814">
                  <c:v>27.973964988999999</c:v>
                </c:pt>
                <c:pt idx="1815">
                  <c:v>28.225199217</c:v>
                </c:pt>
                <c:pt idx="1816">
                  <c:v>28.321827765999998</c:v>
                </c:pt>
                <c:pt idx="1817">
                  <c:v>30.177095909999998</c:v>
                </c:pt>
                <c:pt idx="1818">
                  <c:v>32.225621152999999</c:v>
                </c:pt>
                <c:pt idx="1819">
                  <c:v>31.143381401999999</c:v>
                </c:pt>
                <c:pt idx="1820">
                  <c:v>30.834170045</c:v>
                </c:pt>
                <c:pt idx="1821">
                  <c:v>30.776192914999999</c:v>
                </c:pt>
                <c:pt idx="1822">
                  <c:v>31.162707112</c:v>
                </c:pt>
                <c:pt idx="1823">
                  <c:v>33.085615240999999</c:v>
                </c:pt>
                <c:pt idx="1824">
                  <c:v>32.592809639999999</c:v>
                </c:pt>
                <c:pt idx="1825">
                  <c:v>31.906746941000002</c:v>
                </c:pt>
                <c:pt idx="1826">
                  <c:v>30.582935816999999</c:v>
                </c:pt>
                <c:pt idx="1827">
                  <c:v>30.447655848</c:v>
                </c:pt>
                <c:pt idx="1828">
                  <c:v>30.795518625</c:v>
                </c:pt>
                <c:pt idx="1829">
                  <c:v>29.307438968</c:v>
                </c:pt>
                <c:pt idx="1830">
                  <c:v>29.307438968</c:v>
                </c:pt>
                <c:pt idx="1831">
                  <c:v>28.399130605</c:v>
                </c:pt>
                <c:pt idx="1832">
                  <c:v>28.457107735000001</c:v>
                </c:pt>
                <c:pt idx="1833">
                  <c:v>27.684079341</c:v>
                </c:pt>
                <c:pt idx="1834">
                  <c:v>27.877336440000001</c:v>
                </c:pt>
                <c:pt idx="1835">
                  <c:v>27.239588014999999</c:v>
                </c:pt>
                <c:pt idx="1836">
                  <c:v>28.331490621</c:v>
                </c:pt>
                <c:pt idx="1837">
                  <c:v>28.631039123000001</c:v>
                </c:pt>
                <c:pt idx="1838">
                  <c:v>30.611924382000002</c:v>
                </c:pt>
                <c:pt idx="1839">
                  <c:v>29.800244569</c:v>
                </c:pt>
                <c:pt idx="1840">
                  <c:v>28.891936206</c:v>
                </c:pt>
                <c:pt idx="1841">
                  <c:v>29.181821853999999</c:v>
                </c:pt>
                <c:pt idx="1842">
                  <c:v>26.708130995000001</c:v>
                </c:pt>
                <c:pt idx="1843">
                  <c:v>27.036668062</c:v>
                </c:pt>
                <c:pt idx="1844">
                  <c:v>26.766108123999999</c:v>
                </c:pt>
                <c:pt idx="1845">
                  <c:v>26.369931073</c:v>
                </c:pt>
                <c:pt idx="1846">
                  <c:v>27.027005206999998</c:v>
                </c:pt>
                <c:pt idx="1847">
                  <c:v>27.548799373000001</c:v>
                </c:pt>
                <c:pt idx="1848">
                  <c:v>27.790370746000001</c:v>
                </c:pt>
                <c:pt idx="1849">
                  <c:v>27.568125082000002</c:v>
                </c:pt>
                <c:pt idx="1850">
                  <c:v>27.258913724999999</c:v>
                </c:pt>
                <c:pt idx="1851">
                  <c:v>27.036668062</c:v>
                </c:pt>
                <c:pt idx="1852">
                  <c:v>27.993290698999999</c:v>
                </c:pt>
                <c:pt idx="1853">
                  <c:v>26.959365222999999</c:v>
                </c:pt>
                <c:pt idx="1854">
                  <c:v>26.379593926999998</c:v>
                </c:pt>
                <c:pt idx="1855">
                  <c:v>26.640491010000002</c:v>
                </c:pt>
                <c:pt idx="1856">
                  <c:v>26.659816719999998</c:v>
                </c:pt>
                <c:pt idx="1857">
                  <c:v>26.321616798000001</c:v>
                </c:pt>
                <c:pt idx="1858">
                  <c:v>25.162074208</c:v>
                </c:pt>
                <c:pt idx="1859">
                  <c:v>25.403645580999999</c:v>
                </c:pt>
                <c:pt idx="1860">
                  <c:v>25.529262695</c:v>
                </c:pt>
                <c:pt idx="1861">
                  <c:v>24.543651492999999</c:v>
                </c:pt>
                <c:pt idx="1862">
                  <c:v>24.514662928</c:v>
                </c:pt>
                <c:pt idx="1863">
                  <c:v>25.954428311000001</c:v>
                </c:pt>
                <c:pt idx="1864">
                  <c:v>26.3</c:v>
                </c:pt>
                <c:pt idx="1865">
                  <c:v>27.3</c:v>
                </c:pt>
                <c:pt idx="1866">
                  <c:v>26.76</c:v>
                </c:pt>
                <c:pt idx="1867">
                  <c:v>25.6</c:v>
                </c:pt>
                <c:pt idx="1868">
                  <c:v>26.26</c:v>
                </c:pt>
                <c:pt idx="1869">
                  <c:v>26.85</c:v>
                </c:pt>
                <c:pt idx="1870">
                  <c:v>25.41</c:v>
                </c:pt>
                <c:pt idx="1871">
                  <c:v>24.44</c:v>
                </c:pt>
                <c:pt idx="1872">
                  <c:v>24.94</c:v>
                </c:pt>
                <c:pt idx="1873">
                  <c:v>24.74</c:v>
                </c:pt>
                <c:pt idx="1874">
                  <c:v>25.3</c:v>
                </c:pt>
                <c:pt idx="1875">
                  <c:v>24.92</c:v>
                </c:pt>
                <c:pt idx="1876">
                  <c:v>24.6</c:v>
                </c:pt>
                <c:pt idx="1877">
                  <c:v>25.13</c:v>
                </c:pt>
                <c:pt idx="1878">
                  <c:v>25.94</c:v>
                </c:pt>
                <c:pt idx="1879">
                  <c:v>25.44</c:v>
                </c:pt>
                <c:pt idx="1880">
                  <c:v>25.54</c:v>
                </c:pt>
                <c:pt idx="1881">
                  <c:v>25.7</c:v>
                </c:pt>
                <c:pt idx="1882">
                  <c:v>26.41</c:v>
                </c:pt>
                <c:pt idx="1883">
                  <c:v>26.58</c:v>
                </c:pt>
                <c:pt idx="1884">
                  <c:v>26.03</c:v>
                </c:pt>
                <c:pt idx="1885">
                  <c:v>26.18</c:v>
                </c:pt>
                <c:pt idx="1886">
                  <c:v>26.33</c:v>
                </c:pt>
                <c:pt idx="1887">
                  <c:v>26.63</c:v>
                </c:pt>
                <c:pt idx="1888">
                  <c:v>27.04</c:v>
                </c:pt>
                <c:pt idx="1889">
                  <c:v>25.79</c:v>
                </c:pt>
                <c:pt idx="1890">
                  <c:v>25.4</c:v>
                </c:pt>
                <c:pt idx="1891">
                  <c:v>25.45</c:v>
                </c:pt>
                <c:pt idx="1892">
                  <c:v>25.03</c:v>
                </c:pt>
                <c:pt idx="1893">
                  <c:v>25.08</c:v>
                </c:pt>
                <c:pt idx="1894">
                  <c:v>25</c:v>
                </c:pt>
                <c:pt idx="1895">
                  <c:v>25.52</c:v>
                </c:pt>
                <c:pt idx="1896">
                  <c:v>25.22</c:v>
                </c:pt>
                <c:pt idx="1897">
                  <c:v>24.75</c:v>
                </c:pt>
                <c:pt idx="1898">
                  <c:v>24.06</c:v>
                </c:pt>
                <c:pt idx="1899">
                  <c:v>24.9</c:v>
                </c:pt>
                <c:pt idx="1900">
                  <c:v>26.91</c:v>
                </c:pt>
                <c:pt idx="1901">
                  <c:v>27.41</c:v>
                </c:pt>
                <c:pt idx="1902">
                  <c:v>27.02</c:v>
                </c:pt>
                <c:pt idx="1903">
                  <c:v>27.04</c:v>
                </c:pt>
                <c:pt idx="1904">
                  <c:v>27.63</c:v>
                </c:pt>
                <c:pt idx="1905">
                  <c:v>27.42</c:v>
                </c:pt>
                <c:pt idx="1906">
                  <c:v>27.8</c:v>
                </c:pt>
                <c:pt idx="1907">
                  <c:v>27.92</c:v>
                </c:pt>
                <c:pt idx="1908">
                  <c:v>27.97</c:v>
                </c:pt>
                <c:pt idx="1909">
                  <c:v>28.01</c:v>
                </c:pt>
                <c:pt idx="1910">
                  <c:v>26.97</c:v>
                </c:pt>
                <c:pt idx="1911">
                  <c:v>27.94</c:v>
                </c:pt>
                <c:pt idx="1912">
                  <c:v>29.17</c:v>
                </c:pt>
                <c:pt idx="1913">
                  <c:v>28.9</c:v>
                </c:pt>
                <c:pt idx="1914">
                  <c:v>30.24</c:v>
                </c:pt>
                <c:pt idx="1915">
                  <c:v>29.31</c:v>
                </c:pt>
                <c:pt idx="1916">
                  <c:v>29.63</c:v>
                </c:pt>
                <c:pt idx="1917">
                  <c:v>31.55</c:v>
                </c:pt>
                <c:pt idx="1918">
                  <c:v>31.57</c:v>
                </c:pt>
                <c:pt idx="1919">
                  <c:v>32.57</c:v>
                </c:pt>
                <c:pt idx="1920">
                  <c:v>33.07</c:v>
                </c:pt>
                <c:pt idx="1921" formatCode="General">
                  <c:v>35.43</c:v>
                </c:pt>
                <c:pt idx="1922" formatCode="General">
                  <c:v>34.94</c:v>
                </c:pt>
                <c:pt idx="1923" formatCode="General">
                  <c:v>35.14</c:v>
                </c:pt>
                <c:pt idx="1924" formatCode="General">
                  <c:v>33.840000000000003</c:v>
                </c:pt>
                <c:pt idx="1925" formatCode="General">
                  <c:v>34.44</c:v>
                </c:pt>
                <c:pt idx="1926" formatCode="General">
                  <c:v>34.61</c:v>
                </c:pt>
                <c:pt idx="1927" formatCode="General">
                  <c:v>34.130000000000003</c:v>
                </c:pt>
                <c:pt idx="1928" formatCode="General">
                  <c:v>33</c:v>
                </c:pt>
                <c:pt idx="1929" formatCode="General">
                  <c:v>33.18</c:v>
                </c:pt>
                <c:pt idx="1930" formatCode="General">
                  <c:v>33.619999999999997</c:v>
                </c:pt>
                <c:pt idx="1931" formatCode="General">
                  <c:v>33.29</c:v>
                </c:pt>
                <c:pt idx="1932" formatCode="General">
                  <c:v>32.56</c:v>
                </c:pt>
                <c:pt idx="1933" formatCode="General">
                  <c:v>31.91</c:v>
                </c:pt>
                <c:pt idx="1934" formatCode="General">
                  <c:v>31.32</c:v>
                </c:pt>
                <c:pt idx="1935" formatCode="General">
                  <c:v>30.52</c:v>
                </c:pt>
                <c:pt idx="1936" formatCode="General">
                  <c:v>30.92</c:v>
                </c:pt>
                <c:pt idx="1937" formatCode="General">
                  <c:v>31.34</c:v>
                </c:pt>
                <c:pt idx="1938" formatCode="General">
                  <c:v>31.16</c:v>
                </c:pt>
                <c:pt idx="1939" formatCode="General">
                  <c:v>31.28</c:v>
                </c:pt>
                <c:pt idx="1940" formatCode="General">
                  <c:v>30.92</c:v>
                </c:pt>
                <c:pt idx="1941" formatCode="General">
                  <c:v>30.74</c:v>
                </c:pt>
                <c:pt idx="1942" formatCode="General">
                  <c:v>30.53</c:v>
                </c:pt>
                <c:pt idx="1943" formatCode="General">
                  <c:v>32.299999999999997</c:v>
                </c:pt>
                <c:pt idx="1944" formatCode="General">
                  <c:v>32.729999999999997</c:v>
                </c:pt>
                <c:pt idx="1945" formatCode="General">
                  <c:v>31.98</c:v>
                </c:pt>
                <c:pt idx="1946" formatCode="General">
                  <c:v>31.67</c:v>
                </c:pt>
                <c:pt idx="1947" formatCode="General">
                  <c:v>32.39</c:v>
                </c:pt>
                <c:pt idx="1948" formatCode="General">
                  <c:v>32.340000000000003</c:v>
                </c:pt>
                <c:pt idx="1949" formatCode="General">
                  <c:v>32.11</c:v>
                </c:pt>
                <c:pt idx="1950" formatCode="General">
                  <c:v>33.21</c:v>
                </c:pt>
                <c:pt idx="1951" formatCode="General">
                  <c:v>32.93</c:v>
                </c:pt>
                <c:pt idx="1952" formatCode="General">
                  <c:v>32.07</c:v>
                </c:pt>
                <c:pt idx="1953" formatCode="General">
                  <c:v>31.95</c:v>
                </c:pt>
                <c:pt idx="1954" formatCode="General">
                  <c:v>31.75</c:v>
                </c:pt>
                <c:pt idx="1955" formatCode="General">
                  <c:v>31.51</c:v>
                </c:pt>
                <c:pt idx="1956" formatCode="General">
                  <c:v>32.21</c:v>
                </c:pt>
                <c:pt idx="1957" formatCode="General">
                  <c:v>32.92</c:v>
                </c:pt>
                <c:pt idx="1958" formatCode="General">
                  <c:v>33.71</c:v>
                </c:pt>
                <c:pt idx="1959" formatCode="General">
                  <c:v>32.9</c:v>
                </c:pt>
                <c:pt idx="1960" formatCode="General">
                  <c:v>33.31</c:v>
                </c:pt>
                <c:pt idx="1961" formatCode="General">
                  <c:v>32.19</c:v>
                </c:pt>
                <c:pt idx="1962" formatCode="General">
                  <c:v>32.17</c:v>
                </c:pt>
                <c:pt idx="1963" formatCode="General">
                  <c:v>32.53</c:v>
                </c:pt>
                <c:pt idx="1964" formatCode="General">
                  <c:v>31.57</c:v>
                </c:pt>
                <c:pt idx="1965" formatCode="General">
                  <c:v>32</c:v>
                </c:pt>
                <c:pt idx="1966" formatCode="General">
                  <c:v>32.31</c:v>
                </c:pt>
                <c:pt idx="1967" formatCode="General">
                  <c:v>33.42</c:v>
                </c:pt>
                <c:pt idx="1968" formatCode="General">
                  <c:v>34.1</c:v>
                </c:pt>
                <c:pt idx="1969" formatCode="General">
                  <c:v>34.549999999999997</c:v>
                </c:pt>
                <c:pt idx="1970" formatCode="General">
                  <c:v>35.130000000000003</c:v>
                </c:pt>
                <c:pt idx="1971" formatCode="General">
                  <c:v>34.76</c:v>
                </c:pt>
                <c:pt idx="1972" formatCode="General">
                  <c:v>35.58</c:v>
                </c:pt>
                <c:pt idx="1973" formatCode="General">
                  <c:v>35.04</c:v>
                </c:pt>
                <c:pt idx="1974" formatCode="General">
                  <c:v>34.49</c:v>
                </c:pt>
                <c:pt idx="1975" formatCode="General">
                  <c:v>34.83</c:v>
                </c:pt>
                <c:pt idx="1976" formatCode="General">
                  <c:v>36.15</c:v>
                </c:pt>
                <c:pt idx="1977" formatCode="General">
                  <c:v>35.36</c:v>
                </c:pt>
                <c:pt idx="1978" formatCode="General">
                  <c:v>35.1</c:v>
                </c:pt>
                <c:pt idx="1979" formatCode="General">
                  <c:v>34.69</c:v>
                </c:pt>
                <c:pt idx="1980" formatCode="General">
                  <c:v>34.83</c:v>
                </c:pt>
                <c:pt idx="1981" formatCode="General">
                  <c:v>35.1</c:v>
                </c:pt>
                <c:pt idx="1982" formatCode="General">
                  <c:v>35.51</c:v>
                </c:pt>
                <c:pt idx="1983" formatCode="General">
                  <c:v>35.44</c:v>
                </c:pt>
                <c:pt idx="1984" formatCode="General">
                  <c:v>35.57</c:v>
                </c:pt>
                <c:pt idx="1985" formatCode="General">
                  <c:v>36.21</c:v>
                </c:pt>
                <c:pt idx="1986" formatCode="General">
                  <c:v>37.14</c:v>
                </c:pt>
                <c:pt idx="1987" formatCode="General">
                  <c:v>37.15</c:v>
                </c:pt>
                <c:pt idx="1988" formatCode="General">
                  <c:v>38.43</c:v>
                </c:pt>
                <c:pt idx="1989" formatCode="General">
                  <c:v>39</c:v>
                </c:pt>
                <c:pt idx="1990" formatCode="General">
                  <c:v>39.409999999999997</c:v>
                </c:pt>
                <c:pt idx="1991" formatCode="General">
                  <c:v>39.47</c:v>
                </c:pt>
                <c:pt idx="1992" formatCode="General">
                  <c:v>39.479999999999997</c:v>
                </c:pt>
                <c:pt idx="1993" formatCode="General">
                  <c:v>39.880000000000003</c:v>
                </c:pt>
                <c:pt idx="1994" formatCode="General">
                  <c:v>41.32</c:v>
                </c:pt>
                <c:pt idx="1995" formatCode="General">
                  <c:v>41.07</c:v>
                </c:pt>
                <c:pt idx="1996" formatCode="General">
                  <c:v>41.24</c:v>
                </c:pt>
                <c:pt idx="1997" formatCode="General">
                  <c:v>41.89</c:v>
                </c:pt>
                <c:pt idx="1998" formatCode="General">
                  <c:v>42.82</c:v>
                </c:pt>
                <c:pt idx="1999" formatCode="General">
                  <c:v>42.66</c:v>
                </c:pt>
                <c:pt idx="2000" formatCode="General">
                  <c:v>42.06</c:v>
                </c:pt>
                <c:pt idx="2001" formatCode="General">
                  <c:v>42.89</c:v>
                </c:pt>
                <c:pt idx="2002" formatCode="General">
                  <c:v>43.13</c:v>
                </c:pt>
                <c:pt idx="2003" formatCode="General">
                  <c:v>43.05</c:v>
                </c:pt>
                <c:pt idx="2004" formatCode="General">
                  <c:v>41.9</c:v>
                </c:pt>
                <c:pt idx="2005" formatCode="General">
                  <c:v>42.74</c:v>
                </c:pt>
                <c:pt idx="2006" formatCode="General">
                  <c:v>42.45</c:v>
                </c:pt>
                <c:pt idx="2007" formatCode="General">
                  <c:v>42.47</c:v>
                </c:pt>
                <c:pt idx="2008" formatCode="General">
                  <c:v>42.24</c:v>
                </c:pt>
                <c:pt idx="2009" formatCode="General">
                  <c:v>40.479999999999997</c:v>
                </c:pt>
                <c:pt idx="2010" formatCode="General">
                  <c:v>41.38</c:v>
                </c:pt>
                <c:pt idx="2011" formatCode="General">
                  <c:v>41.03</c:v>
                </c:pt>
                <c:pt idx="2012" formatCode="General">
                  <c:v>41.49</c:v>
                </c:pt>
                <c:pt idx="2013" formatCode="General">
                  <c:v>41.07</c:v>
                </c:pt>
                <c:pt idx="2014" formatCode="General">
                  <c:v>41.05</c:v>
                </c:pt>
                <c:pt idx="2015" formatCode="General">
                  <c:v>41.39</c:v>
                </c:pt>
                <c:pt idx="2016" formatCode="General">
                  <c:v>40.409999999999997</c:v>
                </c:pt>
                <c:pt idx="2017" formatCode="General">
                  <c:v>39.96</c:v>
                </c:pt>
                <c:pt idx="2018" formatCode="General">
                  <c:v>42.06</c:v>
                </c:pt>
                <c:pt idx="2019" formatCode="General">
                  <c:v>41.31</c:v>
                </c:pt>
                <c:pt idx="2020" formatCode="General">
                  <c:v>41.19</c:v>
                </c:pt>
                <c:pt idx="2021" formatCode="General">
                  <c:v>41.6</c:v>
                </c:pt>
                <c:pt idx="2022" formatCode="General">
                  <c:v>44.09</c:v>
                </c:pt>
                <c:pt idx="2023" formatCode="General">
                  <c:v>45.23</c:v>
                </c:pt>
                <c:pt idx="2024" formatCode="General">
                  <c:v>45.64</c:v>
                </c:pt>
                <c:pt idx="2025" formatCode="General">
                  <c:v>46.95</c:v>
                </c:pt>
                <c:pt idx="2026" formatCode="General">
                  <c:v>46.88</c:v>
                </c:pt>
                <c:pt idx="2027" formatCode="General">
                  <c:v>44.62</c:v>
                </c:pt>
                <c:pt idx="2028" formatCode="General">
                  <c:v>44.03</c:v>
                </c:pt>
                <c:pt idx="2029" formatCode="General">
                  <c:v>43.33</c:v>
                </c:pt>
                <c:pt idx="2030" formatCode="General">
                  <c:v>43.28</c:v>
                </c:pt>
                <c:pt idx="2031" formatCode="General">
                  <c:v>43.07</c:v>
                </c:pt>
                <c:pt idx="2032" formatCode="General">
                  <c:v>42.85</c:v>
                </c:pt>
                <c:pt idx="2033" formatCode="General">
                  <c:v>41.46</c:v>
                </c:pt>
                <c:pt idx="2034" formatCode="General">
                  <c:v>42.1</c:v>
                </c:pt>
                <c:pt idx="2035" formatCode="General">
                  <c:v>42.46</c:v>
                </c:pt>
                <c:pt idx="2036" formatCode="General">
                  <c:v>42.13</c:v>
                </c:pt>
                <c:pt idx="2037" formatCode="General">
                  <c:v>42.6</c:v>
                </c:pt>
                <c:pt idx="2038" formatCode="General">
                  <c:v>42.4</c:v>
                </c:pt>
                <c:pt idx="2039" formatCode="General">
                  <c:v>42.3</c:v>
                </c:pt>
                <c:pt idx="2040" formatCode="General">
                  <c:v>41.1</c:v>
                </c:pt>
                <c:pt idx="2041" formatCode="General">
                  <c:v>41.6</c:v>
                </c:pt>
                <c:pt idx="2042" formatCode="General">
                  <c:v>42.5</c:v>
                </c:pt>
                <c:pt idx="2043" formatCode="General">
                  <c:v>41.93</c:v>
                </c:pt>
                <c:pt idx="2044" formatCode="General">
                  <c:v>41.6</c:v>
                </c:pt>
                <c:pt idx="2045" formatCode="General">
                  <c:v>42</c:v>
                </c:pt>
                <c:pt idx="2046" formatCode="General">
                  <c:v>40.86</c:v>
                </c:pt>
                <c:pt idx="2047" formatCode="General">
                  <c:v>41.54</c:v>
                </c:pt>
                <c:pt idx="2048" formatCode="General">
                  <c:v>42.21</c:v>
                </c:pt>
                <c:pt idx="2049" formatCode="General">
                  <c:v>43</c:v>
                </c:pt>
                <c:pt idx="2050" formatCode="General">
                  <c:v>42.87</c:v>
                </c:pt>
                <c:pt idx="2051" formatCode="General">
                  <c:v>42.55</c:v>
                </c:pt>
                <c:pt idx="2052" formatCode="General">
                  <c:v>42.95</c:v>
                </c:pt>
                <c:pt idx="2053" formatCode="General">
                  <c:v>44.84</c:v>
                </c:pt>
                <c:pt idx="2054" formatCode="General">
                  <c:v>44.64</c:v>
                </c:pt>
                <c:pt idx="2055" formatCode="General">
                  <c:v>44.81</c:v>
                </c:pt>
                <c:pt idx="2056" formatCode="General">
                  <c:v>44.98</c:v>
                </c:pt>
                <c:pt idx="2057" formatCode="General">
                  <c:v>44.54</c:v>
                </c:pt>
                <c:pt idx="2058" formatCode="General">
                  <c:v>45.93</c:v>
                </c:pt>
                <c:pt idx="2059" formatCode="General">
                  <c:v>47.48</c:v>
                </c:pt>
                <c:pt idx="2060" formatCode="General">
                  <c:v>47.83</c:v>
                </c:pt>
                <c:pt idx="2061" formatCode="General">
                  <c:v>47.63</c:v>
                </c:pt>
                <c:pt idx="2062" formatCode="General">
                  <c:v>47.5</c:v>
                </c:pt>
                <c:pt idx="2063" formatCode="General">
                  <c:v>48.31</c:v>
                </c:pt>
                <c:pt idx="2064" formatCode="General">
                  <c:v>47.95</c:v>
                </c:pt>
                <c:pt idx="2065" formatCode="General">
                  <c:v>48.7</c:v>
                </c:pt>
                <c:pt idx="2066" formatCode="General">
                  <c:v>48.35</c:v>
                </c:pt>
                <c:pt idx="2067" formatCode="General">
                  <c:v>48.71</c:v>
                </c:pt>
                <c:pt idx="2068" formatCode="General">
                  <c:v>49.09</c:v>
                </c:pt>
                <c:pt idx="2069" formatCode="General">
                  <c:v>49.7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889-4C98-A367-42F8E75F5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28576"/>
        <c:axId val="82326656"/>
      </c:lineChart>
      <c:dateAx>
        <c:axId val="82314752"/>
        <c:scaling>
          <c:orientation val="minMax"/>
          <c:min val="40299"/>
        </c:scaling>
        <c:delete val="0"/>
        <c:axPos val="b"/>
        <c:numFmt formatCode="m/d/yyyy" sourceLinked="1"/>
        <c:majorTickMark val="out"/>
        <c:minorTickMark val="none"/>
        <c:tickLblPos val="nextTo"/>
        <c:crossAx val="82316288"/>
        <c:crosses val="autoZero"/>
        <c:auto val="1"/>
        <c:lblOffset val="100"/>
        <c:baseTimeUnit val="days"/>
        <c:majorUnit val="1"/>
        <c:majorTimeUnit val="years"/>
      </c:dateAx>
      <c:valAx>
        <c:axId val="82316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Minério USD/Ton</a:t>
                </a:r>
              </a:p>
            </c:rich>
          </c:tx>
          <c:layout>
            <c:manualLayout>
              <c:xMode val="edge"/>
              <c:yMode val="edge"/>
              <c:x val="2.0204862336566508E-2"/>
              <c:y val="0.32509441605211609"/>
            </c:manualLayout>
          </c:layout>
          <c:overlay val="0"/>
        </c:title>
        <c:numFmt formatCode="_(* #,##0.00_);_(* \(#,##0.00\);_(* &quot;-&quot;??_);_(@_)" sourceLinked="1"/>
        <c:majorTickMark val="out"/>
        <c:minorTickMark val="none"/>
        <c:tickLblPos val="nextTo"/>
        <c:crossAx val="82314752"/>
        <c:crosses val="autoZero"/>
        <c:crossBetween val="between"/>
        <c:majorUnit val="40"/>
        <c:minorUnit val="5"/>
      </c:valAx>
      <c:valAx>
        <c:axId val="8232665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VALE5</a:t>
                </a:r>
              </a:p>
            </c:rich>
          </c:tx>
          <c:layout/>
          <c:overlay val="0"/>
        </c:title>
        <c:numFmt formatCode="_(* #,##0.00_);_(* \(#,##0.00\);_(* &quot;-&quot;??_);_(@_)" sourceLinked="1"/>
        <c:majorTickMark val="out"/>
        <c:minorTickMark val="none"/>
        <c:tickLblPos val="nextTo"/>
        <c:crossAx val="82328576"/>
        <c:crosses val="max"/>
        <c:crossBetween val="between"/>
      </c:valAx>
      <c:dateAx>
        <c:axId val="8232857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82326656"/>
        <c:crosses val="autoZero"/>
        <c:auto val="1"/>
        <c:lblOffset val="100"/>
        <c:baseTimeUnit val="days"/>
      </c:dateAx>
    </c:plotArea>
    <c:legend>
      <c:legendPos val="b"/>
      <c:layout/>
      <c:overlay val="0"/>
    </c:legend>
    <c:plotVisOnly val="1"/>
    <c:dispBlanksAs val="zero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baseline="0"/>
              <a:t>Brent USD/bbl x PETR4</a:t>
            </a:r>
            <a:endParaRPr lang="pt-BR"/>
          </a:p>
        </c:rich>
      </c:tx>
      <c:layout>
        <c:manualLayout>
          <c:xMode val="edge"/>
          <c:yMode val="edge"/>
          <c:x val="0.28290571870170017"/>
          <c:y val="1.97322057787174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360169343676944"/>
          <c:y val="0.16237945256842895"/>
          <c:w val="0.76638047275109811"/>
          <c:h val="0.54258998875140596"/>
        </c:manualLayout>
      </c:layout>
      <c:lineChart>
        <c:grouping val="stacked"/>
        <c:varyColors val="0"/>
        <c:ser>
          <c:idx val="0"/>
          <c:order val="0"/>
          <c:tx>
            <c:strRef>
              <c:f>'Brent x PETR4'!$C$3</c:f>
              <c:strCache>
                <c:ptCount val="1"/>
                <c:pt idx="0">
                  <c:v>Brent USD/bbl</c:v>
                </c:pt>
              </c:strCache>
            </c:strRef>
          </c:tx>
          <c:marker>
            <c:symbol val="none"/>
          </c:marker>
          <c:cat>
            <c:numRef>
              <c:f>'Brent x PETR4'!$B$89:$B$3175</c:f>
              <c:numCache>
                <c:formatCode>m/d/yyyy</c:formatCode>
                <c:ptCount val="3087"/>
                <c:pt idx="0">
                  <c:v>38596</c:v>
                </c:pt>
                <c:pt idx="1">
                  <c:v>38597</c:v>
                </c:pt>
                <c:pt idx="2">
                  <c:v>38600</c:v>
                </c:pt>
                <c:pt idx="3">
                  <c:v>38601</c:v>
                </c:pt>
                <c:pt idx="4">
                  <c:v>38603</c:v>
                </c:pt>
                <c:pt idx="5">
                  <c:v>38604</c:v>
                </c:pt>
                <c:pt idx="6">
                  <c:v>38607</c:v>
                </c:pt>
                <c:pt idx="7">
                  <c:v>38608</c:v>
                </c:pt>
                <c:pt idx="8">
                  <c:v>38609</c:v>
                </c:pt>
                <c:pt idx="9">
                  <c:v>38610</c:v>
                </c:pt>
                <c:pt idx="10">
                  <c:v>38611</c:v>
                </c:pt>
                <c:pt idx="11">
                  <c:v>38614</c:v>
                </c:pt>
                <c:pt idx="12">
                  <c:v>38615</c:v>
                </c:pt>
                <c:pt idx="13">
                  <c:v>38616</c:v>
                </c:pt>
                <c:pt idx="14">
                  <c:v>38617</c:v>
                </c:pt>
                <c:pt idx="15">
                  <c:v>38618</c:v>
                </c:pt>
                <c:pt idx="16">
                  <c:v>38621</c:v>
                </c:pt>
                <c:pt idx="17">
                  <c:v>38622</c:v>
                </c:pt>
                <c:pt idx="18">
                  <c:v>38623</c:v>
                </c:pt>
                <c:pt idx="19">
                  <c:v>38624</c:v>
                </c:pt>
                <c:pt idx="20">
                  <c:v>38625</c:v>
                </c:pt>
                <c:pt idx="21">
                  <c:v>38628</c:v>
                </c:pt>
                <c:pt idx="22">
                  <c:v>38629</c:v>
                </c:pt>
                <c:pt idx="23">
                  <c:v>38630</c:v>
                </c:pt>
                <c:pt idx="24">
                  <c:v>38631</c:v>
                </c:pt>
                <c:pt idx="25">
                  <c:v>38632</c:v>
                </c:pt>
                <c:pt idx="26">
                  <c:v>38635</c:v>
                </c:pt>
                <c:pt idx="27">
                  <c:v>38636</c:v>
                </c:pt>
                <c:pt idx="28">
                  <c:v>38638</c:v>
                </c:pt>
                <c:pt idx="29">
                  <c:v>38639</c:v>
                </c:pt>
                <c:pt idx="30">
                  <c:v>38642</c:v>
                </c:pt>
                <c:pt idx="31">
                  <c:v>38643</c:v>
                </c:pt>
                <c:pt idx="32">
                  <c:v>38644</c:v>
                </c:pt>
                <c:pt idx="33">
                  <c:v>38645</c:v>
                </c:pt>
                <c:pt idx="34">
                  <c:v>38646</c:v>
                </c:pt>
                <c:pt idx="35">
                  <c:v>38649</c:v>
                </c:pt>
                <c:pt idx="36">
                  <c:v>38650</c:v>
                </c:pt>
                <c:pt idx="37">
                  <c:v>38651</c:v>
                </c:pt>
                <c:pt idx="38">
                  <c:v>38652</c:v>
                </c:pt>
                <c:pt idx="39">
                  <c:v>38653</c:v>
                </c:pt>
                <c:pt idx="40">
                  <c:v>38656</c:v>
                </c:pt>
                <c:pt idx="41">
                  <c:v>38657</c:v>
                </c:pt>
                <c:pt idx="42">
                  <c:v>38659</c:v>
                </c:pt>
                <c:pt idx="43">
                  <c:v>38660</c:v>
                </c:pt>
                <c:pt idx="44">
                  <c:v>38663</c:v>
                </c:pt>
                <c:pt idx="45">
                  <c:v>38664</c:v>
                </c:pt>
                <c:pt idx="46">
                  <c:v>38665</c:v>
                </c:pt>
                <c:pt idx="47">
                  <c:v>38666</c:v>
                </c:pt>
                <c:pt idx="48">
                  <c:v>38667</c:v>
                </c:pt>
                <c:pt idx="49">
                  <c:v>38670</c:v>
                </c:pt>
                <c:pt idx="50">
                  <c:v>38672</c:v>
                </c:pt>
                <c:pt idx="51">
                  <c:v>38673</c:v>
                </c:pt>
                <c:pt idx="52">
                  <c:v>38674</c:v>
                </c:pt>
                <c:pt idx="53">
                  <c:v>38677</c:v>
                </c:pt>
                <c:pt idx="54">
                  <c:v>38678</c:v>
                </c:pt>
                <c:pt idx="55">
                  <c:v>38679</c:v>
                </c:pt>
                <c:pt idx="56">
                  <c:v>38680</c:v>
                </c:pt>
                <c:pt idx="57">
                  <c:v>38681</c:v>
                </c:pt>
                <c:pt idx="58">
                  <c:v>38684</c:v>
                </c:pt>
                <c:pt idx="59">
                  <c:v>38685</c:v>
                </c:pt>
                <c:pt idx="60">
                  <c:v>38686</c:v>
                </c:pt>
                <c:pt idx="61">
                  <c:v>38687</c:v>
                </c:pt>
                <c:pt idx="62">
                  <c:v>38688</c:v>
                </c:pt>
                <c:pt idx="63">
                  <c:v>38691</c:v>
                </c:pt>
                <c:pt idx="64">
                  <c:v>38692</c:v>
                </c:pt>
                <c:pt idx="65">
                  <c:v>38693</c:v>
                </c:pt>
                <c:pt idx="66">
                  <c:v>38694</c:v>
                </c:pt>
                <c:pt idx="67">
                  <c:v>38695</c:v>
                </c:pt>
                <c:pt idx="68">
                  <c:v>38698</c:v>
                </c:pt>
                <c:pt idx="69">
                  <c:v>38699</c:v>
                </c:pt>
                <c:pt idx="70">
                  <c:v>38700</c:v>
                </c:pt>
                <c:pt idx="71">
                  <c:v>38701</c:v>
                </c:pt>
                <c:pt idx="72">
                  <c:v>38702</c:v>
                </c:pt>
                <c:pt idx="73">
                  <c:v>38705</c:v>
                </c:pt>
                <c:pt idx="74">
                  <c:v>38706</c:v>
                </c:pt>
                <c:pt idx="75">
                  <c:v>38707</c:v>
                </c:pt>
                <c:pt idx="76">
                  <c:v>38708</c:v>
                </c:pt>
                <c:pt idx="77">
                  <c:v>38709</c:v>
                </c:pt>
                <c:pt idx="78">
                  <c:v>38713</c:v>
                </c:pt>
                <c:pt idx="79">
                  <c:v>38714</c:v>
                </c:pt>
                <c:pt idx="80">
                  <c:v>38715</c:v>
                </c:pt>
                <c:pt idx="81">
                  <c:v>38720</c:v>
                </c:pt>
                <c:pt idx="82">
                  <c:v>38721</c:v>
                </c:pt>
                <c:pt idx="83">
                  <c:v>38722</c:v>
                </c:pt>
                <c:pt idx="84">
                  <c:v>38723</c:v>
                </c:pt>
                <c:pt idx="85">
                  <c:v>38726</c:v>
                </c:pt>
                <c:pt idx="86">
                  <c:v>38727</c:v>
                </c:pt>
                <c:pt idx="87">
                  <c:v>38728</c:v>
                </c:pt>
                <c:pt idx="88">
                  <c:v>38729</c:v>
                </c:pt>
                <c:pt idx="89">
                  <c:v>38730</c:v>
                </c:pt>
                <c:pt idx="90">
                  <c:v>38733</c:v>
                </c:pt>
                <c:pt idx="91">
                  <c:v>38734</c:v>
                </c:pt>
                <c:pt idx="92">
                  <c:v>38735</c:v>
                </c:pt>
                <c:pt idx="93">
                  <c:v>38736</c:v>
                </c:pt>
                <c:pt idx="94">
                  <c:v>38737</c:v>
                </c:pt>
                <c:pt idx="95">
                  <c:v>38740</c:v>
                </c:pt>
                <c:pt idx="96">
                  <c:v>38741</c:v>
                </c:pt>
                <c:pt idx="97">
                  <c:v>38743</c:v>
                </c:pt>
                <c:pt idx="98">
                  <c:v>38744</c:v>
                </c:pt>
                <c:pt idx="99">
                  <c:v>38747</c:v>
                </c:pt>
                <c:pt idx="100">
                  <c:v>38748</c:v>
                </c:pt>
                <c:pt idx="101">
                  <c:v>38749</c:v>
                </c:pt>
                <c:pt idx="102">
                  <c:v>38750</c:v>
                </c:pt>
                <c:pt idx="103">
                  <c:v>38751</c:v>
                </c:pt>
                <c:pt idx="104">
                  <c:v>38754</c:v>
                </c:pt>
                <c:pt idx="105">
                  <c:v>38755</c:v>
                </c:pt>
                <c:pt idx="106">
                  <c:v>38756</c:v>
                </c:pt>
                <c:pt idx="107">
                  <c:v>38757</c:v>
                </c:pt>
                <c:pt idx="108">
                  <c:v>38758</c:v>
                </c:pt>
                <c:pt idx="109">
                  <c:v>38761</c:v>
                </c:pt>
                <c:pt idx="110">
                  <c:v>38762</c:v>
                </c:pt>
                <c:pt idx="111">
                  <c:v>38763</c:v>
                </c:pt>
                <c:pt idx="112">
                  <c:v>38764</c:v>
                </c:pt>
                <c:pt idx="113">
                  <c:v>38765</c:v>
                </c:pt>
                <c:pt idx="114">
                  <c:v>38768</c:v>
                </c:pt>
                <c:pt idx="115">
                  <c:v>38769</c:v>
                </c:pt>
                <c:pt idx="116">
                  <c:v>38770</c:v>
                </c:pt>
                <c:pt idx="117">
                  <c:v>38771</c:v>
                </c:pt>
                <c:pt idx="118">
                  <c:v>38772</c:v>
                </c:pt>
                <c:pt idx="119">
                  <c:v>38777</c:v>
                </c:pt>
                <c:pt idx="120">
                  <c:v>38778</c:v>
                </c:pt>
                <c:pt idx="121">
                  <c:v>38779</c:v>
                </c:pt>
                <c:pt idx="122">
                  <c:v>38782</c:v>
                </c:pt>
                <c:pt idx="123">
                  <c:v>38783</c:v>
                </c:pt>
                <c:pt idx="124">
                  <c:v>38784</c:v>
                </c:pt>
                <c:pt idx="125">
                  <c:v>38785</c:v>
                </c:pt>
                <c:pt idx="126">
                  <c:v>38786</c:v>
                </c:pt>
                <c:pt idx="127">
                  <c:v>38789</c:v>
                </c:pt>
                <c:pt idx="128">
                  <c:v>38790</c:v>
                </c:pt>
                <c:pt idx="129">
                  <c:v>38791</c:v>
                </c:pt>
                <c:pt idx="130">
                  <c:v>38792</c:v>
                </c:pt>
                <c:pt idx="131">
                  <c:v>38793</c:v>
                </c:pt>
                <c:pt idx="132">
                  <c:v>38796</c:v>
                </c:pt>
                <c:pt idx="133">
                  <c:v>38797</c:v>
                </c:pt>
                <c:pt idx="134">
                  <c:v>38798</c:v>
                </c:pt>
                <c:pt idx="135">
                  <c:v>38799</c:v>
                </c:pt>
                <c:pt idx="136">
                  <c:v>38800</c:v>
                </c:pt>
                <c:pt idx="137">
                  <c:v>38803</c:v>
                </c:pt>
                <c:pt idx="138">
                  <c:v>38804</c:v>
                </c:pt>
                <c:pt idx="139">
                  <c:v>38805</c:v>
                </c:pt>
                <c:pt idx="140">
                  <c:v>38806</c:v>
                </c:pt>
                <c:pt idx="141">
                  <c:v>38807</c:v>
                </c:pt>
                <c:pt idx="142">
                  <c:v>38810</c:v>
                </c:pt>
                <c:pt idx="143">
                  <c:v>38811</c:v>
                </c:pt>
                <c:pt idx="144">
                  <c:v>38812</c:v>
                </c:pt>
                <c:pt idx="145">
                  <c:v>38813</c:v>
                </c:pt>
                <c:pt idx="146">
                  <c:v>38814</c:v>
                </c:pt>
                <c:pt idx="147">
                  <c:v>38817</c:v>
                </c:pt>
                <c:pt idx="148">
                  <c:v>38818</c:v>
                </c:pt>
                <c:pt idx="149">
                  <c:v>38819</c:v>
                </c:pt>
                <c:pt idx="150">
                  <c:v>38820</c:v>
                </c:pt>
                <c:pt idx="151">
                  <c:v>38824</c:v>
                </c:pt>
                <c:pt idx="152">
                  <c:v>38825</c:v>
                </c:pt>
                <c:pt idx="153">
                  <c:v>38826</c:v>
                </c:pt>
                <c:pt idx="154">
                  <c:v>38827</c:v>
                </c:pt>
                <c:pt idx="155">
                  <c:v>38831</c:v>
                </c:pt>
                <c:pt idx="156">
                  <c:v>38832</c:v>
                </c:pt>
                <c:pt idx="157">
                  <c:v>38833</c:v>
                </c:pt>
                <c:pt idx="158">
                  <c:v>38834</c:v>
                </c:pt>
                <c:pt idx="159">
                  <c:v>38835</c:v>
                </c:pt>
                <c:pt idx="160">
                  <c:v>38839</c:v>
                </c:pt>
                <c:pt idx="161">
                  <c:v>38840</c:v>
                </c:pt>
                <c:pt idx="162">
                  <c:v>38841</c:v>
                </c:pt>
                <c:pt idx="163">
                  <c:v>38842</c:v>
                </c:pt>
                <c:pt idx="164">
                  <c:v>38845</c:v>
                </c:pt>
                <c:pt idx="165">
                  <c:v>38846</c:v>
                </c:pt>
                <c:pt idx="166">
                  <c:v>38847</c:v>
                </c:pt>
                <c:pt idx="167">
                  <c:v>38848</c:v>
                </c:pt>
                <c:pt idx="168">
                  <c:v>38849</c:v>
                </c:pt>
                <c:pt idx="169">
                  <c:v>38852</c:v>
                </c:pt>
                <c:pt idx="170">
                  <c:v>38853</c:v>
                </c:pt>
                <c:pt idx="171">
                  <c:v>38854</c:v>
                </c:pt>
                <c:pt idx="172">
                  <c:v>38855</c:v>
                </c:pt>
                <c:pt idx="173">
                  <c:v>38856</c:v>
                </c:pt>
                <c:pt idx="174">
                  <c:v>38859</c:v>
                </c:pt>
                <c:pt idx="175">
                  <c:v>38860</c:v>
                </c:pt>
                <c:pt idx="176">
                  <c:v>38861</c:v>
                </c:pt>
                <c:pt idx="177">
                  <c:v>38862</c:v>
                </c:pt>
                <c:pt idx="178">
                  <c:v>38863</c:v>
                </c:pt>
                <c:pt idx="179">
                  <c:v>38867</c:v>
                </c:pt>
                <c:pt idx="180">
                  <c:v>38868</c:v>
                </c:pt>
                <c:pt idx="181">
                  <c:v>38869</c:v>
                </c:pt>
                <c:pt idx="182">
                  <c:v>38870</c:v>
                </c:pt>
                <c:pt idx="183">
                  <c:v>38873</c:v>
                </c:pt>
                <c:pt idx="184">
                  <c:v>38874</c:v>
                </c:pt>
                <c:pt idx="185">
                  <c:v>38875</c:v>
                </c:pt>
                <c:pt idx="186">
                  <c:v>38876</c:v>
                </c:pt>
                <c:pt idx="187">
                  <c:v>38877</c:v>
                </c:pt>
                <c:pt idx="188">
                  <c:v>38880</c:v>
                </c:pt>
                <c:pt idx="189">
                  <c:v>38881</c:v>
                </c:pt>
                <c:pt idx="190">
                  <c:v>38882</c:v>
                </c:pt>
                <c:pt idx="191">
                  <c:v>38884</c:v>
                </c:pt>
                <c:pt idx="192">
                  <c:v>38887</c:v>
                </c:pt>
                <c:pt idx="193">
                  <c:v>38888</c:v>
                </c:pt>
                <c:pt idx="194">
                  <c:v>38889</c:v>
                </c:pt>
                <c:pt idx="195">
                  <c:v>38890</c:v>
                </c:pt>
                <c:pt idx="196">
                  <c:v>38891</c:v>
                </c:pt>
                <c:pt idx="197">
                  <c:v>38894</c:v>
                </c:pt>
                <c:pt idx="198">
                  <c:v>38895</c:v>
                </c:pt>
                <c:pt idx="199">
                  <c:v>38896</c:v>
                </c:pt>
                <c:pt idx="200">
                  <c:v>38897</c:v>
                </c:pt>
                <c:pt idx="201">
                  <c:v>38898</c:v>
                </c:pt>
                <c:pt idx="202">
                  <c:v>38901</c:v>
                </c:pt>
                <c:pt idx="203">
                  <c:v>38902</c:v>
                </c:pt>
                <c:pt idx="204">
                  <c:v>38903</c:v>
                </c:pt>
                <c:pt idx="205">
                  <c:v>38904</c:v>
                </c:pt>
                <c:pt idx="206">
                  <c:v>38905</c:v>
                </c:pt>
                <c:pt idx="207">
                  <c:v>38908</c:v>
                </c:pt>
                <c:pt idx="208">
                  <c:v>38909</c:v>
                </c:pt>
                <c:pt idx="209">
                  <c:v>38910</c:v>
                </c:pt>
                <c:pt idx="210">
                  <c:v>38911</c:v>
                </c:pt>
                <c:pt idx="211">
                  <c:v>38912</c:v>
                </c:pt>
                <c:pt idx="212">
                  <c:v>38915</c:v>
                </c:pt>
                <c:pt idx="213">
                  <c:v>38916</c:v>
                </c:pt>
                <c:pt idx="214">
                  <c:v>38917</c:v>
                </c:pt>
                <c:pt idx="215">
                  <c:v>38918</c:v>
                </c:pt>
                <c:pt idx="216">
                  <c:v>38919</c:v>
                </c:pt>
                <c:pt idx="217">
                  <c:v>38922</c:v>
                </c:pt>
                <c:pt idx="218">
                  <c:v>38923</c:v>
                </c:pt>
                <c:pt idx="219">
                  <c:v>38924</c:v>
                </c:pt>
                <c:pt idx="220">
                  <c:v>38925</c:v>
                </c:pt>
                <c:pt idx="221">
                  <c:v>38926</c:v>
                </c:pt>
                <c:pt idx="222">
                  <c:v>38929</c:v>
                </c:pt>
                <c:pt idx="223">
                  <c:v>38930</c:v>
                </c:pt>
                <c:pt idx="224">
                  <c:v>38931</c:v>
                </c:pt>
                <c:pt idx="225">
                  <c:v>38932</c:v>
                </c:pt>
                <c:pt idx="226">
                  <c:v>38933</c:v>
                </c:pt>
                <c:pt idx="227">
                  <c:v>38936</c:v>
                </c:pt>
                <c:pt idx="228">
                  <c:v>38937</c:v>
                </c:pt>
                <c:pt idx="229">
                  <c:v>38938</c:v>
                </c:pt>
                <c:pt idx="230">
                  <c:v>38939</c:v>
                </c:pt>
                <c:pt idx="231">
                  <c:v>38940</c:v>
                </c:pt>
                <c:pt idx="232">
                  <c:v>38943</c:v>
                </c:pt>
                <c:pt idx="233">
                  <c:v>38944</c:v>
                </c:pt>
                <c:pt idx="234">
                  <c:v>38945</c:v>
                </c:pt>
                <c:pt idx="235">
                  <c:v>38946</c:v>
                </c:pt>
                <c:pt idx="236">
                  <c:v>38947</c:v>
                </c:pt>
                <c:pt idx="237">
                  <c:v>38950</c:v>
                </c:pt>
                <c:pt idx="238">
                  <c:v>38951</c:v>
                </c:pt>
                <c:pt idx="239">
                  <c:v>38952</c:v>
                </c:pt>
                <c:pt idx="240">
                  <c:v>38953</c:v>
                </c:pt>
                <c:pt idx="241">
                  <c:v>38954</c:v>
                </c:pt>
                <c:pt idx="242">
                  <c:v>38957</c:v>
                </c:pt>
                <c:pt idx="243">
                  <c:v>38958</c:v>
                </c:pt>
                <c:pt idx="244">
                  <c:v>38959</c:v>
                </c:pt>
                <c:pt idx="245">
                  <c:v>38960</c:v>
                </c:pt>
                <c:pt idx="246">
                  <c:v>38961</c:v>
                </c:pt>
                <c:pt idx="247">
                  <c:v>38964</c:v>
                </c:pt>
                <c:pt idx="248">
                  <c:v>38965</c:v>
                </c:pt>
                <c:pt idx="249">
                  <c:v>38966</c:v>
                </c:pt>
                <c:pt idx="250">
                  <c:v>38968</c:v>
                </c:pt>
                <c:pt idx="251">
                  <c:v>38971</c:v>
                </c:pt>
                <c:pt idx="252">
                  <c:v>38972</c:v>
                </c:pt>
                <c:pt idx="253">
                  <c:v>38973</c:v>
                </c:pt>
                <c:pt idx="254">
                  <c:v>38974</c:v>
                </c:pt>
                <c:pt idx="255">
                  <c:v>38975</c:v>
                </c:pt>
                <c:pt idx="256">
                  <c:v>38978</c:v>
                </c:pt>
                <c:pt idx="257">
                  <c:v>38979</c:v>
                </c:pt>
                <c:pt idx="258">
                  <c:v>38980</c:v>
                </c:pt>
                <c:pt idx="259">
                  <c:v>38981</c:v>
                </c:pt>
                <c:pt idx="260">
                  <c:v>38982</c:v>
                </c:pt>
                <c:pt idx="261">
                  <c:v>38985</c:v>
                </c:pt>
                <c:pt idx="262">
                  <c:v>38986</c:v>
                </c:pt>
                <c:pt idx="263">
                  <c:v>38987</c:v>
                </c:pt>
                <c:pt idx="264">
                  <c:v>38988</c:v>
                </c:pt>
                <c:pt idx="265">
                  <c:v>38989</c:v>
                </c:pt>
                <c:pt idx="266">
                  <c:v>38992</c:v>
                </c:pt>
                <c:pt idx="267">
                  <c:v>38993</c:v>
                </c:pt>
                <c:pt idx="268">
                  <c:v>38994</c:v>
                </c:pt>
                <c:pt idx="269">
                  <c:v>38995</c:v>
                </c:pt>
                <c:pt idx="270">
                  <c:v>38996</c:v>
                </c:pt>
                <c:pt idx="271">
                  <c:v>38999</c:v>
                </c:pt>
                <c:pt idx="272">
                  <c:v>39000</c:v>
                </c:pt>
                <c:pt idx="273">
                  <c:v>39001</c:v>
                </c:pt>
                <c:pt idx="274">
                  <c:v>39003</c:v>
                </c:pt>
                <c:pt idx="275">
                  <c:v>39006</c:v>
                </c:pt>
                <c:pt idx="276">
                  <c:v>39007</c:v>
                </c:pt>
                <c:pt idx="277">
                  <c:v>39008</c:v>
                </c:pt>
                <c:pt idx="278">
                  <c:v>39009</c:v>
                </c:pt>
                <c:pt idx="279">
                  <c:v>39010</c:v>
                </c:pt>
                <c:pt idx="280">
                  <c:v>39013</c:v>
                </c:pt>
                <c:pt idx="281">
                  <c:v>39014</c:v>
                </c:pt>
                <c:pt idx="282">
                  <c:v>39015</c:v>
                </c:pt>
                <c:pt idx="283">
                  <c:v>39016</c:v>
                </c:pt>
                <c:pt idx="284">
                  <c:v>39017</c:v>
                </c:pt>
                <c:pt idx="285">
                  <c:v>39020</c:v>
                </c:pt>
                <c:pt idx="286">
                  <c:v>39021</c:v>
                </c:pt>
                <c:pt idx="287">
                  <c:v>39022</c:v>
                </c:pt>
                <c:pt idx="288">
                  <c:v>39024</c:v>
                </c:pt>
                <c:pt idx="289">
                  <c:v>39027</c:v>
                </c:pt>
                <c:pt idx="290">
                  <c:v>39028</c:v>
                </c:pt>
                <c:pt idx="291">
                  <c:v>39029</c:v>
                </c:pt>
                <c:pt idx="292">
                  <c:v>39030</c:v>
                </c:pt>
                <c:pt idx="293">
                  <c:v>39031</c:v>
                </c:pt>
                <c:pt idx="294">
                  <c:v>39034</c:v>
                </c:pt>
                <c:pt idx="295">
                  <c:v>39035</c:v>
                </c:pt>
                <c:pt idx="296">
                  <c:v>39037</c:v>
                </c:pt>
                <c:pt idx="297">
                  <c:v>39038</c:v>
                </c:pt>
                <c:pt idx="298">
                  <c:v>39042</c:v>
                </c:pt>
                <c:pt idx="299">
                  <c:v>39043</c:v>
                </c:pt>
                <c:pt idx="300">
                  <c:v>39044</c:v>
                </c:pt>
                <c:pt idx="301">
                  <c:v>39045</c:v>
                </c:pt>
                <c:pt idx="302">
                  <c:v>39048</c:v>
                </c:pt>
                <c:pt idx="303">
                  <c:v>39049</c:v>
                </c:pt>
                <c:pt idx="304">
                  <c:v>39050</c:v>
                </c:pt>
                <c:pt idx="305">
                  <c:v>39051</c:v>
                </c:pt>
                <c:pt idx="306">
                  <c:v>39052</c:v>
                </c:pt>
                <c:pt idx="307">
                  <c:v>39055</c:v>
                </c:pt>
                <c:pt idx="308">
                  <c:v>39056</c:v>
                </c:pt>
                <c:pt idx="309">
                  <c:v>39057</c:v>
                </c:pt>
                <c:pt idx="310">
                  <c:v>39058</c:v>
                </c:pt>
                <c:pt idx="311">
                  <c:v>39059</c:v>
                </c:pt>
                <c:pt idx="312">
                  <c:v>39062</c:v>
                </c:pt>
                <c:pt idx="313">
                  <c:v>39063</c:v>
                </c:pt>
                <c:pt idx="314">
                  <c:v>39064</c:v>
                </c:pt>
                <c:pt idx="315">
                  <c:v>39065</c:v>
                </c:pt>
                <c:pt idx="316">
                  <c:v>39066</c:v>
                </c:pt>
                <c:pt idx="317">
                  <c:v>39069</c:v>
                </c:pt>
                <c:pt idx="318">
                  <c:v>39070</c:v>
                </c:pt>
                <c:pt idx="319">
                  <c:v>39071</c:v>
                </c:pt>
                <c:pt idx="320">
                  <c:v>39072</c:v>
                </c:pt>
                <c:pt idx="321">
                  <c:v>39073</c:v>
                </c:pt>
                <c:pt idx="322">
                  <c:v>39077</c:v>
                </c:pt>
                <c:pt idx="323">
                  <c:v>39078</c:v>
                </c:pt>
                <c:pt idx="324">
                  <c:v>39079</c:v>
                </c:pt>
                <c:pt idx="325">
                  <c:v>39084</c:v>
                </c:pt>
                <c:pt idx="326">
                  <c:v>39085</c:v>
                </c:pt>
                <c:pt idx="327">
                  <c:v>39086</c:v>
                </c:pt>
                <c:pt idx="328">
                  <c:v>39087</c:v>
                </c:pt>
                <c:pt idx="329">
                  <c:v>39090</c:v>
                </c:pt>
                <c:pt idx="330">
                  <c:v>39091</c:v>
                </c:pt>
                <c:pt idx="331">
                  <c:v>39092</c:v>
                </c:pt>
                <c:pt idx="332">
                  <c:v>39093</c:v>
                </c:pt>
                <c:pt idx="333">
                  <c:v>39094</c:v>
                </c:pt>
                <c:pt idx="334">
                  <c:v>39097</c:v>
                </c:pt>
                <c:pt idx="335">
                  <c:v>39098</c:v>
                </c:pt>
                <c:pt idx="336">
                  <c:v>39099</c:v>
                </c:pt>
                <c:pt idx="337">
                  <c:v>39100</c:v>
                </c:pt>
                <c:pt idx="338">
                  <c:v>39101</c:v>
                </c:pt>
                <c:pt idx="339">
                  <c:v>39104</c:v>
                </c:pt>
                <c:pt idx="340">
                  <c:v>39105</c:v>
                </c:pt>
                <c:pt idx="341">
                  <c:v>39106</c:v>
                </c:pt>
                <c:pt idx="342">
                  <c:v>39108</c:v>
                </c:pt>
                <c:pt idx="343">
                  <c:v>39111</c:v>
                </c:pt>
                <c:pt idx="344">
                  <c:v>39112</c:v>
                </c:pt>
                <c:pt idx="345">
                  <c:v>39113</c:v>
                </c:pt>
                <c:pt idx="346">
                  <c:v>39114</c:v>
                </c:pt>
                <c:pt idx="347">
                  <c:v>39115</c:v>
                </c:pt>
                <c:pt idx="348">
                  <c:v>39118</c:v>
                </c:pt>
                <c:pt idx="349">
                  <c:v>39119</c:v>
                </c:pt>
                <c:pt idx="350">
                  <c:v>39120</c:v>
                </c:pt>
                <c:pt idx="351">
                  <c:v>39121</c:v>
                </c:pt>
                <c:pt idx="352">
                  <c:v>39122</c:v>
                </c:pt>
                <c:pt idx="353">
                  <c:v>39125</c:v>
                </c:pt>
                <c:pt idx="354">
                  <c:v>39126</c:v>
                </c:pt>
                <c:pt idx="355">
                  <c:v>39127</c:v>
                </c:pt>
                <c:pt idx="356">
                  <c:v>39128</c:v>
                </c:pt>
                <c:pt idx="357">
                  <c:v>39129</c:v>
                </c:pt>
                <c:pt idx="358">
                  <c:v>39134</c:v>
                </c:pt>
                <c:pt idx="359">
                  <c:v>39135</c:v>
                </c:pt>
                <c:pt idx="360">
                  <c:v>39136</c:v>
                </c:pt>
                <c:pt idx="361">
                  <c:v>39139</c:v>
                </c:pt>
                <c:pt idx="362">
                  <c:v>39140</c:v>
                </c:pt>
                <c:pt idx="363">
                  <c:v>39141</c:v>
                </c:pt>
                <c:pt idx="364">
                  <c:v>39142</c:v>
                </c:pt>
                <c:pt idx="365">
                  <c:v>39143</c:v>
                </c:pt>
                <c:pt idx="366">
                  <c:v>39146</c:v>
                </c:pt>
                <c:pt idx="367">
                  <c:v>39147</c:v>
                </c:pt>
                <c:pt idx="368">
                  <c:v>39148</c:v>
                </c:pt>
                <c:pt idx="369">
                  <c:v>39149</c:v>
                </c:pt>
                <c:pt idx="370">
                  <c:v>39150</c:v>
                </c:pt>
                <c:pt idx="371">
                  <c:v>39153</c:v>
                </c:pt>
                <c:pt idx="372">
                  <c:v>39154</c:v>
                </c:pt>
                <c:pt idx="373">
                  <c:v>39155</c:v>
                </c:pt>
                <c:pt idx="374">
                  <c:v>39156</c:v>
                </c:pt>
                <c:pt idx="375">
                  <c:v>39157</c:v>
                </c:pt>
                <c:pt idx="376">
                  <c:v>39160</c:v>
                </c:pt>
                <c:pt idx="377">
                  <c:v>39161</c:v>
                </c:pt>
                <c:pt idx="378">
                  <c:v>39162</c:v>
                </c:pt>
                <c:pt idx="379">
                  <c:v>39163</c:v>
                </c:pt>
                <c:pt idx="380">
                  <c:v>39164</c:v>
                </c:pt>
                <c:pt idx="381">
                  <c:v>39167</c:v>
                </c:pt>
                <c:pt idx="382">
                  <c:v>39168</c:v>
                </c:pt>
                <c:pt idx="383">
                  <c:v>39169</c:v>
                </c:pt>
                <c:pt idx="384">
                  <c:v>39170</c:v>
                </c:pt>
                <c:pt idx="385">
                  <c:v>39171</c:v>
                </c:pt>
                <c:pt idx="386">
                  <c:v>39174</c:v>
                </c:pt>
                <c:pt idx="387">
                  <c:v>39175</c:v>
                </c:pt>
                <c:pt idx="388">
                  <c:v>39176</c:v>
                </c:pt>
                <c:pt idx="389">
                  <c:v>39177</c:v>
                </c:pt>
                <c:pt idx="390">
                  <c:v>39181</c:v>
                </c:pt>
                <c:pt idx="391">
                  <c:v>39182</c:v>
                </c:pt>
                <c:pt idx="392">
                  <c:v>39183</c:v>
                </c:pt>
                <c:pt idx="393">
                  <c:v>39184</c:v>
                </c:pt>
                <c:pt idx="394">
                  <c:v>39185</c:v>
                </c:pt>
                <c:pt idx="395">
                  <c:v>39188</c:v>
                </c:pt>
                <c:pt idx="396">
                  <c:v>39189</c:v>
                </c:pt>
                <c:pt idx="397">
                  <c:v>39190</c:v>
                </c:pt>
                <c:pt idx="398">
                  <c:v>39191</c:v>
                </c:pt>
                <c:pt idx="399">
                  <c:v>39192</c:v>
                </c:pt>
                <c:pt idx="400">
                  <c:v>39195</c:v>
                </c:pt>
                <c:pt idx="401">
                  <c:v>39196</c:v>
                </c:pt>
                <c:pt idx="402">
                  <c:v>39197</c:v>
                </c:pt>
                <c:pt idx="403">
                  <c:v>39198</c:v>
                </c:pt>
                <c:pt idx="404">
                  <c:v>39199</c:v>
                </c:pt>
                <c:pt idx="405">
                  <c:v>39202</c:v>
                </c:pt>
                <c:pt idx="406">
                  <c:v>39204</c:v>
                </c:pt>
                <c:pt idx="407">
                  <c:v>39205</c:v>
                </c:pt>
                <c:pt idx="408">
                  <c:v>39206</c:v>
                </c:pt>
                <c:pt idx="409">
                  <c:v>39209</c:v>
                </c:pt>
                <c:pt idx="410">
                  <c:v>39210</c:v>
                </c:pt>
                <c:pt idx="411">
                  <c:v>39211</c:v>
                </c:pt>
                <c:pt idx="412">
                  <c:v>39212</c:v>
                </c:pt>
                <c:pt idx="413">
                  <c:v>39213</c:v>
                </c:pt>
                <c:pt idx="414">
                  <c:v>39216</c:v>
                </c:pt>
                <c:pt idx="415">
                  <c:v>39217</c:v>
                </c:pt>
                <c:pt idx="416">
                  <c:v>39218</c:v>
                </c:pt>
                <c:pt idx="417">
                  <c:v>39219</c:v>
                </c:pt>
                <c:pt idx="418">
                  <c:v>39220</c:v>
                </c:pt>
                <c:pt idx="419">
                  <c:v>39223</c:v>
                </c:pt>
                <c:pt idx="420">
                  <c:v>39224</c:v>
                </c:pt>
                <c:pt idx="421">
                  <c:v>39225</c:v>
                </c:pt>
                <c:pt idx="422">
                  <c:v>39226</c:v>
                </c:pt>
                <c:pt idx="423">
                  <c:v>39227</c:v>
                </c:pt>
                <c:pt idx="424">
                  <c:v>39230</c:v>
                </c:pt>
                <c:pt idx="425">
                  <c:v>39231</c:v>
                </c:pt>
                <c:pt idx="426">
                  <c:v>39232</c:v>
                </c:pt>
                <c:pt idx="427">
                  <c:v>39233</c:v>
                </c:pt>
                <c:pt idx="428">
                  <c:v>39234</c:v>
                </c:pt>
                <c:pt idx="429">
                  <c:v>39237</c:v>
                </c:pt>
                <c:pt idx="430">
                  <c:v>39238</c:v>
                </c:pt>
                <c:pt idx="431">
                  <c:v>39239</c:v>
                </c:pt>
                <c:pt idx="432">
                  <c:v>39241</c:v>
                </c:pt>
                <c:pt idx="433">
                  <c:v>39244</c:v>
                </c:pt>
                <c:pt idx="434">
                  <c:v>39245</c:v>
                </c:pt>
                <c:pt idx="435">
                  <c:v>39246</c:v>
                </c:pt>
                <c:pt idx="436">
                  <c:v>39247</c:v>
                </c:pt>
                <c:pt idx="437">
                  <c:v>39248</c:v>
                </c:pt>
                <c:pt idx="438">
                  <c:v>39251</c:v>
                </c:pt>
                <c:pt idx="439">
                  <c:v>39252</c:v>
                </c:pt>
                <c:pt idx="440">
                  <c:v>39253</c:v>
                </c:pt>
                <c:pt idx="441">
                  <c:v>39254</c:v>
                </c:pt>
                <c:pt idx="442">
                  <c:v>39255</c:v>
                </c:pt>
                <c:pt idx="443">
                  <c:v>39258</c:v>
                </c:pt>
                <c:pt idx="444">
                  <c:v>39259</c:v>
                </c:pt>
                <c:pt idx="445">
                  <c:v>39260</c:v>
                </c:pt>
                <c:pt idx="446">
                  <c:v>39261</c:v>
                </c:pt>
                <c:pt idx="447">
                  <c:v>39262</c:v>
                </c:pt>
                <c:pt idx="448">
                  <c:v>39265</c:v>
                </c:pt>
                <c:pt idx="449">
                  <c:v>39266</c:v>
                </c:pt>
                <c:pt idx="450">
                  <c:v>39267</c:v>
                </c:pt>
                <c:pt idx="451">
                  <c:v>39268</c:v>
                </c:pt>
                <c:pt idx="452">
                  <c:v>39269</c:v>
                </c:pt>
                <c:pt idx="453">
                  <c:v>39273</c:v>
                </c:pt>
                <c:pt idx="454">
                  <c:v>39274</c:v>
                </c:pt>
                <c:pt idx="455">
                  <c:v>39275</c:v>
                </c:pt>
                <c:pt idx="456">
                  <c:v>39276</c:v>
                </c:pt>
                <c:pt idx="457">
                  <c:v>39279</c:v>
                </c:pt>
                <c:pt idx="458">
                  <c:v>39280</c:v>
                </c:pt>
                <c:pt idx="459">
                  <c:v>39281</c:v>
                </c:pt>
                <c:pt idx="460">
                  <c:v>39282</c:v>
                </c:pt>
                <c:pt idx="461">
                  <c:v>39283</c:v>
                </c:pt>
                <c:pt idx="462">
                  <c:v>39286</c:v>
                </c:pt>
                <c:pt idx="463">
                  <c:v>39287</c:v>
                </c:pt>
                <c:pt idx="464">
                  <c:v>39288</c:v>
                </c:pt>
                <c:pt idx="465">
                  <c:v>39289</c:v>
                </c:pt>
                <c:pt idx="466">
                  <c:v>39290</c:v>
                </c:pt>
                <c:pt idx="467">
                  <c:v>39293</c:v>
                </c:pt>
                <c:pt idx="468">
                  <c:v>39294</c:v>
                </c:pt>
                <c:pt idx="469">
                  <c:v>39295</c:v>
                </c:pt>
                <c:pt idx="470">
                  <c:v>39296</c:v>
                </c:pt>
                <c:pt idx="471">
                  <c:v>39297</c:v>
                </c:pt>
                <c:pt idx="472">
                  <c:v>39300</c:v>
                </c:pt>
                <c:pt idx="473">
                  <c:v>39301</c:v>
                </c:pt>
                <c:pt idx="474">
                  <c:v>39302</c:v>
                </c:pt>
                <c:pt idx="475">
                  <c:v>39303</c:v>
                </c:pt>
                <c:pt idx="476">
                  <c:v>39304</c:v>
                </c:pt>
                <c:pt idx="477">
                  <c:v>39307</c:v>
                </c:pt>
                <c:pt idx="478">
                  <c:v>39308</c:v>
                </c:pt>
                <c:pt idx="479">
                  <c:v>39309</c:v>
                </c:pt>
                <c:pt idx="480">
                  <c:v>39310</c:v>
                </c:pt>
                <c:pt idx="481">
                  <c:v>39311</c:v>
                </c:pt>
                <c:pt idx="482">
                  <c:v>39314</c:v>
                </c:pt>
                <c:pt idx="483">
                  <c:v>39315</c:v>
                </c:pt>
                <c:pt idx="484">
                  <c:v>39316</c:v>
                </c:pt>
                <c:pt idx="485">
                  <c:v>39317</c:v>
                </c:pt>
                <c:pt idx="486">
                  <c:v>39318</c:v>
                </c:pt>
                <c:pt idx="487">
                  <c:v>39321</c:v>
                </c:pt>
                <c:pt idx="488">
                  <c:v>39322</c:v>
                </c:pt>
                <c:pt idx="489">
                  <c:v>39323</c:v>
                </c:pt>
                <c:pt idx="490">
                  <c:v>39324</c:v>
                </c:pt>
                <c:pt idx="491">
                  <c:v>39325</c:v>
                </c:pt>
                <c:pt idx="492">
                  <c:v>39328</c:v>
                </c:pt>
                <c:pt idx="493">
                  <c:v>39329</c:v>
                </c:pt>
                <c:pt idx="494">
                  <c:v>39330</c:v>
                </c:pt>
                <c:pt idx="495">
                  <c:v>39331</c:v>
                </c:pt>
                <c:pt idx="496">
                  <c:v>39335</c:v>
                </c:pt>
                <c:pt idx="497">
                  <c:v>39336</c:v>
                </c:pt>
                <c:pt idx="498">
                  <c:v>39337</c:v>
                </c:pt>
                <c:pt idx="499">
                  <c:v>39338</c:v>
                </c:pt>
                <c:pt idx="500">
                  <c:v>39339</c:v>
                </c:pt>
                <c:pt idx="501">
                  <c:v>39342</c:v>
                </c:pt>
                <c:pt idx="502">
                  <c:v>39343</c:v>
                </c:pt>
                <c:pt idx="503">
                  <c:v>39344</c:v>
                </c:pt>
                <c:pt idx="504">
                  <c:v>39345</c:v>
                </c:pt>
                <c:pt idx="505">
                  <c:v>39346</c:v>
                </c:pt>
                <c:pt idx="506">
                  <c:v>39349</c:v>
                </c:pt>
                <c:pt idx="507">
                  <c:v>39350</c:v>
                </c:pt>
                <c:pt idx="508">
                  <c:v>39351</c:v>
                </c:pt>
                <c:pt idx="509">
                  <c:v>39352</c:v>
                </c:pt>
                <c:pt idx="510">
                  <c:v>39353</c:v>
                </c:pt>
                <c:pt idx="511">
                  <c:v>39356</c:v>
                </c:pt>
                <c:pt idx="512">
                  <c:v>39357</c:v>
                </c:pt>
                <c:pt idx="513">
                  <c:v>39358</c:v>
                </c:pt>
                <c:pt idx="514">
                  <c:v>39359</c:v>
                </c:pt>
                <c:pt idx="515">
                  <c:v>39360</c:v>
                </c:pt>
                <c:pt idx="516">
                  <c:v>39363</c:v>
                </c:pt>
                <c:pt idx="517">
                  <c:v>39364</c:v>
                </c:pt>
                <c:pt idx="518">
                  <c:v>39365</c:v>
                </c:pt>
                <c:pt idx="519">
                  <c:v>39366</c:v>
                </c:pt>
                <c:pt idx="520">
                  <c:v>39370</c:v>
                </c:pt>
                <c:pt idx="521">
                  <c:v>39371</c:v>
                </c:pt>
                <c:pt idx="522">
                  <c:v>39372</c:v>
                </c:pt>
                <c:pt idx="523">
                  <c:v>39373</c:v>
                </c:pt>
                <c:pt idx="524">
                  <c:v>39374</c:v>
                </c:pt>
                <c:pt idx="525">
                  <c:v>39377</c:v>
                </c:pt>
                <c:pt idx="526">
                  <c:v>39378</c:v>
                </c:pt>
                <c:pt idx="527">
                  <c:v>39379</c:v>
                </c:pt>
                <c:pt idx="528">
                  <c:v>39380</c:v>
                </c:pt>
                <c:pt idx="529">
                  <c:v>39381</c:v>
                </c:pt>
                <c:pt idx="530">
                  <c:v>39384</c:v>
                </c:pt>
                <c:pt idx="531">
                  <c:v>39385</c:v>
                </c:pt>
                <c:pt idx="532">
                  <c:v>39386</c:v>
                </c:pt>
                <c:pt idx="533">
                  <c:v>39387</c:v>
                </c:pt>
                <c:pt idx="534">
                  <c:v>39391</c:v>
                </c:pt>
                <c:pt idx="535">
                  <c:v>39392</c:v>
                </c:pt>
                <c:pt idx="536">
                  <c:v>39393</c:v>
                </c:pt>
                <c:pt idx="537">
                  <c:v>39394</c:v>
                </c:pt>
                <c:pt idx="538">
                  <c:v>39395</c:v>
                </c:pt>
                <c:pt idx="539">
                  <c:v>39398</c:v>
                </c:pt>
                <c:pt idx="540">
                  <c:v>39399</c:v>
                </c:pt>
                <c:pt idx="541">
                  <c:v>39400</c:v>
                </c:pt>
                <c:pt idx="542">
                  <c:v>39402</c:v>
                </c:pt>
                <c:pt idx="543">
                  <c:v>39405</c:v>
                </c:pt>
                <c:pt idx="544">
                  <c:v>39407</c:v>
                </c:pt>
                <c:pt idx="545">
                  <c:v>39408</c:v>
                </c:pt>
                <c:pt idx="546">
                  <c:v>39409</c:v>
                </c:pt>
                <c:pt idx="547">
                  <c:v>39412</c:v>
                </c:pt>
                <c:pt idx="548">
                  <c:v>39413</c:v>
                </c:pt>
                <c:pt idx="549">
                  <c:v>39414</c:v>
                </c:pt>
                <c:pt idx="550">
                  <c:v>39415</c:v>
                </c:pt>
                <c:pt idx="551">
                  <c:v>39416</c:v>
                </c:pt>
                <c:pt idx="552">
                  <c:v>39419</c:v>
                </c:pt>
                <c:pt idx="553">
                  <c:v>39420</c:v>
                </c:pt>
                <c:pt idx="554">
                  <c:v>39421</c:v>
                </c:pt>
                <c:pt idx="555">
                  <c:v>39422</c:v>
                </c:pt>
                <c:pt idx="556">
                  <c:v>39423</c:v>
                </c:pt>
                <c:pt idx="557">
                  <c:v>39426</c:v>
                </c:pt>
                <c:pt idx="558">
                  <c:v>39427</c:v>
                </c:pt>
                <c:pt idx="559">
                  <c:v>39428</c:v>
                </c:pt>
                <c:pt idx="560">
                  <c:v>39429</c:v>
                </c:pt>
                <c:pt idx="561">
                  <c:v>39430</c:v>
                </c:pt>
                <c:pt idx="562">
                  <c:v>39433</c:v>
                </c:pt>
                <c:pt idx="563">
                  <c:v>39434</c:v>
                </c:pt>
                <c:pt idx="564">
                  <c:v>39435</c:v>
                </c:pt>
                <c:pt idx="565">
                  <c:v>39436</c:v>
                </c:pt>
                <c:pt idx="566">
                  <c:v>39437</c:v>
                </c:pt>
                <c:pt idx="567">
                  <c:v>39442</c:v>
                </c:pt>
                <c:pt idx="568">
                  <c:v>39443</c:v>
                </c:pt>
                <c:pt idx="569">
                  <c:v>39444</c:v>
                </c:pt>
                <c:pt idx="570">
                  <c:v>39449</c:v>
                </c:pt>
                <c:pt idx="571">
                  <c:v>39450</c:v>
                </c:pt>
                <c:pt idx="572">
                  <c:v>39451</c:v>
                </c:pt>
                <c:pt idx="573">
                  <c:v>39454</c:v>
                </c:pt>
                <c:pt idx="574">
                  <c:v>39455</c:v>
                </c:pt>
                <c:pt idx="575">
                  <c:v>39456</c:v>
                </c:pt>
                <c:pt idx="576">
                  <c:v>39457</c:v>
                </c:pt>
                <c:pt idx="577">
                  <c:v>39458</c:v>
                </c:pt>
                <c:pt idx="578">
                  <c:v>39461</c:v>
                </c:pt>
                <c:pt idx="579">
                  <c:v>39462</c:v>
                </c:pt>
                <c:pt idx="580">
                  <c:v>39463</c:v>
                </c:pt>
                <c:pt idx="581">
                  <c:v>39464</c:v>
                </c:pt>
                <c:pt idx="582">
                  <c:v>39465</c:v>
                </c:pt>
                <c:pt idx="583">
                  <c:v>39468</c:v>
                </c:pt>
                <c:pt idx="584">
                  <c:v>39469</c:v>
                </c:pt>
                <c:pt idx="585">
                  <c:v>39470</c:v>
                </c:pt>
                <c:pt idx="586">
                  <c:v>39471</c:v>
                </c:pt>
                <c:pt idx="587">
                  <c:v>39475</c:v>
                </c:pt>
                <c:pt idx="588">
                  <c:v>39476</c:v>
                </c:pt>
                <c:pt idx="589">
                  <c:v>39477</c:v>
                </c:pt>
                <c:pt idx="590">
                  <c:v>39478</c:v>
                </c:pt>
                <c:pt idx="591">
                  <c:v>39479</c:v>
                </c:pt>
                <c:pt idx="592">
                  <c:v>39484</c:v>
                </c:pt>
                <c:pt idx="593">
                  <c:v>39485</c:v>
                </c:pt>
                <c:pt idx="594">
                  <c:v>39486</c:v>
                </c:pt>
                <c:pt idx="595">
                  <c:v>39489</c:v>
                </c:pt>
                <c:pt idx="596">
                  <c:v>39490</c:v>
                </c:pt>
                <c:pt idx="597">
                  <c:v>39491</c:v>
                </c:pt>
                <c:pt idx="598">
                  <c:v>39492</c:v>
                </c:pt>
                <c:pt idx="599">
                  <c:v>39493</c:v>
                </c:pt>
                <c:pt idx="600">
                  <c:v>39496</c:v>
                </c:pt>
                <c:pt idx="601">
                  <c:v>39497</c:v>
                </c:pt>
                <c:pt idx="602">
                  <c:v>39498</c:v>
                </c:pt>
                <c:pt idx="603">
                  <c:v>39499</c:v>
                </c:pt>
                <c:pt idx="604">
                  <c:v>39500</c:v>
                </c:pt>
                <c:pt idx="605">
                  <c:v>39503</c:v>
                </c:pt>
                <c:pt idx="606">
                  <c:v>39504</c:v>
                </c:pt>
                <c:pt idx="607">
                  <c:v>39505</c:v>
                </c:pt>
                <c:pt idx="608">
                  <c:v>39506</c:v>
                </c:pt>
                <c:pt idx="609">
                  <c:v>39507</c:v>
                </c:pt>
                <c:pt idx="610">
                  <c:v>39510</c:v>
                </c:pt>
                <c:pt idx="611">
                  <c:v>39511</c:v>
                </c:pt>
                <c:pt idx="612">
                  <c:v>39512</c:v>
                </c:pt>
                <c:pt idx="613">
                  <c:v>39513</c:v>
                </c:pt>
                <c:pt idx="614">
                  <c:v>39514</c:v>
                </c:pt>
                <c:pt idx="615">
                  <c:v>39517</c:v>
                </c:pt>
                <c:pt idx="616">
                  <c:v>39518</c:v>
                </c:pt>
                <c:pt idx="617">
                  <c:v>39519</c:v>
                </c:pt>
                <c:pt idx="618">
                  <c:v>39520</c:v>
                </c:pt>
                <c:pt idx="619">
                  <c:v>39521</c:v>
                </c:pt>
                <c:pt idx="620">
                  <c:v>39524</c:v>
                </c:pt>
                <c:pt idx="621">
                  <c:v>39525</c:v>
                </c:pt>
                <c:pt idx="622">
                  <c:v>39526</c:v>
                </c:pt>
                <c:pt idx="623">
                  <c:v>39527</c:v>
                </c:pt>
                <c:pt idx="624">
                  <c:v>39531</c:v>
                </c:pt>
                <c:pt idx="625">
                  <c:v>39532</c:v>
                </c:pt>
                <c:pt idx="626">
                  <c:v>39533</c:v>
                </c:pt>
                <c:pt idx="627">
                  <c:v>39534</c:v>
                </c:pt>
                <c:pt idx="628">
                  <c:v>39535</c:v>
                </c:pt>
                <c:pt idx="629">
                  <c:v>39538</c:v>
                </c:pt>
                <c:pt idx="630">
                  <c:v>39539</c:v>
                </c:pt>
                <c:pt idx="631">
                  <c:v>39540</c:v>
                </c:pt>
                <c:pt idx="632">
                  <c:v>39541</c:v>
                </c:pt>
                <c:pt idx="633">
                  <c:v>39542</c:v>
                </c:pt>
                <c:pt idx="634">
                  <c:v>39545</c:v>
                </c:pt>
                <c:pt idx="635">
                  <c:v>39546</c:v>
                </c:pt>
                <c:pt idx="636">
                  <c:v>39547</c:v>
                </c:pt>
                <c:pt idx="637">
                  <c:v>39548</c:v>
                </c:pt>
                <c:pt idx="638">
                  <c:v>39549</c:v>
                </c:pt>
                <c:pt idx="639">
                  <c:v>39552</c:v>
                </c:pt>
                <c:pt idx="640">
                  <c:v>39553</c:v>
                </c:pt>
                <c:pt idx="641">
                  <c:v>39554</c:v>
                </c:pt>
                <c:pt idx="642">
                  <c:v>39555</c:v>
                </c:pt>
                <c:pt idx="643">
                  <c:v>39556</c:v>
                </c:pt>
                <c:pt idx="644">
                  <c:v>39560</c:v>
                </c:pt>
                <c:pt idx="645">
                  <c:v>39561</c:v>
                </c:pt>
                <c:pt idx="646">
                  <c:v>39562</c:v>
                </c:pt>
                <c:pt idx="647">
                  <c:v>39563</c:v>
                </c:pt>
                <c:pt idx="648">
                  <c:v>39566</c:v>
                </c:pt>
                <c:pt idx="649">
                  <c:v>39567</c:v>
                </c:pt>
                <c:pt idx="650">
                  <c:v>39568</c:v>
                </c:pt>
                <c:pt idx="651">
                  <c:v>39570</c:v>
                </c:pt>
                <c:pt idx="652">
                  <c:v>39573</c:v>
                </c:pt>
                <c:pt idx="653">
                  <c:v>39574</c:v>
                </c:pt>
                <c:pt idx="654">
                  <c:v>39575</c:v>
                </c:pt>
                <c:pt idx="655">
                  <c:v>39576</c:v>
                </c:pt>
                <c:pt idx="656">
                  <c:v>39577</c:v>
                </c:pt>
                <c:pt idx="657">
                  <c:v>39580</c:v>
                </c:pt>
                <c:pt idx="658">
                  <c:v>39581</c:v>
                </c:pt>
                <c:pt idx="659">
                  <c:v>39582</c:v>
                </c:pt>
                <c:pt idx="660">
                  <c:v>39583</c:v>
                </c:pt>
                <c:pt idx="661">
                  <c:v>39584</c:v>
                </c:pt>
                <c:pt idx="662">
                  <c:v>39587</c:v>
                </c:pt>
                <c:pt idx="663">
                  <c:v>39588</c:v>
                </c:pt>
                <c:pt idx="664">
                  <c:v>39589</c:v>
                </c:pt>
                <c:pt idx="665">
                  <c:v>39591</c:v>
                </c:pt>
                <c:pt idx="666">
                  <c:v>39594</c:v>
                </c:pt>
                <c:pt idx="667">
                  <c:v>39595</c:v>
                </c:pt>
                <c:pt idx="668">
                  <c:v>39596</c:v>
                </c:pt>
                <c:pt idx="669">
                  <c:v>39597</c:v>
                </c:pt>
                <c:pt idx="670">
                  <c:v>39598</c:v>
                </c:pt>
                <c:pt idx="671">
                  <c:v>39601</c:v>
                </c:pt>
                <c:pt idx="672">
                  <c:v>39602</c:v>
                </c:pt>
                <c:pt idx="673">
                  <c:v>39603</c:v>
                </c:pt>
                <c:pt idx="674">
                  <c:v>39604</c:v>
                </c:pt>
                <c:pt idx="675">
                  <c:v>39605</c:v>
                </c:pt>
                <c:pt idx="676">
                  <c:v>39608</c:v>
                </c:pt>
                <c:pt idx="677">
                  <c:v>39609</c:v>
                </c:pt>
                <c:pt idx="678">
                  <c:v>39610</c:v>
                </c:pt>
                <c:pt idx="679">
                  <c:v>39611</c:v>
                </c:pt>
                <c:pt idx="680">
                  <c:v>39612</c:v>
                </c:pt>
                <c:pt idx="681">
                  <c:v>39615</c:v>
                </c:pt>
                <c:pt idx="682">
                  <c:v>39616</c:v>
                </c:pt>
                <c:pt idx="683">
                  <c:v>39617</c:v>
                </c:pt>
                <c:pt idx="684">
                  <c:v>39618</c:v>
                </c:pt>
                <c:pt idx="685">
                  <c:v>39619</c:v>
                </c:pt>
                <c:pt idx="686">
                  <c:v>39622</c:v>
                </c:pt>
                <c:pt idx="687">
                  <c:v>39623</c:v>
                </c:pt>
                <c:pt idx="688">
                  <c:v>39624</c:v>
                </c:pt>
                <c:pt idx="689">
                  <c:v>39625</c:v>
                </c:pt>
                <c:pt idx="690">
                  <c:v>39626</c:v>
                </c:pt>
                <c:pt idx="691">
                  <c:v>39629</c:v>
                </c:pt>
                <c:pt idx="692">
                  <c:v>39630</c:v>
                </c:pt>
                <c:pt idx="693">
                  <c:v>39631</c:v>
                </c:pt>
                <c:pt idx="694">
                  <c:v>39632</c:v>
                </c:pt>
                <c:pt idx="695">
                  <c:v>39633</c:v>
                </c:pt>
                <c:pt idx="696">
                  <c:v>39636</c:v>
                </c:pt>
                <c:pt idx="697">
                  <c:v>39637</c:v>
                </c:pt>
                <c:pt idx="698">
                  <c:v>39639</c:v>
                </c:pt>
                <c:pt idx="699">
                  <c:v>39640</c:v>
                </c:pt>
                <c:pt idx="700">
                  <c:v>39643</c:v>
                </c:pt>
                <c:pt idx="701">
                  <c:v>39644</c:v>
                </c:pt>
                <c:pt idx="702">
                  <c:v>39645</c:v>
                </c:pt>
                <c:pt idx="703">
                  <c:v>39646</c:v>
                </c:pt>
                <c:pt idx="704">
                  <c:v>39647</c:v>
                </c:pt>
                <c:pt idx="705">
                  <c:v>39650</c:v>
                </c:pt>
                <c:pt idx="706">
                  <c:v>39651</c:v>
                </c:pt>
                <c:pt idx="707">
                  <c:v>39652</c:v>
                </c:pt>
                <c:pt idx="708">
                  <c:v>39653</c:v>
                </c:pt>
                <c:pt idx="709">
                  <c:v>39654</c:v>
                </c:pt>
                <c:pt idx="710">
                  <c:v>39657</c:v>
                </c:pt>
                <c:pt idx="711">
                  <c:v>39658</c:v>
                </c:pt>
                <c:pt idx="712">
                  <c:v>39659</c:v>
                </c:pt>
                <c:pt idx="713">
                  <c:v>39660</c:v>
                </c:pt>
                <c:pt idx="714">
                  <c:v>39661</c:v>
                </c:pt>
                <c:pt idx="715">
                  <c:v>39664</c:v>
                </c:pt>
                <c:pt idx="716">
                  <c:v>39665</c:v>
                </c:pt>
                <c:pt idx="717">
                  <c:v>39666</c:v>
                </c:pt>
                <c:pt idx="718">
                  <c:v>39667</c:v>
                </c:pt>
                <c:pt idx="719">
                  <c:v>39668</c:v>
                </c:pt>
                <c:pt idx="720">
                  <c:v>39671</c:v>
                </c:pt>
                <c:pt idx="721">
                  <c:v>39672</c:v>
                </c:pt>
                <c:pt idx="722">
                  <c:v>39673</c:v>
                </c:pt>
                <c:pt idx="723">
                  <c:v>39674</c:v>
                </c:pt>
                <c:pt idx="724">
                  <c:v>39675</c:v>
                </c:pt>
                <c:pt idx="725">
                  <c:v>39678</c:v>
                </c:pt>
                <c:pt idx="726">
                  <c:v>39679</c:v>
                </c:pt>
                <c:pt idx="727">
                  <c:v>39680</c:v>
                </c:pt>
                <c:pt idx="728">
                  <c:v>39681</c:v>
                </c:pt>
                <c:pt idx="729">
                  <c:v>39682</c:v>
                </c:pt>
                <c:pt idx="730">
                  <c:v>39685</c:v>
                </c:pt>
                <c:pt idx="731">
                  <c:v>39686</c:v>
                </c:pt>
                <c:pt idx="732">
                  <c:v>39687</c:v>
                </c:pt>
                <c:pt idx="733">
                  <c:v>39688</c:v>
                </c:pt>
                <c:pt idx="734">
                  <c:v>39689</c:v>
                </c:pt>
                <c:pt idx="735">
                  <c:v>39692</c:v>
                </c:pt>
                <c:pt idx="736">
                  <c:v>39693</c:v>
                </c:pt>
                <c:pt idx="737">
                  <c:v>39694</c:v>
                </c:pt>
                <c:pt idx="738">
                  <c:v>39695</c:v>
                </c:pt>
                <c:pt idx="739">
                  <c:v>39696</c:v>
                </c:pt>
                <c:pt idx="740">
                  <c:v>39699</c:v>
                </c:pt>
                <c:pt idx="741">
                  <c:v>39700</c:v>
                </c:pt>
                <c:pt idx="742">
                  <c:v>39701</c:v>
                </c:pt>
                <c:pt idx="743">
                  <c:v>39702</c:v>
                </c:pt>
                <c:pt idx="744">
                  <c:v>39703</c:v>
                </c:pt>
                <c:pt idx="745">
                  <c:v>39706</c:v>
                </c:pt>
                <c:pt idx="746">
                  <c:v>39707</c:v>
                </c:pt>
                <c:pt idx="747">
                  <c:v>39708</c:v>
                </c:pt>
                <c:pt idx="748">
                  <c:v>39709</c:v>
                </c:pt>
                <c:pt idx="749">
                  <c:v>39710</c:v>
                </c:pt>
                <c:pt idx="750">
                  <c:v>39713</c:v>
                </c:pt>
                <c:pt idx="751">
                  <c:v>39714</c:v>
                </c:pt>
                <c:pt idx="752">
                  <c:v>39715</c:v>
                </c:pt>
                <c:pt idx="753">
                  <c:v>39716</c:v>
                </c:pt>
                <c:pt idx="754">
                  <c:v>39717</c:v>
                </c:pt>
                <c:pt idx="755">
                  <c:v>39720</c:v>
                </c:pt>
                <c:pt idx="756">
                  <c:v>39721</c:v>
                </c:pt>
                <c:pt idx="757">
                  <c:v>39722</c:v>
                </c:pt>
                <c:pt idx="758">
                  <c:v>39723</c:v>
                </c:pt>
                <c:pt idx="759">
                  <c:v>39724</c:v>
                </c:pt>
                <c:pt idx="760">
                  <c:v>39727</c:v>
                </c:pt>
                <c:pt idx="761">
                  <c:v>39728</c:v>
                </c:pt>
                <c:pt idx="762">
                  <c:v>39729</c:v>
                </c:pt>
                <c:pt idx="763">
                  <c:v>39730</c:v>
                </c:pt>
                <c:pt idx="764">
                  <c:v>39731</c:v>
                </c:pt>
                <c:pt idx="765">
                  <c:v>39734</c:v>
                </c:pt>
                <c:pt idx="766">
                  <c:v>39735</c:v>
                </c:pt>
                <c:pt idx="767">
                  <c:v>39736</c:v>
                </c:pt>
                <c:pt idx="768">
                  <c:v>39737</c:v>
                </c:pt>
                <c:pt idx="769">
                  <c:v>39738</c:v>
                </c:pt>
                <c:pt idx="770">
                  <c:v>39741</c:v>
                </c:pt>
                <c:pt idx="771">
                  <c:v>39742</c:v>
                </c:pt>
                <c:pt idx="772">
                  <c:v>39743</c:v>
                </c:pt>
                <c:pt idx="773">
                  <c:v>39744</c:v>
                </c:pt>
                <c:pt idx="774">
                  <c:v>39745</c:v>
                </c:pt>
                <c:pt idx="775">
                  <c:v>39748</c:v>
                </c:pt>
                <c:pt idx="776">
                  <c:v>39749</c:v>
                </c:pt>
                <c:pt idx="777">
                  <c:v>39750</c:v>
                </c:pt>
                <c:pt idx="778">
                  <c:v>39751</c:v>
                </c:pt>
                <c:pt idx="779">
                  <c:v>39752</c:v>
                </c:pt>
                <c:pt idx="780">
                  <c:v>39755</c:v>
                </c:pt>
                <c:pt idx="781">
                  <c:v>39756</c:v>
                </c:pt>
                <c:pt idx="782">
                  <c:v>39757</c:v>
                </c:pt>
                <c:pt idx="783">
                  <c:v>39758</c:v>
                </c:pt>
                <c:pt idx="784">
                  <c:v>39759</c:v>
                </c:pt>
                <c:pt idx="785">
                  <c:v>39762</c:v>
                </c:pt>
                <c:pt idx="786">
                  <c:v>39763</c:v>
                </c:pt>
                <c:pt idx="787">
                  <c:v>39764</c:v>
                </c:pt>
                <c:pt idx="788">
                  <c:v>39765</c:v>
                </c:pt>
                <c:pt idx="789">
                  <c:v>39766</c:v>
                </c:pt>
                <c:pt idx="790">
                  <c:v>39769</c:v>
                </c:pt>
                <c:pt idx="791">
                  <c:v>39770</c:v>
                </c:pt>
                <c:pt idx="792">
                  <c:v>39771</c:v>
                </c:pt>
                <c:pt idx="793">
                  <c:v>39773</c:v>
                </c:pt>
                <c:pt idx="794">
                  <c:v>39776</c:v>
                </c:pt>
                <c:pt idx="795">
                  <c:v>39777</c:v>
                </c:pt>
                <c:pt idx="796">
                  <c:v>39778</c:v>
                </c:pt>
                <c:pt idx="797">
                  <c:v>39779</c:v>
                </c:pt>
                <c:pt idx="798">
                  <c:v>39780</c:v>
                </c:pt>
                <c:pt idx="799">
                  <c:v>39783</c:v>
                </c:pt>
                <c:pt idx="800">
                  <c:v>39784</c:v>
                </c:pt>
                <c:pt idx="801">
                  <c:v>39785</c:v>
                </c:pt>
                <c:pt idx="802">
                  <c:v>39786</c:v>
                </c:pt>
                <c:pt idx="803">
                  <c:v>39787</c:v>
                </c:pt>
                <c:pt idx="804">
                  <c:v>39790</c:v>
                </c:pt>
                <c:pt idx="805">
                  <c:v>39791</c:v>
                </c:pt>
                <c:pt idx="806">
                  <c:v>39792</c:v>
                </c:pt>
                <c:pt idx="807">
                  <c:v>39793</c:v>
                </c:pt>
                <c:pt idx="808">
                  <c:v>39794</c:v>
                </c:pt>
                <c:pt idx="809">
                  <c:v>39797</c:v>
                </c:pt>
                <c:pt idx="810">
                  <c:v>39798</c:v>
                </c:pt>
                <c:pt idx="811">
                  <c:v>39799</c:v>
                </c:pt>
                <c:pt idx="812">
                  <c:v>39800</c:v>
                </c:pt>
                <c:pt idx="813">
                  <c:v>39801</c:v>
                </c:pt>
                <c:pt idx="814">
                  <c:v>39804</c:v>
                </c:pt>
                <c:pt idx="815">
                  <c:v>39805</c:v>
                </c:pt>
                <c:pt idx="816">
                  <c:v>39808</c:v>
                </c:pt>
                <c:pt idx="817">
                  <c:v>39811</c:v>
                </c:pt>
                <c:pt idx="818">
                  <c:v>39812</c:v>
                </c:pt>
                <c:pt idx="819">
                  <c:v>39815</c:v>
                </c:pt>
                <c:pt idx="820">
                  <c:v>39818</c:v>
                </c:pt>
                <c:pt idx="821">
                  <c:v>39819</c:v>
                </c:pt>
                <c:pt idx="822">
                  <c:v>39820</c:v>
                </c:pt>
                <c:pt idx="823">
                  <c:v>39821</c:v>
                </c:pt>
                <c:pt idx="824">
                  <c:v>39822</c:v>
                </c:pt>
                <c:pt idx="825">
                  <c:v>39825</c:v>
                </c:pt>
                <c:pt idx="826">
                  <c:v>39826</c:v>
                </c:pt>
                <c:pt idx="827">
                  <c:v>39827</c:v>
                </c:pt>
                <c:pt idx="828">
                  <c:v>39828</c:v>
                </c:pt>
                <c:pt idx="829">
                  <c:v>39829</c:v>
                </c:pt>
                <c:pt idx="830">
                  <c:v>39832</c:v>
                </c:pt>
                <c:pt idx="831">
                  <c:v>39833</c:v>
                </c:pt>
                <c:pt idx="832">
                  <c:v>39834</c:v>
                </c:pt>
                <c:pt idx="833">
                  <c:v>39835</c:v>
                </c:pt>
                <c:pt idx="834">
                  <c:v>39836</c:v>
                </c:pt>
                <c:pt idx="835">
                  <c:v>39839</c:v>
                </c:pt>
                <c:pt idx="836">
                  <c:v>39840</c:v>
                </c:pt>
                <c:pt idx="837">
                  <c:v>39841</c:v>
                </c:pt>
                <c:pt idx="838">
                  <c:v>39842</c:v>
                </c:pt>
                <c:pt idx="839">
                  <c:v>39843</c:v>
                </c:pt>
                <c:pt idx="840">
                  <c:v>39846</c:v>
                </c:pt>
                <c:pt idx="841">
                  <c:v>39847</c:v>
                </c:pt>
                <c:pt idx="842">
                  <c:v>39848</c:v>
                </c:pt>
                <c:pt idx="843">
                  <c:v>39849</c:v>
                </c:pt>
                <c:pt idx="844">
                  <c:v>39850</c:v>
                </c:pt>
                <c:pt idx="845">
                  <c:v>39853</c:v>
                </c:pt>
                <c:pt idx="846">
                  <c:v>39854</c:v>
                </c:pt>
                <c:pt idx="847">
                  <c:v>39855</c:v>
                </c:pt>
                <c:pt idx="848">
                  <c:v>39856</c:v>
                </c:pt>
                <c:pt idx="849">
                  <c:v>39857</c:v>
                </c:pt>
                <c:pt idx="850">
                  <c:v>39860</c:v>
                </c:pt>
                <c:pt idx="851">
                  <c:v>39861</c:v>
                </c:pt>
                <c:pt idx="852">
                  <c:v>39862</c:v>
                </c:pt>
                <c:pt idx="853">
                  <c:v>39863</c:v>
                </c:pt>
                <c:pt idx="854">
                  <c:v>39864</c:v>
                </c:pt>
                <c:pt idx="855">
                  <c:v>39869</c:v>
                </c:pt>
                <c:pt idx="856">
                  <c:v>39870</c:v>
                </c:pt>
                <c:pt idx="857">
                  <c:v>39871</c:v>
                </c:pt>
                <c:pt idx="858">
                  <c:v>39874</c:v>
                </c:pt>
                <c:pt idx="859">
                  <c:v>39875</c:v>
                </c:pt>
                <c:pt idx="860">
                  <c:v>39876</c:v>
                </c:pt>
                <c:pt idx="861">
                  <c:v>39877</c:v>
                </c:pt>
                <c:pt idx="862">
                  <c:v>39878</c:v>
                </c:pt>
                <c:pt idx="863">
                  <c:v>39881</c:v>
                </c:pt>
                <c:pt idx="864">
                  <c:v>39882</c:v>
                </c:pt>
                <c:pt idx="865">
                  <c:v>39883</c:v>
                </c:pt>
                <c:pt idx="866">
                  <c:v>39884</c:v>
                </c:pt>
                <c:pt idx="867">
                  <c:v>39885</c:v>
                </c:pt>
                <c:pt idx="868">
                  <c:v>39888</c:v>
                </c:pt>
                <c:pt idx="869">
                  <c:v>39889</c:v>
                </c:pt>
                <c:pt idx="870">
                  <c:v>39890</c:v>
                </c:pt>
                <c:pt idx="871">
                  <c:v>39891</c:v>
                </c:pt>
                <c:pt idx="872">
                  <c:v>39892</c:v>
                </c:pt>
                <c:pt idx="873">
                  <c:v>39895</c:v>
                </c:pt>
                <c:pt idx="874">
                  <c:v>39896</c:v>
                </c:pt>
                <c:pt idx="875">
                  <c:v>39897</c:v>
                </c:pt>
                <c:pt idx="876">
                  <c:v>39898</c:v>
                </c:pt>
                <c:pt idx="877">
                  <c:v>39899</c:v>
                </c:pt>
                <c:pt idx="878">
                  <c:v>39902</c:v>
                </c:pt>
                <c:pt idx="879">
                  <c:v>39903</c:v>
                </c:pt>
                <c:pt idx="880">
                  <c:v>39904</c:v>
                </c:pt>
                <c:pt idx="881">
                  <c:v>39905</c:v>
                </c:pt>
                <c:pt idx="882">
                  <c:v>39906</c:v>
                </c:pt>
                <c:pt idx="883">
                  <c:v>39909</c:v>
                </c:pt>
                <c:pt idx="884">
                  <c:v>39910</c:v>
                </c:pt>
                <c:pt idx="885">
                  <c:v>39911</c:v>
                </c:pt>
                <c:pt idx="886">
                  <c:v>39912</c:v>
                </c:pt>
                <c:pt idx="887">
                  <c:v>39916</c:v>
                </c:pt>
                <c:pt idx="888">
                  <c:v>39917</c:v>
                </c:pt>
                <c:pt idx="889">
                  <c:v>39918</c:v>
                </c:pt>
                <c:pt idx="890">
                  <c:v>39919</c:v>
                </c:pt>
                <c:pt idx="891">
                  <c:v>39920</c:v>
                </c:pt>
                <c:pt idx="892">
                  <c:v>39923</c:v>
                </c:pt>
                <c:pt idx="893">
                  <c:v>39925</c:v>
                </c:pt>
                <c:pt idx="894">
                  <c:v>39926</c:v>
                </c:pt>
                <c:pt idx="895">
                  <c:v>39927</c:v>
                </c:pt>
                <c:pt idx="896">
                  <c:v>39930</c:v>
                </c:pt>
                <c:pt idx="897">
                  <c:v>39931</c:v>
                </c:pt>
                <c:pt idx="898">
                  <c:v>39932</c:v>
                </c:pt>
                <c:pt idx="899">
                  <c:v>39933</c:v>
                </c:pt>
                <c:pt idx="900">
                  <c:v>39937</c:v>
                </c:pt>
                <c:pt idx="901">
                  <c:v>39938</c:v>
                </c:pt>
                <c:pt idx="902">
                  <c:v>39939</c:v>
                </c:pt>
                <c:pt idx="903">
                  <c:v>39940</c:v>
                </c:pt>
                <c:pt idx="904">
                  <c:v>39941</c:v>
                </c:pt>
                <c:pt idx="905">
                  <c:v>39944</c:v>
                </c:pt>
                <c:pt idx="906">
                  <c:v>39945</c:v>
                </c:pt>
                <c:pt idx="907">
                  <c:v>39946</c:v>
                </c:pt>
                <c:pt idx="908">
                  <c:v>39947</c:v>
                </c:pt>
                <c:pt idx="909">
                  <c:v>39948</c:v>
                </c:pt>
                <c:pt idx="910">
                  <c:v>39951</c:v>
                </c:pt>
                <c:pt idx="911">
                  <c:v>39952</c:v>
                </c:pt>
                <c:pt idx="912">
                  <c:v>39953</c:v>
                </c:pt>
                <c:pt idx="913">
                  <c:v>39954</c:v>
                </c:pt>
                <c:pt idx="914">
                  <c:v>39955</c:v>
                </c:pt>
                <c:pt idx="915">
                  <c:v>39958</c:v>
                </c:pt>
                <c:pt idx="916">
                  <c:v>39959</c:v>
                </c:pt>
                <c:pt idx="917">
                  <c:v>39960</c:v>
                </c:pt>
                <c:pt idx="918">
                  <c:v>39961</c:v>
                </c:pt>
                <c:pt idx="919">
                  <c:v>39962</c:v>
                </c:pt>
                <c:pt idx="920">
                  <c:v>39965</c:v>
                </c:pt>
                <c:pt idx="921">
                  <c:v>39966</c:v>
                </c:pt>
                <c:pt idx="922">
                  <c:v>39967</c:v>
                </c:pt>
                <c:pt idx="923">
                  <c:v>39968</c:v>
                </c:pt>
                <c:pt idx="924">
                  <c:v>39969</c:v>
                </c:pt>
                <c:pt idx="925">
                  <c:v>39972</c:v>
                </c:pt>
                <c:pt idx="926">
                  <c:v>39973</c:v>
                </c:pt>
                <c:pt idx="927">
                  <c:v>39974</c:v>
                </c:pt>
                <c:pt idx="928">
                  <c:v>39976</c:v>
                </c:pt>
                <c:pt idx="929">
                  <c:v>39979</c:v>
                </c:pt>
                <c:pt idx="930">
                  <c:v>39980</c:v>
                </c:pt>
                <c:pt idx="931">
                  <c:v>39981</c:v>
                </c:pt>
                <c:pt idx="932">
                  <c:v>39982</c:v>
                </c:pt>
                <c:pt idx="933">
                  <c:v>39983</c:v>
                </c:pt>
                <c:pt idx="934">
                  <c:v>39986</c:v>
                </c:pt>
                <c:pt idx="935">
                  <c:v>39987</c:v>
                </c:pt>
                <c:pt idx="936">
                  <c:v>39988</c:v>
                </c:pt>
                <c:pt idx="937">
                  <c:v>39989</c:v>
                </c:pt>
                <c:pt idx="938">
                  <c:v>39990</c:v>
                </c:pt>
                <c:pt idx="939">
                  <c:v>39993</c:v>
                </c:pt>
                <c:pt idx="940">
                  <c:v>39994</c:v>
                </c:pt>
                <c:pt idx="941">
                  <c:v>39995</c:v>
                </c:pt>
                <c:pt idx="942">
                  <c:v>39996</c:v>
                </c:pt>
                <c:pt idx="943">
                  <c:v>39997</c:v>
                </c:pt>
                <c:pt idx="944">
                  <c:v>40000</c:v>
                </c:pt>
                <c:pt idx="945">
                  <c:v>40001</c:v>
                </c:pt>
                <c:pt idx="946">
                  <c:v>40002</c:v>
                </c:pt>
                <c:pt idx="947">
                  <c:v>40004</c:v>
                </c:pt>
                <c:pt idx="948">
                  <c:v>40007</c:v>
                </c:pt>
                <c:pt idx="949">
                  <c:v>40008</c:v>
                </c:pt>
                <c:pt idx="950">
                  <c:v>40009</c:v>
                </c:pt>
                <c:pt idx="951">
                  <c:v>40010</c:v>
                </c:pt>
                <c:pt idx="952">
                  <c:v>40011</c:v>
                </c:pt>
                <c:pt idx="953">
                  <c:v>40014</c:v>
                </c:pt>
                <c:pt idx="954">
                  <c:v>40015</c:v>
                </c:pt>
                <c:pt idx="955">
                  <c:v>40016</c:v>
                </c:pt>
                <c:pt idx="956">
                  <c:v>40017</c:v>
                </c:pt>
                <c:pt idx="957">
                  <c:v>40018</c:v>
                </c:pt>
                <c:pt idx="958">
                  <c:v>40021</c:v>
                </c:pt>
                <c:pt idx="959">
                  <c:v>40022</c:v>
                </c:pt>
                <c:pt idx="960">
                  <c:v>40023</c:v>
                </c:pt>
                <c:pt idx="961">
                  <c:v>40024</c:v>
                </c:pt>
                <c:pt idx="962">
                  <c:v>40025</c:v>
                </c:pt>
                <c:pt idx="963">
                  <c:v>40028</c:v>
                </c:pt>
                <c:pt idx="964">
                  <c:v>40029</c:v>
                </c:pt>
                <c:pt idx="965">
                  <c:v>40030</c:v>
                </c:pt>
                <c:pt idx="966">
                  <c:v>40031</c:v>
                </c:pt>
                <c:pt idx="967">
                  <c:v>40032</c:v>
                </c:pt>
                <c:pt idx="968">
                  <c:v>40035</c:v>
                </c:pt>
                <c:pt idx="969">
                  <c:v>40036</c:v>
                </c:pt>
                <c:pt idx="970">
                  <c:v>40037</c:v>
                </c:pt>
                <c:pt idx="971">
                  <c:v>40038</c:v>
                </c:pt>
                <c:pt idx="972">
                  <c:v>40039</c:v>
                </c:pt>
                <c:pt idx="973">
                  <c:v>40042</c:v>
                </c:pt>
                <c:pt idx="974">
                  <c:v>40043</c:v>
                </c:pt>
                <c:pt idx="975">
                  <c:v>40044</c:v>
                </c:pt>
                <c:pt idx="976">
                  <c:v>40045</c:v>
                </c:pt>
                <c:pt idx="977">
                  <c:v>40046</c:v>
                </c:pt>
                <c:pt idx="978">
                  <c:v>40049</c:v>
                </c:pt>
                <c:pt idx="979">
                  <c:v>40050</c:v>
                </c:pt>
                <c:pt idx="980">
                  <c:v>40051</c:v>
                </c:pt>
                <c:pt idx="981">
                  <c:v>40052</c:v>
                </c:pt>
                <c:pt idx="982">
                  <c:v>40053</c:v>
                </c:pt>
                <c:pt idx="983">
                  <c:v>40056</c:v>
                </c:pt>
                <c:pt idx="984">
                  <c:v>40057</c:v>
                </c:pt>
                <c:pt idx="985">
                  <c:v>40058</c:v>
                </c:pt>
                <c:pt idx="986">
                  <c:v>40059</c:v>
                </c:pt>
                <c:pt idx="987">
                  <c:v>40060</c:v>
                </c:pt>
                <c:pt idx="988">
                  <c:v>40064</c:v>
                </c:pt>
                <c:pt idx="989">
                  <c:v>40065</c:v>
                </c:pt>
                <c:pt idx="990">
                  <c:v>40066</c:v>
                </c:pt>
                <c:pt idx="991">
                  <c:v>40067</c:v>
                </c:pt>
                <c:pt idx="992">
                  <c:v>40070</c:v>
                </c:pt>
                <c:pt idx="993">
                  <c:v>40071</c:v>
                </c:pt>
                <c:pt idx="994">
                  <c:v>40072</c:v>
                </c:pt>
                <c:pt idx="995">
                  <c:v>40073</c:v>
                </c:pt>
                <c:pt idx="996">
                  <c:v>40074</c:v>
                </c:pt>
                <c:pt idx="997">
                  <c:v>40077</c:v>
                </c:pt>
                <c:pt idx="998">
                  <c:v>40078</c:v>
                </c:pt>
                <c:pt idx="999">
                  <c:v>40079</c:v>
                </c:pt>
                <c:pt idx="1000">
                  <c:v>40080</c:v>
                </c:pt>
                <c:pt idx="1001">
                  <c:v>40081</c:v>
                </c:pt>
                <c:pt idx="1002">
                  <c:v>40084</c:v>
                </c:pt>
                <c:pt idx="1003">
                  <c:v>40085</c:v>
                </c:pt>
                <c:pt idx="1004">
                  <c:v>40086</c:v>
                </c:pt>
                <c:pt idx="1005">
                  <c:v>40087</c:v>
                </c:pt>
                <c:pt idx="1006">
                  <c:v>40088</c:v>
                </c:pt>
                <c:pt idx="1007">
                  <c:v>40091</c:v>
                </c:pt>
                <c:pt idx="1008">
                  <c:v>40092</c:v>
                </c:pt>
                <c:pt idx="1009">
                  <c:v>40093</c:v>
                </c:pt>
                <c:pt idx="1010">
                  <c:v>40094</c:v>
                </c:pt>
                <c:pt idx="1011">
                  <c:v>40095</c:v>
                </c:pt>
                <c:pt idx="1012">
                  <c:v>40099</c:v>
                </c:pt>
                <c:pt idx="1013">
                  <c:v>40100</c:v>
                </c:pt>
                <c:pt idx="1014">
                  <c:v>40101</c:v>
                </c:pt>
                <c:pt idx="1015">
                  <c:v>40102</c:v>
                </c:pt>
                <c:pt idx="1016">
                  <c:v>40105</c:v>
                </c:pt>
                <c:pt idx="1017">
                  <c:v>40106</c:v>
                </c:pt>
                <c:pt idx="1018">
                  <c:v>40107</c:v>
                </c:pt>
                <c:pt idx="1019">
                  <c:v>40108</c:v>
                </c:pt>
                <c:pt idx="1020">
                  <c:v>40109</c:v>
                </c:pt>
                <c:pt idx="1021">
                  <c:v>40112</c:v>
                </c:pt>
                <c:pt idx="1022">
                  <c:v>40113</c:v>
                </c:pt>
                <c:pt idx="1023">
                  <c:v>40114</c:v>
                </c:pt>
                <c:pt idx="1024">
                  <c:v>40115</c:v>
                </c:pt>
                <c:pt idx="1025">
                  <c:v>40116</c:v>
                </c:pt>
                <c:pt idx="1026">
                  <c:v>40120</c:v>
                </c:pt>
                <c:pt idx="1027">
                  <c:v>40121</c:v>
                </c:pt>
                <c:pt idx="1028">
                  <c:v>40122</c:v>
                </c:pt>
                <c:pt idx="1029">
                  <c:v>40123</c:v>
                </c:pt>
                <c:pt idx="1030">
                  <c:v>40126</c:v>
                </c:pt>
                <c:pt idx="1031">
                  <c:v>40127</c:v>
                </c:pt>
                <c:pt idx="1032">
                  <c:v>40128</c:v>
                </c:pt>
                <c:pt idx="1033">
                  <c:v>40129</c:v>
                </c:pt>
                <c:pt idx="1034">
                  <c:v>40130</c:v>
                </c:pt>
                <c:pt idx="1035">
                  <c:v>40133</c:v>
                </c:pt>
                <c:pt idx="1036">
                  <c:v>40134</c:v>
                </c:pt>
                <c:pt idx="1037">
                  <c:v>40135</c:v>
                </c:pt>
                <c:pt idx="1038">
                  <c:v>40136</c:v>
                </c:pt>
                <c:pt idx="1039">
                  <c:v>40140</c:v>
                </c:pt>
                <c:pt idx="1040">
                  <c:v>40141</c:v>
                </c:pt>
                <c:pt idx="1041">
                  <c:v>40142</c:v>
                </c:pt>
                <c:pt idx="1042">
                  <c:v>40143</c:v>
                </c:pt>
                <c:pt idx="1043">
                  <c:v>40144</c:v>
                </c:pt>
                <c:pt idx="1044">
                  <c:v>40147</c:v>
                </c:pt>
                <c:pt idx="1045">
                  <c:v>40148</c:v>
                </c:pt>
                <c:pt idx="1046">
                  <c:v>40149</c:v>
                </c:pt>
                <c:pt idx="1047">
                  <c:v>40150</c:v>
                </c:pt>
                <c:pt idx="1048">
                  <c:v>40151</c:v>
                </c:pt>
                <c:pt idx="1049">
                  <c:v>40154</c:v>
                </c:pt>
                <c:pt idx="1050">
                  <c:v>40155</c:v>
                </c:pt>
                <c:pt idx="1051">
                  <c:v>40156</c:v>
                </c:pt>
                <c:pt idx="1052">
                  <c:v>40157</c:v>
                </c:pt>
                <c:pt idx="1053">
                  <c:v>40158</c:v>
                </c:pt>
                <c:pt idx="1054">
                  <c:v>40161</c:v>
                </c:pt>
                <c:pt idx="1055">
                  <c:v>40162</c:v>
                </c:pt>
                <c:pt idx="1056">
                  <c:v>40163</c:v>
                </c:pt>
                <c:pt idx="1057">
                  <c:v>40164</c:v>
                </c:pt>
                <c:pt idx="1058">
                  <c:v>40165</c:v>
                </c:pt>
                <c:pt idx="1059">
                  <c:v>40168</c:v>
                </c:pt>
                <c:pt idx="1060">
                  <c:v>40169</c:v>
                </c:pt>
                <c:pt idx="1061">
                  <c:v>40170</c:v>
                </c:pt>
                <c:pt idx="1062">
                  <c:v>40175</c:v>
                </c:pt>
                <c:pt idx="1063">
                  <c:v>40176</c:v>
                </c:pt>
                <c:pt idx="1064">
                  <c:v>40177</c:v>
                </c:pt>
                <c:pt idx="1065">
                  <c:v>40182</c:v>
                </c:pt>
                <c:pt idx="1066">
                  <c:v>40183</c:v>
                </c:pt>
                <c:pt idx="1067">
                  <c:v>40184</c:v>
                </c:pt>
                <c:pt idx="1068">
                  <c:v>40185</c:v>
                </c:pt>
                <c:pt idx="1069">
                  <c:v>40186</c:v>
                </c:pt>
                <c:pt idx="1070">
                  <c:v>40189</c:v>
                </c:pt>
                <c:pt idx="1071">
                  <c:v>40190</c:v>
                </c:pt>
                <c:pt idx="1072">
                  <c:v>40191</c:v>
                </c:pt>
                <c:pt idx="1073">
                  <c:v>40192</c:v>
                </c:pt>
                <c:pt idx="1074">
                  <c:v>40193</c:v>
                </c:pt>
                <c:pt idx="1075">
                  <c:v>40196</c:v>
                </c:pt>
                <c:pt idx="1076">
                  <c:v>40197</c:v>
                </c:pt>
                <c:pt idx="1077">
                  <c:v>40198</c:v>
                </c:pt>
                <c:pt idx="1078">
                  <c:v>40199</c:v>
                </c:pt>
                <c:pt idx="1079">
                  <c:v>40200</c:v>
                </c:pt>
                <c:pt idx="1080">
                  <c:v>40204</c:v>
                </c:pt>
                <c:pt idx="1081">
                  <c:v>40205</c:v>
                </c:pt>
                <c:pt idx="1082">
                  <c:v>40206</c:v>
                </c:pt>
                <c:pt idx="1083">
                  <c:v>40207</c:v>
                </c:pt>
                <c:pt idx="1084">
                  <c:v>40210</c:v>
                </c:pt>
                <c:pt idx="1085">
                  <c:v>40211</c:v>
                </c:pt>
                <c:pt idx="1086">
                  <c:v>40212</c:v>
                </c:pt>
                <c:pt idx="1087">
                  <c:v>40213</c:v>
                </c:pt>
                <c:pt idx="1088">
                  <c:v>40214</c:v>
                </c:pt>
                <c:pt idx="1089">
                  <c:v>40217</c:v>
                </c:pt>
                <c:pt idx="1090">
                  <c:v>40218</c:v>
                </c:pt>
                <c:pt idx="1091">
                  <c:v>40219</c:v>
                </c:pt>
                <c:pt idx="1092">
                  <c:v>40220</c:v>
                </c:pt>
                <c:pt idx="1093">
                  <c:v>40221</c:v>
                </c:pt>
                <c:pt idx="1094">
                  <c:v>40226</c:v>
                </c:pt>
                <c:pt idx="1095">
                  <c:v>40227</c:v>
                </c:pt>
                <c:pt idx="1096">
                  <c:v>40228</c:v>
                </c:pt>
                <c:pt idx="1097">
                  <c:v>40231</c:v>
                </c:pt>
                <c:pt idx="1098">
                  <c:v>40232</c:v>
                </c:pt>
                <c:pt idx="1099">
                  <c:v>40233</c:v>
                </c:pt>
                <c:pt idx="1100">
                  <c:v>40234</c:v>
                </c:pt>
                <c:pt idx="1101">
                  <c:v>40235</c:v>
                </c:pt>
                <c:pt idx="1102">
                  <c:v>40238</c:v>
                </c:pt>
                <c:pt idx="1103">
                  <c:v>40239</c:v>
                </c:pt>
                <c:pt idx="1104">
                  <c:v>40240</c:v>
                </c:pt>
                <c:pt idx="1105">
                  <c:v>40241</c:v>
                </c:pt>
                <c:pt idx="1106">
                  <c:v>40242</c:v>
                </c:pt>
                <c:pt idx="1107">
                  <c:v>40245</c:v>
                </c:pt>
                <c:pt idx="1108">
                  <c:v>40246</c:v>
                </c:pt>
                <c:pt idx="1109">
                  <c:v>40247</c:v>
                </c:pt>
                <c:pt idx="1110">
                  <c:v>40248</c:v>
                </c:pt>
                <c:pt idx="1111">
                  <c:v>40249</c:v>
                </c:pt>
                <c:pt idx="1112">
                  <c:v>40252</c:v>
                </c:pt>
                <c:pt idx="1113">
                  <c:v>40253</c:v>
                </c:pt>
                <c:pt idx="1114">
                  <c:v>40254</c:v>
                </c:pt>
                <c:pt idx="1115">
                  <c:v>40255</c:v>
                </c:pt>
                <c:pt idx="1116">
                  <c:v>40256</c:v>
                </c:pt>
                <c:pt idx="1117">
                  <c:v>40259</c:v>
                </c:pt>
                <c:pt idx="1118">
                  <c:v>40260</c:v>
                </c:pt>
                <c:pt idx="1119">
                  <c:v>40261</c:v>
                </c:pt>
                <c:pt idx="1120">
                  <c:v>40262</c:v>
                </c:pt>
                <c:pt idx="1121">
                  <c:v>40263</c:v>
                </c:pt>
                <c:pt idx="1122">
                  <c:v>40266</c:v>
                </c:pt>
                <c:pt idx="1123">
                  <c:v>40267</c:v>
                </c:pt>
                <c:pt idx="1124">
                  <c:v>40268</c:v>
                </c:pt>
                <c:pt idx="1125">
                  <c:v>40269</c:v>
                </c:pt>
                <c:pt idx="1126">
                  <c:v>40273</c:v>
                </c:pt>
                <c:pt idx="1127">
                  <c:v>40274</c:v>
                </c:pt>
                <c:pt idx="1128">
                  <c:v>40275</c:v>
                </c:pt>
                <c:pt idx="1129">
                  <c:v>40276</c:v>
                </c:pt>
                <c:pt idx="1130">
                  <c:v>40277</c:v>
                </c:pt>
                <c:pt idx="1131">
                  <c:v>40280</c:v>
                </c:pt>
                <c:pt idx="1132">
                  <c:v>40281</c:v>
                </c:pt>
                <c:pt idx="1133">
                  <c:v>40282</c:v>
                </c:pt>
                <c:pt idx="1134">
                  <c:v>40283</c:v>
                </c:pt>
                <c:pt idx="1135">
                  <c:v>40284</c:v>
                </c:pt>
                <c:pt idx="1136">
                  <c:v>40287</c:v>
                </c:pt>
                <c:pt idx="1137">
                  <c:v>40288</c:v>
                </c:pt>
                <c:pt idx="1138">
                  <c:v>40290</c:v>
                </c:pt>
                <c:pt idx="1139">
                  <c:v>40291</c:v>
                </c:pt>
                <c:pt idx="1140">
                  <c:v>40294</c:v>
                </c:pt>
                <c:pt idx="1141">
                  <c:v>40295</c:v>
                </c:pt>
                <c:pt idx="1142">
                  <c:v>40296</c:v>
                </c:pt>
                <c:pt idx="1143">
                  <c:v>40297</c:v>
                </c:pt>
                <c:pt idx="1144">
                  <c:v>40298</c:v>
                </c:pt>
                <c:pt idx="1145">
                  <c:v>40301</c:v>
                </c:pt>
                <c:pt idx="1146">
                  <c:v>40302</c:v>
                </c:pt>
                <c:pt idx="1147">
                  <c:v>40303</c:v>
                </c:pt>
                <c:pt idx="1148">
                  <c:v>40304</c:v>
                </c:pt>
                <c:pt idx="1149">
                  <c:v>40305</c:v>
                </c:pt>
                <c:pt idx="1150">
                  <c:v>40308</c:v>
                </c:pt>
                <c:pt idx="1151">
                  <c:v>40309</c:v>
                </c:pt>
                <c:pt idx="1152">
                  <c:v>40310</c:v>
                </c:pt>
                <c:pt idx="1153">
                  <c:v>40311</c:v>
                </c:pt>
                <c:pt idx="1154">
                  <c:v>40312</c:v>
                </c:pt>
                <c:pt idx="1155">
                  <c:v>40315</c:v>
                </c:pt>
                <c:pt idx="1156">
                  <c:v>40316</c:v>
                </c:pt>
                <c:pt idx="1157">
                  <c:v>40317</c:v>
                </c:pt>
                <c:pt idx="1158">
                  <c:v>40318</c:v>
                </c:pt>
                <c:pt idx="1159">
                  <c:v>40319</c:v>
                </c:pt>
                <c:pt idx="1160">
                  <c:v>40322</c:v>
                </c:pt>
                <c:pt idx="1161">
                  <c:v>40323</c:v>
                </c:pt>
                <c:pt idx="1162">
                  <c:v>40324</c:v>
                </c:pt>
                <c:pt idx="1163">
                  <c:v>40325</c:v>
                </c:pt>
                <c:pt idx="1164">
                  <c:v>40326</c:v>
                </c:pt>
                <c:pt idx="1165">
                  <c:v>40329</c:v>
                </c:pt>
                <c:pt idx="1166">
                  <c:v>40330</c:v>
                </c:pt>
                <c:pt idx="1167">
                  <c:v>40331</c:v>
                </c:pt>
                <c:pt idx="1168">
                  <c:v>40333</c:v>
                </c:pt>
                <c:pt idx="1169">
                  <c:v>40336</c:v>
                </c:pt>
                <c:pt idx="1170">
                  <c:v>40337</c:v>
                </c:pt>
                <c:pt idx="1171">
                  <c:v>40338</c:v>
                </c:pt>
                <c:pt idx="1172">
                  <c:v>40339</c:v>
                </c:pt>
                <c:pt idx="1173">
                  <c:v>40340</c:v>
                </c:pt>
                <c:pt idx="1174">
                  <c:v>40343</c:v>
                </c:pt>
                <c:pt idx="1175">
                  <c:v>40344</c:v>
                </c:pt>
                <c:pt idx="1176">
                  <c:v>40345</c:v>
                </c:pt>
                <c:pt idx="1177">
                  <c:v>40346</c:v>
                </c:pt>
                <c:pt idx="1178">
                  <c:v>40347</c:v>
                </c:pt>
                <c:pt idx="1179">
                  <c:v>40350</c:v>
                </c:pt>
                <c:pt idx="1180">
                  <c:v>40351</c:v>
                </c:pt>
                <c:pt idx="1181">
                  <c:v>40352</c:v>
                </c:pt>
                <c:pt idx="1182">
                  <c:v>40353</c:v>
                </c:pt>
                <c:pt idx="1183">
                  <c:v>40354</c:v>
                </c:pt>
                <c:pt idx="1184">
                  <c:v>40357</c:v>
                </c:pt>
                <c:pt idx="1185">
                  <c:v>40358</c:v>
                </c:pt>
                <c:pt idx="1186">
                  <c:v>40359</c:v>
                </c:pt>
                <c:pt idx="1187">
                  <c:v>40360</c:v>
                </c:pt>
                <c:pt idx="1188">
                  <c:v>40361</c:v>
                </c:pt>
                <c:pt idx="1189">
                  <c:v>40364</c:v>
                </c:pt>
                <c:pt idx="1190">
                  <c:v>40365</c:v>
                </c:pt>
                <c:pt idx="1191">
                  <c:v>40366</c:v>
                </c:pt>
                <c:pt idx="1192">
                  <c:v>40367</c:v>
                </c:pt>
                <c:pt idx="1193">
                  <c:v>40371</c:v>
                </c:pt>
                <c:pt idx="1194">
                  <c:v>40372</c:v>
                </c:pt>
                <c:pt idx="1195">
                  <c:v>40373</c:v>
                </c:pt>
                <c:pt idx="1196">
                  <c:v>40374</c:v>
                </c:pt>
                <c:pt idx="1197">
                  <c:v>40375</c:v>
                </c:pt>
                <c:pt idx="1198">
                  <c:v>40378</c:v>
                </c:pt>
                <c:pt idx="1199">
                  <c:v>40379</c:v>
                </c:pt>
                <c:pt idx="1200">
                  <c:v>40380</c:v>
                </c:pt>
                <c:pt idx="1201">
                  <c:v>40381</c:v>
                </c:pt>
                <c:pt idx="1202">
                  <c:v>40382</c:v>
                </c:pt>
                <c:pt idx="1203">
                  <c:v>40385</c:v>
                </c:pt>
                <c:pt idx="1204">
                  <c:v>40386</c:v>
                </c:pt>
                <c:pt idx="1205">
                  <c:v>40387</c:v>
                </c:pt>
                <c:pt idx="1206">
                  <c:v>40388</c:v>
                </c:pt>
                <c:pt idx="1207">
                  <c:v>40389</c:v>
                </c:pt>
                <c:pt idx="1208">
                  <c:v>40392</c:v>
                </c:pt>
                <c:pt idx="1209">
                  <c:v>40393</c:v>
                </c:pt>
                <c:pt idx="1210">
                  <c:v>40394</c:v>
                </c:pt>
                <c:pt idx="1211">
                  <c:v>40395</c:v>
                </c:pt>
                <c:pt idx="1212">
                  <c:v>40396</c:v>
                </c:pt>
                <c:pt idx="1213">
                  <c:v>40399</c:v>
                </c:pt>
                <c:pt idx="1214">
                  <c:v>40400</c:v>
                </c:pt>
                <c:pt idx="1215">
                  <c:v>40401</c:v>
                </c:pt>
                <c:pt idx="1216">
                  <c:v>40402</c:v>
                </c:pt>
                <c:pt idx="1217">
                  <c:v>40403</c:v>
                </c:pt>
                <c:pt idx="1218">
                  <c:v>40406</c:v>
                </c:pt>
                <c:pt idx="1219">
                  <c:v>40407</c:v>
                </c:pt>
                <c:pt idx="1220">
                  <c:v>40408</c:v>
                </c:pt>
                <c:pt idx="1221">
                  <c:v>40409</c:v>
                </c:pt>
                <c:pt idx="1222">
                  <c:v>40410</c:v>
                </c:pt>
                <c:pt idx="1223">
                  <c:v>40413</c:v>
                </c:pt>
                <c:pt idx="1224">
                  <c:v>40414</c:v>
                </c:pt>
                <c:pt idx="1225">
                  <c:v>40415</c:v>
                </c:pt>
                <c:pt idx="1226">
                  <c:v>40416</c:v>
                </c:pt>
                <c:pt idx="1227">
                  <c:v>40417</c:v>
                </c:pt>
                <c:pt idx="1228">
                  <c:v>40420</c:v>
                </c:pt>
                <c:pt idx="1229">
                  <c:v>40421</c:v>
                </c:pt>
                <c:pt idx="1230">
                  <c:v>40422</c:v>
                </c:pt>
                <c:pt idx="1231">
                  <c:v>40423</c:v>
                </c:pt>
                <c:pt idx="1232">
                  <c:v>40424</c:v>
                </c:pt>
                <c:pt idx="1233">
                  <c:v>40427</c:v>
                </c:pt>
                <c:pt idx="1234">
                  <c:v>40429</c:v>
                </c:pt>
                <c:pt idx="1235">
                  <c:v>40430</c:v>
                </c:pt>
                <c:pt idx="1236">
                  <c:v>40431</c:v>
                </c:pt>
                <c:pt idx="1237">
                  <c:v>40434</c:v>
                </c:pt>
                <c:pt idx="1238">
                  <c:v>40435</c:v>
                </c:pt>
                <c:pt idx="1239">
                  <c:v>40436</c:v>
                </c:pt>
                <c:pt idx="1240">
                  <c:v>40437</c:v>
                </c:pt>
                <c:pt idx="1241">
                  <c:v>40438</c:v>
                </c:pt>
                <c:pt idx="1242">
                  <c:v>40441</c:v>
                </c:pt>
                <c:pt idx="1243">
                  <c:v>40442</c:v>
                </c:pt>
                <c:pt idx="1244">
                  <c:v>40443</c:v>
                </c:pt>
                <c:pt idx="1245">
                  <c:v>40444</c:v>
                </c:pt>
                <c:pt idx="1246">
                  <c:v>40445</c:v>
                </c:pt>
                <c:pt idx="1247">
                  <c:v>40448</c:v>
                </c:pt>
                <c:pt idx="1248">
                  <c:v>40449</c:v>
                </c:pt>
                <c:pt idx="1249">
                  <c:v>40450</c:v>
                </c:pt>
                <c:pt idx="1250">
                  <c:v>40451</c:v>
                </c:pt>
                <c:pt idx="1251">
                  <c:v>40452</c:v>
                </c:pt>
                <c:pt idx="1252">
                  <c:v>40455</c:v>
                </c:pt>
                <c:pt idx="1253">
                  <c:v>40456</c:v>
                </c:pt>
                <c:pt idx="1254">
                  <c:v>40457</c:v>
                </c:pt>
                <c:pt idx="1255">
                  <c:v>40458</c:v>
                </c:pt>
                <c:pt idx="1256">
                  <c:v>40459</c:v>
                </c:pt>
                <c:pt idx="1257">
                  <c:v>40462</c:v>
                </c:pt>
                <c:pt idx="1258">
                  <c:v>40464</c:v>
                </c:pt>
                <c:pt idx="1259">
                  <c:v>40465</c:v>
                </c:pt>
                <c:pt idx="1260">
                  <c:v>40466</c:v>
                </c:pt>
                <c:pt idx="1261">
                  <c:v>40469</c:v>
                </c:pt>
                <c:pt idx="1262">
                  <c:v>40470</c:v>
                </c:pt>
                <c:pt idx="1263">
                  <c:v>40471</c:v>
                </c:pt>
                <c:pt idx="1264">
                  <c:v>40472</c:v>
                </c:pt>
                <c:pt idx="1265">
                  <c:v>40473</c:v>
                </c:pt>
                <c:pt idx="1266">
                  <c:v>40476</c:v>
                </c:pt>
                <c:pt idx="1267">
                  <c:v>40477</c:v>
                </c:pt>
                <c:pt idx="1268">
                  <c:v>40478</c:v>
                </c:pt>
                <c:pt idx="1269">
                  <c:v>40479</c:v>
                </c:pt>
                <c:pt idx="1270">
                  <c:v>40480</c:v>
                </c:pt>
                <c:pt idx="1271">
                  <c:v>40483</c:v>
                </c:pt>
                <c:pt idx="1272">
                  <c:v>40485</c:v>
                </c:pt>
                <c:pt idx="1273">
                  <c:v>40486</c:v>
                </c:pt>
                <c:pt idx="1274">
                  <c:v>40487</c:v>
                </c:pt>
                <c:pt idx="1275">
                  <c:v>40490</c:v>
                </c:pt>
                <c:pt idx="1276">
                  <c:v>40491</c:v>
                </c:pt>
                <c:pt idx="1277">
                  <c:v>40492</c:v>
                </c:pt>
                <c:pt idx="1278">
                  <c:v>40493</c:v>
                </c:pt>
                <c:pt idx="1279">
                  <c:v>40494</c:v>
                </c:pt>
                <c:pt idx="1280">
                  <c:v>40498</c:v>
                </c:pt>
                <c:pt idx="1281">
                  <c:v>40499</c:v>
                </c:pt>
                <c:pt idx="1282">
                  <c:v>40500</c:v>
                </c:pt>
                <c:pt idx="1283">
                  <c:v>40501</c:v>
                </c:pt>
                <c:pt idx="1284">
                  <c:v>40504</c:v>
                </c:pt>
                <c:pt idx="1285">
                  <c:v>40505</c:v>
                </c:pt>
                <c:pt idx="1286">
                  <c:v>40506</c:v>
                </c:pt>
                <c:pt idx="1287">
                  <c:v>40507</c:v>
                </c:pt>
                <c:pt idx="1288">
                  <c:v>40508</c:v>
                </c:pt>
                <c:pt idx="1289">
                  <c:v>40511</c:v>
                </c:pt>
                <c:pt idx="1290">
                  <c:v>40512</c:v>
                </c:pt>
                <c:pt idx="1291">
                  <c:v>40513</c:v>
                </c:pt>
                <c:pt idx="1292">
                  <c:v>40514</c:v>
                </c:pt>
                <c:pt idx="1293">
                  <c:v>40515</c:v>
                </c:pt>
                <c:pt idx="1294">
                  <c:v>40518</c:v>
                </c:pt>
                <c:pt idx="1295">
                  <c:v>40519</c:v>
                </c:pt>
                <c:pt idx="1296">
                  <c:v>40520</c:v>
                </c:pt>
                <c:pt idx="1297">
                  <c:v>40521</c:v>
                </c:pt>
                <c:pt idx="1298">
                  <c:v>40522</c:v>
                </c:pt>
                <c:pt idx="1299">
                  <c:v>40525</c:v>
                </c:pt>
                <c:pt idx="1300">
                  <c:v>40526</c:v>
                </c:pt>
                <c:pt idx="1301">
                  <c:v>40527</c:v>
                </c:pt>
                <c:pt idx="1302">
                  <c:v>40528</c:v>
                </c:pt>
                <c:pt idx="1303">
                  <c:v>40529</c:v>
                </c:pt>
                <c:pt idx="1304">
                  <c:v>40532</c:v>
                </c:pt>
                <c:pt idx="1305">
                  <c:v>40533</c:v>
                </c:pt>
                <c:pt idx="1306">
                  <c:v>40534</c:v>
                </c:pt>
                <c:pt idx="1307">
                  <c:v>40535</c:v>
                </c:pt>
                <c:pt idx="1308">
                  <c:v>40539</c:v>
                </c:pt>
                <c:pt idx="1309">
                  <c:v>40540</c:v>
                </c:pt>
                <c:pt idx="1310">
                  <c:v>40541</c:v>
                </c:pt>
                <c:pt idx="1311">
                  <c:v>40542</c:v>
                </c:pt>
                <c:pt idx="1312">
                  <c:v>40546</c:v>
                </c:pt>
                <c:pt idx="1313">
                  <c:v>40547</c:v>
                </c:pt>
                <c:pt idx="1314">
                  <c:v>40548</c:v>
                </c:pt>
                <c:pt idx="1315">
                  <c:v>40549</c:v>
                </c:pt>
                <c:pt idx="1316">
                  <c:v>40550</c:v>
                </c:pt>
                <c:pt idx="1317">
                  <c:v>40553</c:v>
                </c:pt>
                <c:pt idx="1318">
                  <c:v>40554</c:v>
                </c:pt>
                <c:pt idx="1319">
                  <c:v>40555</c:v>
                </c:pt>
                <c:pt idx="1320">
                  <c:v>40556</c:v>
                </c:pt>
                <c:pt idx="1321">
                  <c:v>40557</c:v>
                </c:pt>
                <c:pt idx="1322">
                  <c:v>40560</c:v>
                </c:pt>
                <c:pt idx="1323">
                  <c:v>40561</c:v>
                </c:pt>
                <c:pt idx="1324">
                  <c:v>40562</c:v>
                </c:pt>
                <c:pt idx="1325">
                  <c:v>40563</c:v>
                </c:pt>
                <c:pt idx="1326">
                  <c:v>40564</c:v>
                </c:pt>
                <c:pt idx="1327">
                  <c:v>40567</c:v>
                </c:pt>
                <c:pt idx="1328">
                  <c:v>40569</c:v>
                </c:pt>
                <c:pt idx="1329">
                  <c:v>40570</c:v>
                </c:pt>
                <c:pt idx="1330">
                  <c:v>40571</c:v>
                </c:pt>
                <c:pt idx="1331">
                  <c:v>40574</c:v>
                </c:pt>
                <c:pt idx="1332">
                  <c:v>40575</c:v>
                </c:pt>
                <c:pt idx="1333">
                  <c:v>40576</c:v>
                </c:pt>
                <c:pt idx="1334">
                  <c:v>40577</c:v>
                </c:pt>
                <c:pt idx="1335">
                  <c:v>40578</c:v>
                </c:pt>
                <c:pt idx="1336">
                  <c:v>40581</c:v>
                </c:pt>
                <c:pt idx="1337">
                  <c:v>40582</c:v>
                </c:pt>
                <c:pt idx="1338">
                  <c:v>40583</c:v>
                </c:pt>
                <c:pt idx="1339">
                  <c:v>40584</c:v>
                </c:pt>
                <c:pt idx="1340">
                  <c:v>40585</c:v>
                </c:pt>
                <c:pt idx="1341">
                  <c:v>40588</c:v>
                </c:pt>
                <c:pt idx="1342">
                  <c:v>40589</c:v>
                </c:pt>
                <c:pt idx="1343">
                  <c:v>40590</c:v>
                </c:pt>
                <c:pt idx="1344">
                  <c:v>40591</c:v>
                </c:pt>
                <c:pt idx="1345">
                  <c:v>40592</c:v>
                </c:pt>
                <c:pt idx="1346">
                  <c:v>40595</c:v>
                </c:pt>
                <c:pt idx="1347">
                  <c:v>40596</c:v>
                </c:pt>
                <c:pt idx="1348">
                  <c:v>40597</c:v>
                </c:pt>
                <c:pt idx="1349">
                  <c:v>40598</c:v>
                </c:pt>
                <c:pt idx="1350">
                  <c:v>40599</c:v>
                </c:pt>
                <c:pt idx="1351">
                  <c:v>40602</c:v>
                </c:pt>
                <c:pt idx="1352">
                  <c:v>40603</c:v>
                </c:pt>
                <c:pt idx="1353">
                  <c:v>40604</c:v>
                </c:pt>
                <c:pt idx="1354">
                  <c:v>40605</c:v>
                </c:pt>
                <c:pt idx="1355">
                  <c:v>40606</c:v>
                </c:pt>
                <c:pt idx="1356">
                  <c:v>40611</c:v>
                </c:pt>
                <c:pt idx="1357">
                  <c:v>40612</c:v>
                </c:pt>
                <c:pt idx="1358">
                  <c:v>40613</c:v>
                </c:pt>
                <c:pt idx="1359">
                  <c:v>40616</c:v>
                </c:pt>
                <c:pt idx="1360">
                  <c:v>40617</c:v>
                </c:pt>
                <c:pt idx="1361">
                  <c:v>40618</c:v>
                </c:pt>
                <c:pt idx="1362">
                  <c:v>40619</c:v>
                </c:pt>
                <c:pt idx="1363">
                  <c:v>40620</c:v>
                </c:pt>
                <c:pt idx="1364">
                  <c:v>40623</c:v>
                </c:pt>
                <c:pt idx="1365">
                  <c:v>40624</c:v>
                </c:pt>
                <c:pt idx="1366">
                  <c:v>40625</c:v>
                </c:pt>
                <c:pt idx="1367">
                  <c:v>40626</c:v>
                </c:pt>
                <c:pt idx="1368">
                  <c:v>40627</c:v>
                </c:pt>
                <c:pt idx="1369">
                  <c:v>40630</c:v>
                </c:pt>
                <c:pt idx="1370">
                  <c:v>40631</c:v>
                </c:pt>
                <c:pt idx="1371">
                  <c:v>40632</c:v>
                </c:pt>
                <c:pt idx="1372">
                  <c:v>40633</c:v>
                </c:pt>
                <c:pt idx="1373">
                  <c:v>40634</c:v>
                </c:pt>
                <c:pt idx="1374">
                  <c:v>40637</c:v>
                </c:pt>
                <c:pt idx="1375">
                  <c:v>40638</c:v>
                </c:pt>
                <c:pt idx="1376">
                  <c:v>40639</c:v>
                </c:pt>
                <c:pt idx="1377">
                  <c:v>40640</c:v>
                </c:pt>
                <c:pt idx="1378">
                  <c:v>40641</c:v>
                </c:pt>
                <c:pt idx="1379">
                  <c:v>40644</c:v>
                </c:pt>
                <c:pt idx="1380">
                  <c:v>40645</c:v>
                </c:pt>
                <c:pt idx="1381">
                  <c:v>40646</c:v>
                </c:pt>
                <c:pt idx="1382">
                  <c:v>40647</c:v>
                </c:pt>
                <c:pt idx="1383">
                  <c:v>40648</c:v>
                </c:pt>
                <c:pt idx="1384">
                  <c:v>40651</c:v>
                </c:pt>
                <c:pt idx="1385">
                  <c:v>40652</c:v>
                </c:pt>
                <c:pt idx="1386">
                  <c:v>40653</c:v>
                </c:pt>
                <c:pt idx="1387">
                  <c:v>40658</c:v>
                </c:pt>
                <c:pt idx="1388">
                  <c:v>40659</c:v>
                </c:pt>
                <c:pt idx="1389">
                  <c:v>40660</c:v>
                </c:pt>
                <c:pt idx="1390">
                  <c:v>40661</c:v>
                </c:pt>
                <c:pt idx="1391">
                  <c:v>40662</c:v>
                </c:pt>
                <c:pt idx="1392">
                  <c:v>40665</c:v>
                </c:pt>
                <c:pt idx="1393">
                  <c:v>40666</c:v>
                </c:pt>
                <c:pt idx="1394">
                  <c:v>40667</c:v>
                </c:pt>
                <c:pt idx="1395">
                  <c:v>40668</c:v>
                </c:pt>
                <c:pt idx="1396">
                  <c:v>40669</c:v>
                </c:pt>
                <c:pt idx="1397">
                  <c:v>40672</c:v>
                </c:pt>
                <c:pt idx="1398">
                  <c:v>40673</c:v>
                </c:pt>
                <c:pt idx="1399">
                  <c:v>40674</c:v>
                </c:pt>
                <c:pt idx="1400">
                  <c:v>40675</c:v>
                </c:pt>
                <c:pt idx="1401">
                  <c:v>40676</c:v>
                </c:pt>
                <c:pt idx="1402">
                  <c:v>40679</c:v>
                </c:pt>
                <c:pt idx="1403">
                  <c:v>40680</c:v>
                </c:pt>
                <c:pt idx="1404">
                  <c:v>40681</c:v>
                </c:pt>
                <c:pt idx="1405">
                  <c:v>40682</c:v>
                </c:pt>
                <c:pt idx="1406">
                  <c:v>40683</c:v>
                </c:pt>
                <c:pt idx="1407">
                  <c:v>40686</c:v>
                </c:pt>
                <c:pt idx="1408">
                  <c:v>40687</c:v>
                </c:pt>
                <c:pt idx="1409">
                  <c:v>40688</c:v>
                </c:pt>
                <c:pt idx="1410">
                  <c:v>40689</c:v>
                </c:pt>
                <c:pt idx="1411">
                  <c:v>40690</c:v>
                </c:pt>
                <c:pt idx="1412">
                  <c:v>40693</c:v>
                </c:pt>
                <c:pt idx="1413">
                  <c:v>40694</c:v>
                </c:pt>
                <c:pt idx="1414">
                  <c:v>40695</c:v>
                </c:pt>
                <c:pt idx="1415">
                  <c:v>40696</c:v>
                </c:pt>
                <c:pt idx="1416">
                  <c:v>40697</c:v>
                </c:pt>
                <c:pt idx="1417">
                  <c:v>40700</c:v>
                </c:pt>
                <c:pt idx="1418">
                  <c:v>40701</c:v>
                </c:pt>
                <c:pt idx="1419">
                  <c:v>40702</c:v>
                </c:pt>
                <c:pt idx="1420">
                  <c:v>40703</c:v>
                </c:pt>
                <c:pt idx="1421">
                  <c:v>40704</c:v>
                </c:pt>
                <c:pt idx="1422">
                  <c:v>40707</c:v>
                </c:pt>
                <c:pt idx="1423">
                  <c:v>40708</c:v>
                </c:pt>
                <c:pt idx="1424">
                  <c:v>40709</c:v>
                </c:pt>
                <c:pt idx="1425">
                  <c:v>40710</c:v>
                </c:pt>
                <c:pt idx="1426">
                  <c:v>40711</c:v>
                </c:pt>
                <c:pt idx="1427">
                  <c:v>40714</c:v>
                </c:pt>
                <c:pt idx="1428">
                  <c:v>40715</c:v>
                </c:pt>
                <c:pt idx="1429">
                  <c:v>40716</c:v>
                </c:pt>
                <c:pt idx="1430">
                  <c:v>40718</c:v>
                </c:pt>
                <c:pt idx="1431">
                  <c:v>40721</c:v>
                </c:pt>
                <c:pt idx="1432">
                  <c:v>40722</c:v>
                </c:pt>
                <c:pt idx="1433">
                  <c:v>40723</c:v>
                </c:pt>
                <c:pt idx="1434">
                  <c:v>40724</c:v>
                </c:pt>
                <c:pt idx="1435">
                  <c:v>40725</c:v>
                </c:pt>
                <c:pt idx="1436">
                  <c:v>40728</c:v>
                </c:pt>
                <c:pt idx="1437">
                  <c:v>40729</c:v>
                </c:pt>
                <c:pt idx="1438">
                  <c:v>40730</c:v>
                </c:pt>
                <c:pt idx="1439">
                  <c:v>40731</c:v>
                </c:pt>
                <c:pt idx="1440">
                  <c:v>40732</c:v>
                </c:pt>
                <c:pt idx="1441">
                  <c:v>40735</c:v>
                </c:pt>
                <c:pt idx="1442">
                  <c:v>40736</c:v>
                </c:pt>
                <c:pt idx="1443">
                  <c:v>40737</c:v>
                </c:pt>
                <c:pt idx="1444">
                  <c:v>40738</c:v>
                </c:pt>
                <c:pt idx="1445">
                  <c:v>40739</c:v>
                </c:pt>
                <c:pt idx="1446">
                  <c:v>40742</c:v>
                </c:pt>
                <c:pt idx="1447">
                  <c:v>40743</c:v>
                </c:pt>
                <c:pt idx="1448">
                  <c:v>40744</c:v>
                </c:pt>
                <c:pt idx="1449">
                  <c:v>40745</c:v>
                </c:pt>
                <c:pt idx="1450">
                  <c:v>40746</c:v>
                </c:pt>
                <c:pt idx="1451">
                  <c:v>40749</c:v>
                </c:pt>
                <c:pt idx="1452">
                  <c:v>40750</c:v>
                </c:pt>
                <c:pt idx="1453">
                  <c:v>40751</c:v>
                </c:pt>
                <c:pt idx="1454">
                  <c:v>40752</c:v>
                </c:pt>
                <c:pt idx="1455">
                  <c:v>40753</c:v>
                </c:pt>
                <c:pt idx="1456">
                  <c:v>40756</c:v>
                </c:pt>
                <c:pt idx="1457">
                  <c:v>40757</c:v>
                </c:pt>
                <c:pt idx="1458">
                  <c:v>40758</c:v>
                </c:pt>
                <c:pt idx="1459">
                  <c:v>40759</c:v>
                </c:pt>
                <c:pt idx="1460">
                  <c:v>40760</c:v>
                </c:pt>
                <c:pt idx="1461">
                  <c:v>40763</c:v>
                </c:pt>
                <c:pt idx="1462">
                  <c:v>40764</c:v>
                </c:pt>
                <c:pt idx="1463">
                  <c:v>40765</c:v>
                </c:pt>
                <c:pt idx="1464">
                  <c:v>40766</c:v>
                </c:pt>
                <c:pt idx="1465">
                  <c:v>40767</c:v>
                </c:pt>
                <c:pt idx="1466">
                  <c:v>40770</c:v>
                </c:pt>
                <c:pt idx="1467">
                  <c:v>40771</c:v>
                </c:pt>
                <c:pt idx="1468">
                  <c:v>40772</c:v>
                </c:pt>
                <c:pt idx="1469">
                  <c:v>40773</c:v>
                </c:pt>
                <c:pt idx="1470">
                  <c:v>40774</c:v>
                </c:pt>
                <c:pt idx="1471">
                  <c:v>40777</c:v>
                </c:pt>
                <c:pt idx="1472">
                  <c:v>40778</c:v>
                </c:pt>
                <c:pt idx="1473">
                  <c:v>40779</c:v>
                </c:pt>
                <c:pt idx="1474">
                  <c:v>40780</c:v>
                </c:pt>
                <c:pt idx="1475">
                  <c:v>40781</c:v>
                </c:pt>
                <c:pt idx="1476">
                  <c:v>40784</c:v>
                </c:pt>
                <c:pt idx="1477">
                  <c:v>40785</c:v>
                </c:pt>
                <c:pt idx="1478">
                  <c:v>40786</c:v>
                </c:pt>
                <c:pt idx="1479">
                  <c:v>40787</c:v>
                </c:pt>
                <c:pt idx="1480">
                  <c:v>40788</c:v>
                </c:pt>
                <c:pt idx="1481">
                  <c:v>40791</c:v>
                </c:pt>
                <c:pt idx="1482">
                  <c:v>40792</c:v>
                </c:pt>
                <c:pt idx="1483">
                  <c:v>40794</c:v>
                </c:pt>
                <c:pt idx="1484">
                  <c:v>40795</c:v>
                </c:pt>
                <c:pt idx="1485">
                  <c:v>40798</c:v>
                </c:pt>
                <c:pt idx="1486">
                  <c:v>40799</c:v>
                </c:pt>
                <c:pt idx="1487">
                  <c:v>40800</c:v>
                </c:pt>
                <c:pt idx="1488">
                  <c:v>40801</c:v>
                </c:pt>
                <c:pt idx="1489">
                  <c:v>40802</c:v>
                </c:pt>
                <c:pt idx="1490">
                  <c:v>40805</c:v>
                </c:pt>
                <c:pt idx="1491">
                  <c:v>40806</c:v>
                </c:pt>
                <c:pt idx="1492">
                  <c:v>40807</c:v>
                </c:pt>
                <c:pt idx="1493">
                  <c:v>40808</c:v>
                </c:pt>
                <c:pt idx="1494">
                  <c:v>40809</c:v>
                </c:pt>
                <c:pt idx="1495">
                  <c:v>40812</c:v>
                </c:pt>
                <c:pt idx="1496">
                  <c:v>40813</c:v>
                </c:pt>
                <c:pt idx="1497">
                  <c:v>40814</c:v>
                </c:pt>
                <c:pt idx="1498">
                  <c:v>40815</c:v>
                </c:pt>
                <c:pt idx="1499">
                  <c:v>40816</c:v>
                </c:pt>
                <c:pt idx="1500">
                  <c:v>40819</c:v>
                </c:pt>
                <c:pt idx="1501">
                  <c:v>40820</c:v>
                </c:pt>
                <c:pt idx="1502">
                  <c:v>40821</c:v>
                </c:pt>
                <c:pt idx="1503">
                  <c:v>40822</c:v>
                </c:pt>
                <c:pt idx="1504">
                  <c:v>40823</c:v>
                </c:pt>
                <c:pt idx="1505">
                  <c:v>40826</c:v>
                </c:pt>
                <c:pt idx="1506">
                  <c:v>40827</c:v>
                </c:pt>
                <c:pt idx="1507">
                  <c:v>40829</c:v>
                </c:pt>
                <c:pt idx="1508">
                  <c:v>40830</c:v>
                </c:pt>
                <c:pt idx="1509">
                  <c:v>40833</c:v>
                </c:pt>
                <c:pt idx="1510">
                  <c:v>40834</c:v>
                </c:pt>
                <c:pt idx="1511">
                  <c:v>40835</c:v>
                </c:pt>
                <c:pt idx="1512">
                  <c:v>40836</c:v>
                </c:pt>
                <c:pt idx="1513">
                  <c:v>40837</c:v>
                </c:pt>
                <c:pt idx="1514">
                  <c:v>40840</c:v>
                </c:pt>
                <c:pt idx="1515">
                  <c:v>40841</c:v>
                </c:pt>
                <c:pt idx="1516">
                  <c:v>40842</c:v>
                </c:pt>
                <c:pt idx="1517">
                  <c:v>40843</c:v>
                </c:pt>
                <c:pt idx="1518">
                  <c:v>40844</c:v>
                </c:pt>
                <c:pt idx="1519">
                  <c:v>40847</c:v>
                </c:pt>
                <c:pt idx="1520">
                  <c:v>40848</c:v>
                </c:pt>
                <c:pt idx="1521">
                  <c:v>40850</c:v>
                </c:pt>
                <c:pt idx="1522">
                  <c:v>40851</c:v>
                </c:pt>
                <c:pt idx="1523">
                  <c:v>40854</c:v>
                </c:pt>
                <c:pt idx="1524">
                  <c:v>40855</c:v>
                </c:pt>
                <c:pt idx="1525">
                  <c:v>40856</c:v>
                </c:pt>
                <c:pt idx="1526">
                  <c:v>40857</c:v>
                </c:pt>
                <c:pt idx="1527">
                  <c:v>40858</c:v>
                </c:pt>
                <c:pt idx="1528">
                  <c:v>40861</c:v>
                </c:pt>
                <c:pt idx="1529">
                  <c:v>40863</c:v>
                </c:pt>
                <c:pt idx="1530">
                  <c:v>40864</c:v>
                </c:pt>
                <c:pt idx="1531">
                  <c:v>40865</c:v>
                </c:pt>
                <c:pt idx="1532">
                  <c:v>40868</c:v>
                </c:pt>
                <c:pt idx="1533">
                  <c:v>40869</c:v>
                </c:pt>
                <c:pt idx="1534">
                  <c:v>40870</c:v>
                </c:pt>
                <c:pt idx="1535">
                  <c:v>40871</c:v>
                </c:pt>
                <c:pt idx="1536">
                  <c:v>40872</c:v>
                </c:pt>
                <c:pt idx="1537">
                  <c:v>40875</c:v>
                </c:pt>
                <c:pt idx="1538">
                  <c:v>40876</c:v>
                </c:pt>
                <c:pt idx="1539">
                  <c:v>40877</c:v>
                </c:pt>
                <c:pt idx="1540">
                  <c:v>40878</c:v>
                </c:pt>
                <c:pt idx="1541">
                  <c:v>40879</c:v>
                </c:pt>
                <c:pt idx="1542">
                  <c:v>40882</c:v>
                </c:pt>
                <c:pt idx="1543">
                  <c:v>40883</c:v>
                </c:pt>
                <c:pt idx="1544">
                  <c:v>40884</c:v>
                </c:pt>
                <c:pt idx="1545">
                  <c:v>40885</c:v>
                </c:pt>
                <c:pt idx="1546">
                  <c:v>40886</c:v>
                </c:pt>
                <c:pt idx="1547">
                  <c:v>40889</c:v>
                </c:pt>
                <c:pt idx="1548">
                  <c:v>40890</c:v>
                </c:pt>
                <c:pt idx="1549">
                  <c:v>40891</c:v>
                </c:pt>
                <c:pt idx="1550">
                  <c:v>40892</c:v>
                </c:pt>
                <c:pt idx="1551">
                  <c:v>40893</c:v>
                </c:pt>
                <c:pt idx="1552">
                  <c:v>40896</c:v>
                </c:pt>
                <c:pt idx="1553">
                  <c:v>40897</c:v>
                </c:pt>
                <c:pt idx="1554">
                  <c:v>40898</c:v>
                </c:pt>
                <c:pt idx="1555">
                  <c:v>40899</c:v>
                </c:pt>
                <c:pt idx="1556">
                  <c:v>40900</c:v>
                </c:pt>
                <c:pt idx="1557">
                  <c:v>40904</c:v>
                </c:pt>
                <c:pt idx="1558">
                  <c:v>40905</c:v>
                </c:pt>
                <c:pt idx="1559">
                  <c:v>40906</c:v>
                </c:pt>
                <c:pt idx="1560">
                  <c:v>40911</c:v>
                </c:pt>
                <c:pt idx="1561">
                  <c:v>40912</c:v>
                </c:pt>
                <c:pt idx="1562">
                  <c:v>40913</c:v>
                </c:pt>
                <c:pt idx="1563">
                  <c:v>40914</c:v>
                </c:pt>
                <c:pt idx="1564">
                  <c:v>40917</c:v>
                </c:pt>
                <c:pt idx="1565">
                  <c:v>40918</c:v>
                </c:pt>
                <c:pt idx="1566">
                  <c:v>40919</c:v>
                </c:pt>
                <c:pt idx="1567">
                  <c:v>40920</c:v>
                </c:pt>
                <c:pt idx="1568">
                  <c:v>40921</c:v>
                </c:pt>
                <c:pt idx="1569">
                  <c:v>40924</c:v>
                </c:pt>
                <c:pt idx="1570">
                  <c:v>40925</c:v>
                </c:pt>
                <c:pt idx="1571">
                  <c:v>40926</c:v>
                </c:pt>
                <c:pt idx="1572">
                  <c:v>40927</c:v>
                </c:pt>
                <c:pt idx="1573">
                  <c:v>40928</c:v>
                </c:pt>
                <c:pt idx="1574">
                  <c:v>40931</c:v>
                </c:pt>
                <c:pt idx="1575">
                  <c:v>40932</c:v>
                </c:pt>
                <c:pt idx="1576">
                  <c:v>40934</c:v>
                </c:pt>
                <c:pt idx="1577">
                  <c:v>40935</c:v>
                </c:pt>
                <c:pt idx="1578">
                  <c:v>40938</c:v>
                </c:pt>
                <c:pt idx="1579">
                  <c:v>40939</c:v>
                </c:pt>
                <c:pt idx="1580">
                  <c:v>40940</c:v>
                </c:pt>
                <c:pt idx="1581">
                  <c:v>40941</c:v>
                </c:pt>
                <c:pt idx="1582">
                  <c:v>40942</c:v>
                </c:pt>
                <c:pt idx="1583">
                  <c:v>40945</c:v>
                </c:pt>
                <c:pt idx="1584">
                  <c:v>40946</c:v>
                </c:pt>
                <c:pt idx="1585">
                  <c:v>40947</c:v>
                </c:pt>
                <c:pt idx="1586">
                  <c:v>40948</c:v>
                </c:pt>
                <c:pt idx="1587">
                  <c:v>40949</c:v>
                </c:pt>
                <c:pt idx="1588">
                  <c:v>40952</c:v>
                </c:pt>
                <c:pt idx="1589">
                  <c:v>40953</c:v>
                </c:pt>
                <c:pt idx="1590">
                  <c:v>40954</c:v>
                </c:pt>
                <c:pt idx="1591">
                  <c:v>40955</c:v>
                </c:pt>
                <c:pt idx="1592">
                  <c:v>40956</c:v>
                </c:pt>
                <c:pt idx="1593">
                  <c:v>40961</c:v>
                </c:pt>
                <c:pt idx="1594">
                  <c:v>40962</c:v>
                </c:pt>
                <c:pt idx="1595">
                  <c:v>40963</c:v>
                </c:pt>
                <c:pt idx="1596">
                  <c:v>40966</c:v>
                </c:pt>
                <c:pt idx="1597">
                  <c:v>40967</c:v>
                </c:pt>
                <c:pt idx="1598">
                  <c:v>40968</c:v>
                </c:pt>
                <c:pt idx="1599">
                  <c:v>40969</c:v>
                </c:pt>
                <c:pt idx="1600">
                  <c:v>40970</c:v>
                </c:pt>
                <c:pt idx="1601">
                  <c:v>40973</c:v>
                </c:pt>
                <c:pt idx="1602">
                  <c:v>40974</c:v>
                </c:pt>
                <c:pt idx="1603">
                  <c:v>40975</c:v>
                </c:pt>
                <c:pt idx="1604">
                  <c:v>40976</c:v>
                </c:pt>
                <c:pt idx="1605">
                  <c:v>40977</c:v>
                </c:pt>
                <c:pt idx="1606">
                  <c:v>40980</c:v>
                </c:pt>
                <c:pt idx="1607">
                  <c:v>40981</c:v>
                </c:pt>
                <c:pt idx="1608">
                  <c:v>40982</c:v>
                </c:pt>
                <c:pt idx="1609">
                  <c:v>40983</c:v>
                </c:pt>
                <c:pt idx="1610">
                  <c:v>40984</c:v>
                </c:pt>
                <c:pt idx="1611">
                  <c:v>40987</c:v>
                </c:pt>
                <c:pt idx="1612">
                  <c:v>40988</c:v>
                </c:pt>
                <c:pt idx="1613">
                  <c:v>40989</c:v>
                </c:pt>
                <c:pt idx="1614">
                  <c:v>40990</c:v>
                </c:pt>
                <c:pt idx="1615">
                  <c:v>40991</c:v>
                </c:pt>
                <c:pt idx="1616">
                  <c:v>40994</c:v>
                </c:pt>
                <c:pt idx="1617">
                  <c:v>40995</c:v>
                </c:pt>
                <c:pt idx="1618">
                  <c:v>40996</c:v>
                </c:pt>
                <c:pt idx="1619">
                  <c:v>40997</c:v>
                </c:pt>
                <c:pt idx="1620">
                  <c:v>40998</c:v>
                </c:pt>
                <c:pt idx="1621">
                  <c:v>41001</c:v>
                </c:pt>
                <c:pt idx="1622">
                  <c:v>41002</c:v>
                </c:pt>
                <c:pt idx="1623">
                  <c:v>41003</c:v>
                </c:pt>
                <c:pt idx="1624">
                  <c:v>41004</c:v>
                </c:pt>
                <c:pt idx="1625">
                  <c:v>41009</c:v>
                </c:pt>
                <c:pt idx="1626">
                  <c:v>41010</c:v>
                </c:pt>
                <c:pt idx="1627">
                  <c:v>41011</c:v>
                </c:pt>
                <c:pt idx="1628">
                  <c:v>41012</c:v>
                </c:pt>
                <c:pt idx="1629">
                  <c:v>41015</c:v>
                </c:pt>
                <c:pt idx="1630">
                  <c:v>41016</c:v>
                </c:pt>
                <c:pt idx="1631">
                  <c:v>41017</c:v>
                </c:pt>
                <c:pt idx="1632">
                  <c:v>41018</c:v>
                </c:pt>
                <c:pt idx="1633">
                  <c:v>41019</c:v>
                </c:pt>
                <c:pt idx="1634">
                  <c:v>41022</c:v>
                </c:pt>
                <c:pt idx="1635">
                  <c:v>41023</c:v>
                </c:pt>
                <c:pt idx="1636">
                  <c:v>41024</c:v>
                </c:pt>
                <c:pt idx="1637">
                  <c:v>41025</c:v>
                </c:pt>
                <c:pt idx="1638">
                  <c:v>41026</c:v>
                </c:pt>
                <c:pt idx="1639">
                  <c:v>41029</c:v>
                </c:pt>
                <c:pt idx="1640">
                  <c:v>41031</c:v>
                </c:pt>
                <c:pt idx="1641">
                  <c:v>41032</c:v>
                </c:pt>
                <c:pt idx="1642">
                  <c:v>41033</c:v>
                </c:pt>
                <c:pt idx="1643">
                  <c:v>41036</c:v>
                </c:pt>
                <c:pt idx="1644">
                  <c:v>41037</c:v>
                </c:pt>
                <c:pt idx="1645">
                  <c:v>41038</c:v>
                </c:pt>
                <c:pt idx="1646">
                  <c:v>41039</c:v>
                </c:pt>
                <c:pt idx="1647">
                  <c:v>41040</c:v>
                </c:pt>
                <c:pt idx="1648">
                  <c:v>41043</c:v>
                </c:pt>
                <c:pt idx="1649">
                  <c:v>41044</c:v>
                </c:pt>
                <c:pt idx="1650">
                  <c:v>41045</c:v>
                </c:pt>
                <c:pt idx="1651">
                  <c:v>41046</c:v>
                </c:pt>
                <c:pt idx="1652">
                  <c:v>41047</c:v>
                </c:pt>
                <c:pt idx="1653">
                  <c:v>41050</c:v>
                </c:pt>
                <c:pt idx="1654">
                  <c:v>41051</c:v>
                </c:pt>
                <c:pt idx="1655">
                  <c:v>41052</c:v>
                </c:pt>
                <c:pt idx="1656">
                  <c:v>41053</c:v>
                </c:pt>
                <c:pt idx="1657">
                  <c:v>41054</c:v>
                </c:pt>
                <c:pt idx="1658">
                  <c:v>41057</c:v>
                </c:pt>
                <c:pt idx="1659">
                  <c:v>41058</c:v>
                </c:pt>
                <c:pt idx="1660">
                  <c:v>41059</c:v>
                </c:pt>
                <c:pt idx="1661">
                  <c:v>41060</c:v>
                </c:pt>
                <c:pt idx="1662">
                  <c:v>41061</c:v>
                </c:pt>
                <c:pt idx="1663">
                  <c:v>41064</c:v>
                </c:pt>
                <c:pt idx="1664">
                  <c:v>41065</c:v>
                </c:pt>
                <c:pt idx="1665">
                  <c:v>41066</c:v>
                </c:pt>
                <c:pt idx="1666">
                  <c:v>41068</c:v>
                </c:pt>
                <c:pt idx="1667">
                  <c:v>41071</c:v>
                </c:pt>
                <c:pt idx="1668">
                  <c:v>41072</c:v>
                </c:pt>
                <c:pt idx="1669">
                  <c:v>41073</c:v>
                </c:pt>
                <c:pt idx="1670">
                  <c:v>41074</c:v>
                </c:pt>
                <c:pt idx="1671">
                  <c:v>41075</c:v>
                </c:pt>
                <c:pt idx="1672">
                  <c:v>41078</c:v>
                </c:pt>
                <c:pt idx="1673">
                  <c:v>41079</c:v>
                </c:pt>
                <c:pt idx="1674">
                  <c:v>41080</c:v>
                </c:pt>
                <c:pt idx="1675">
                  <c:v>41081</c:v>
                </c:pt>
                <c:pt idx="1676">
                  <c:v>41082</c:v>
                </c:pt>
                <c:pt idx="1677">
                  <c:v>41085</c:v>
                </c:pt>
                <c:pt idx="1678">
                  <c:v>41086</c:v>
                </c:pt>
                <c:pt idx="1679">
                  <c:v>41087</c:v>
                </c:pt>
                <c:pt idx="1680">
                  <c:v>41088</c:v>
                </c:pt>
                <c:pt idx="1681">
                  <c:v>41089</c:v>
                </c:pt>
                <c:pt idx="1682">
                  <c:v>41092</c:v>
                </c:pt>
                <c:pt idx="1683">
                  <c:v>41093</c:v>
                </c:pt>
                <c:pt idx="1684">
                  <c:v>41094</c:v>
                </c:pt>
                <c:pt idx="1685">
                  <c:v>41095</c:v>
                </c:pt>
                <c:pt idx="1686">
                  <c:v>41096</c:v>
                </c:pt>
                <c:pt idx="1687">
                  <c:v>41100</c:v>
                </c:pt>
                <c:pt idx="1688">
                  <c:v>41101</c:v>
                </c:pt>
                <c:pt idx="1689">
                  <c:v>41102</c:v>
                </c:pt>
                <c:pt idx="1690">
                  <c:v>41103</c:v>
                </c:pt>
                <c:pt idx="1691">
                  <c:v>41106</c:v>
                </c:pt>
                <c:pt idx="1692">
                  <c:v>41107</c:v>
                </c:pt>
                <c:pt idx="1693">
                  <c:v>41108</c:v>
                </c:pt>
                <c:pt idx="1694">
                  <c:v>41109</c:v>
                </c:pt>
                <c:pt idx="1695">
                  <c:v>41110</c:v>
                </c:pt>
                <c:pt idx="1696">
                  <c:v>41113</c:v>
                </c:pt>
                <c:pt idx="1697">
                  <c:v>41114</c:v>
                </c:pt>
                <c:pt idx="1698">
                  <c:v>41115</c:v>
                </c:pt>
                <c:pt idx="1699">
                  <c:v>41116</c:v>
                </c:pt>
                <c:pt idx="1700">
                  <c:v>41117</c:v>
                </c:pt>
                <c:pt idx="1701">
                  <c:v>41120</c:v>
                </c:pt>
                <c:pt idx="1702">
                  <c:v>41121</c:v>
                </c:pt>
                <c:pt idx="1703">
                  <c:v>41122</c:v>
                </c:pt>
                <c:pt idx="1704">
                  <c:v>41123</c:v>
                </c:pt>
                <c:pt idx="1705">
                  <c:v>41124</c:v>
                </c:pt>
                <c:pt idx="1706">
                  <c:v>41127</c:v>
                </c:pt>
                <c:pt idx="1707">
                  <c:v>41128</c:v>
                </c:pt>
                <c:pt idx="1708">
                  <c:v>41129</c:v>
                </c:pt>
                <c:pt idx="1709">
                  <c:v>41130</c:v>
                </c:pt>
                <c:pt idx="1710">
                  <c:v>41131</c:v>
                </c:pt>
                <c:pt idx="1711">
                  <c:v>41134</c:v>
                </c:pt>
                <c:pt idx="1712">
                  <c:v>41135</c:v>
                </c:pt>
                <c:pt idx="1713">
                  <c:v>41136</c:v>
                </c:pt>
                <c:pt idx="1714">
                  <c:v>41137</c:v>
                </c:pt>
                <c:pt idx="1715">
                  <c:v>41138</c:v>
                </c:pt>
                <c:pt idx="1716">
                  <c:v>41141</c:v>
                </c:pt>
                <c:pt idx="1717">
                  <c:v>41142</c:v>
                </c:pt>
                <c:pt idx="1718">
                  <c:v>41143</c:v>
                </c:pt>
                <c:pt idx="1719">
                  <c:v>41144</c:v>
                </c:pt>
                <c:pt idx="1720">
                  <c:v>41145</c:v>
                </c:pt>
                <c:pt idx="1721">
                  <c:v>41148</c:v>
                </c:pt>
                <c:pt idx="1722">
                  <c:v>41149</c:v>
                </c:pt>
                <c:pt idx="1723">
                  <c:v>41150</c:v>
                </c:pt>
                <c:pt idx="1724">
                  <c:v>41151</c:v>
                </c:pt>
                <c:pt idx="1725">
                  <c:v>41152</c:v>
                </c:pt>
                <c:pt idx="1726">
                  <c:v>41155</c:v>
                </c:pt>
                <c:pt idx="1727">
                  <c:v>41156</c:v>
                </c:pt>
                <c:pt idx="1728">
                  <c:v>41157</c:v>
                </c:pt>
                <c:pt idx="1729">
                  <c:v>41158</c:v>
                </c:pt>
                <c:pt idx="1730">
                  <c:v>41162</c:v>
                </c:pt>
                <c:pt idx="1731">
                  <c:v>41163</c:v>
                </c:pt>
                <c:pt idx="1732">
                  <c:v>41164</c:v>
                </c:pt>
                <c:pt idx="1733">
                  <c:v>41165</c:v>
                </c:pt>
                <c:pt idx="1734">
                  <c:v>41166</c:v>
                </c:pt>
                <c:pt idx="1735">
                  <c:v>41169</c:v>
                </c:pt>
                <c:pt idx="1736">
                  <c:v>41170</c:v>
                </c:pt>
                <c:pt idx="1737">
                  <c:v>41171</c:v>
                </c:pt>
                <c:pt idx="1738">
                  <c:v>41172</c:v>
                </c:pt>
                <c:pt idx="1739">
                  <c:v>41173</c:v>
                </c:pt>
                <c:pt idx="1740">
                  <c:v>41176</c:v>
                </c:pt>
                <c:pt idx="1741">
                  <c:v>41177</c:v>
                </c:pt>
                <c:pt idx="1742">
                  <c:v>41178</c:v>
                </c:pt>
                <c:pt idx="1743">
                  <c:v>41179</c:v>
                </c:pt>
                <c:pt idx="1744">
                  <c:v>41180</c:v>
                </c:pt>
                <c:pt idx="1745">
                  <c:v>41183</c:v>
                </c:pt>
                <c:pt idx="1746">
                  <c:v>41184</c:v>
                </c:pt>
                <c:pt idx="1747">
                  <c:v>41185</c:v>
                </c:pt>
                <c:pt idx="1748">
                  <c:v>41186</c:v>
                </c:pt>
                <c:pt idx="1749">
                  <c:v>41187</c:v>
                </c:pt>
                <c:pt idx="1750">
                  <c:v>41190</c:v>
                </c:pt>
                <c:pt idx="1751">
                  <c:v>41191</c:v>
                </c:pt>
                <c:pt idx="1752">
                  <c:v>41192</c:v>
                </c:pt>
                <c:pt idx="1753">
                  <c:v>41193</c:v>
                </c:pt>
                <c:pt idx="1754">
                  <c:v>41197</c:v>
                </c:pt>
                <c:pt idx="1755">
                  <c:v>41198</c:v>
                </c:pt>
                <c:pt idx="1756">
                  <c:v>41199</c:v>
                </c:pt>
                <c:pt idx="1757">
                  <c:v>41200</c:v>
                </c:pt>
                <c:pt idx="1758">
                  <c:v>41201</c:v>
                </c:pt>
                <c:pt idx="1759">
                  <c:v>41204</c:v>
                </c:pt>
                <c:pt idx="1760">
                  <c:v>41205</c:v>
                </c:pt>
                <c:pt idx="1761">
                  <c:v>41206</c:v>
                </c:pt>
                <c:pt idx="1762">
                  <c:v>41207</c:v>
                </c:pt>
                <c:pt idx="1763">
                  <c:v>41208</c:v>
                </c:pt>
                <c:pt idx="1764">
                  <c:v>41211</c:v>
                </c:pt>
                <c:pt idx="1765">
                  <c:v>41212</c:v>
                </c:pt>
                <c:pt idx="1766">
                  <c:v>41213</c:v>
                </c:pt>
                <c:pt idx="1767">
                  <c:v>41214</c:v>
                </c:pt>
                <c:pt idx="1768">
                  <c:v>41218</c:v>
                </c:pt>
                <c:pt idx="1769">
                  <c:v>41219</c:v>
                </c:pt>
                <c:pt idx="1770">
                  <c:v>41220</c:v>
                </c:pt>
                <c:pt idx="1771">
                  <c:v>41221</c:v>
                </c:pt>
                <c:pt idx="1772">
                  <c:v>41222</c:v>
                </c:pt>
                <c:pt idx="1773">
                  <c:v>41225</c:v>
                </c:pt>
                <c:pt idx="1774">
                  <c:v>41226</c:v>
                </c:pt>
                <c:pt idx="1775">
                  <c:v>41227</c:v>
                </c:pt>
                <c:pt idx="1776">
                  <c:v>41229</c:v>
                </c:pt>
                <c:pt idx="1777">
                  <c:v>41232</c:v>
                </c:pt>
                <c:pt idx="1778">
                  <c:v>41234</c:v>
                </c:pt>
                <c:pt idx="1779">
                  <c:v>41235</c:v>
                </c:pt>
                <c:pt idx="1780">
                  <c:v>41236</c:v>
                </c:pt>
                <c:pt idx="1781">
                  <c:v>41239</c:v>
                </c:pt>
                <c:pt idx="1782">
                  <c:v>41240</c:v>
                </c:pt>
                <c:pt idx="1783">
                  <c:v>41241</c:v>
                </c:pt>
                <c:pt idx="1784">
                  <c:v>41242</c:v>
                </c:pt>
                <c:pt idx="1785">
                  <c:v>41243</c:v>
                </c:pt>
                <c:pt idx="1786">
                  <c:v>41246</c:v>
                </c:pt>
                <c:pt idx="1787">
                  <c:v>41247</c:v>
                </c:pt>
                <c:pt idx="1788">
                  <c:v>41248</c:v>
                </c:pt>
                <c:pt idx="1789">
                  <c:v>41249</c:v>
                </c:pt>
                <c:pt idx="1790">
                  <c:v>41250</c:v>
                </c:pt>
                <c:pt idx="1791">
                  <c:v>41253</c:v>
                </c:pt>
                <c:pt idx="1792">
                  <c:v>41254</c:v>
                </c:pt>
                <c:pt idx="1793">
                  <c:v>41255</c:v>
                </c:pt>
                <c:pt idx="1794">
                  <c:v>41256</c:v>
                </c:pt>
                <c:pt idx="1795">
                  <c:v>41257</c:v>
                </c:pt>
                <c:pt idx="1796">
                  <c:v>41260</c:v>
                </c:pt>
                <c:pt idx="1797">
                  <c:v>41261</c:v>
                </c:pt>
                <c:pt idx="1798">
                  <c:v>41262</c:v>
                </c:pt>
                <c:pt idx="1799">
                  <c:v>41263</c:v>
                </c:pt>
                <c:pt idx="1800">
                  <c:v>41264</c:v>
                </c:pt>
                <c:pt idx="1801">
                  <c:v>41269</c:v>
                </c:pt>
                <c:pt idx="1802">
                  <c:v>41270</c:v>
                </c:pt>
                <c:pt idx="1803">
                  <c:v>41271</c:v>
                </c:pt>
                <c:pt idx="1804">
                  <c:v>41276</c:v>
                </c:pt>
                <c:pt idx="1805">
                  <c:v>41277</c:v>
                </c:pt>
                <c:pt idx="1806">
                  <c:v>41278</c:v>
                </c:pt>
                <c:pt idx="1807">
                  <c:v>41281</c:v>
                </c:pt>
                <c:pt idx="1808">
                  <c:v>41282</c:v>
                </c:pt>
                <c:pt idx="1809">
                  <c:v>41283</c:v>
                </c:pt>
                <c:pt idx="1810">
                  <c:v>41284</c:v>
                </c:pt>
                <c:pt idx="1811">
                  <c:v>41285</c:v>
                </c:pt>
                <c:pt idx="1812">
                  <c:v>41288</c:v>
                </c:pt>
                <c:pt idx="1813">
                  <c:v>41289</c:v>
                </c:pt>
                <c:pt idx="1814">
                  <c:v>41290</c:v>
                </c:pt>
                <c:pt idx="1815">
                  <c:v>41291</c:v>
                </c:pt>
                <c:pt idx="1816">
                  <c:v>41292</c:v>
                </c:pt>
                <c:pt idx="1817">
                  <c:v>41295</c:v>
                </c:pt>
                <c:pt idx="1818">
                  <c:v>41296</c:v>
                </c:pt>
                <c:pt idx="1819">
                  <c:v>41297</c:v>
                </c:pt>
                <c:pt idx="1820">
                  <c:v>41298</c:v>
                </c:pt>
                <c:pt idx="1821">
                  <c:v>41302</c:v>
                </c:pt>
                <c:pt idx="1822">
                  <c:v>41303</c:v>
                </c:pt>
                <c:pt idx="1823">
                  <c:v>41304</c:v>
                </c:pt>
                <c:pt idx="1824">
                  <c:v>41305</c:v>
                </c:pt>
                <c:pt idx="1825">
                  <c:v>41306</c:v>
                </c:pt>
                <c:pt idx="1826">
                  <c:v>41309</c:v>
                </c:pt>
                <c:pt idx="1827">
                  <c:v>41310</c:v>
                </c:pt>
                <c:pt idx="1828">
                  <c:v>41311</c:v>
                </c:pt>
                <c:pt idx="1829">
                  <c:v>41312</c:v>
                </c:pt>
                <c:pt idx="1830">
                  <c:v>41313</c:v>
                </c:pt>
                <c:pt idx="1831">
                  <c:v>41318</c:v>
                </c:pt>
                <c:pt idx="1832">
                  <c:v>41319</c:v>
                </c:pt>
                <c:pt idx="1833">
                  <c:v>41320</c:v>
                </c:pt>
                <c:pt idx="1834">
                  <c:v>41323</c:v>
                </c:pt>
                <c:pt idx="1835">
                  <c:v>41324</c:v>
                </c:pt>
                <c:pt idx="1836">
                  <c:v>41325</c:v>
                </c:pt>
                <c:pt idx="1837">
                  <c:v>41326</c:v>
                </c:pt>
                <c:pt idx="1838">
                  <c:v>41327</c:v>
                </c:pt>
                <c:pt idx="1839">
                  <c:v>41330</c:v>
                </c:pt>
                <c:pt idx="1840">
                  <c:v>41331</c:v>
                </c:pt>
                <c:pt idx="1841">
                  <c:v>41332</c:v>
                </c:pt>
                <c:pt idx="1842">
                  <c:v>41333</c:v>
                </c:pt>
                <c:pt idx="1843">
                  <c:v>41334</c:v>
                </c:pt>
                <c:pt idx="1844">
                  <c:v>41337</c:v>
                </c:pt>
                <c:pt idx="1845">
                  <c:v>41338</c:v>
                </c:pt>
                <c:pt idx="1846">
                  <c:v>41339</c:v>
                </c:pt>
                <c:pt idx="1847">
                  <c:v>41340</c:v>
                </c:pt>
                <c:pt idx="1848">
                  <c:v>41341</c:v>
                </c:pt>
                <c:pt idx="1849">
                  <c:v>41344</c:v>
                </c:pt>
                <c:pt idx="1850">
                  <c:v>41345</c:v>
                </c:pt>
                <c:pt idx="1851">
                  <c:v>41346</c:v>
                </c:pt>
                <c:pt idx="1852">
                  <c:v>41347</c:v>
                </c:pt>
                <c:pt idx="1853">
                  <c:v>41348</c:v>
                </c:pt>
                <c:pt idx="1854">
                  <c:v>41351</c:v>
                </c:pt>
                <c:pt idx="1855">
                  <c:v>41352</c:v>
                </c:pt>
                <c:pt idx="1856">
                  <c:v>41353</c:v>
                </c:pt>
                <c:pt idx="1857">
                  <c:v>41354</c:v>
                </c:pt>
                <c:pt idx="1858">
                  <c:v>41355</c:v>
                </c:pt>
                <c:pt idx="1859">
                  <c:v>41358</c:v>
                </c:pt>
                <c:pt idx="1860">
                  <c:v>41359</c:v>
                </c:pt>
                <c:pt idx="1861">
                  <c:v>41360</c:v>
                </c:pt>
                <c:pt idx="1862">
                  <c:v>41361</c:v>
                </c:pt>
                <c:pt idx="1863">
                  <c:v>41365</c:v>
                </c:pt>
                <c:pt idx="1864">
                  <c:v>41366</c:v>
                </c:pt>
                <c:pt idx="1865">
                  <c:v>41367</c:v>
                </c:pt>
                <c:pt idx="1866">
                  <c:v>41368</c:v>
                </c:pt>
                <c:pt idx="1867">
                  <c:v>41369</c:v>
                </c:pt>
                <c:pt idx="1868">
                  <c:v>41372</c:v>
                </c:pt>
                <c:pt idx="1869">
                  <c:v>41373</c:v>
                </c:pt>
                <c:pt idx="1870">
                  <c:v>41374</c:v>
                </c:pt>
                <c:pt idx="1871">
                  <c:v>41375</c:v>
                </c:pt>
                <c:pt idx="1872">
                  <c:v>41376</c:v>
                </c:pt>
                <c:pt idx="1873">
                  <c:v>41379</c:v>
                </c:pt>
                <c:pt idx="1874">
                  <c:v>41380</c:v>
                </c:pt>
                <c:pt idx="1875">
                  <c:v>41381</c:v>
                </c:pt>
                <c:pt idx="1876">
                  <c:v>41382</c:v>
                </c:pt>
                <c:pt idx="1877">
                  <c:v>41383</c:v>
                </c:pt>
                <c:pt idx="1878">
                  <c:v>41386</c:v>
                </c:pt>
                <c:pt idx="1879">
                  <c:v>41387</c:v>
                </c:pt>
                <c:pt idx="1880">
                  <c:v>41388</c:v>
                </c:pt>
                <c:pt idx="1881">
                  <c:v>41389</c:v>
                </c:pt>
                <c:pt idx="1882">
                  <c:v>41390</c:v>
                </c:pt>
                <c:pt idx="1883">
                  <c:v>41393</c:v>
                </c:pt>
                <c:pt idx="1884">
                  <c:v>41394</c:v>
                </c:pt>
                <c:pt idx="1885">
                  <c:v>41396</c:v>
                </c:pt>
                <c:pt idx="1886">
                  <c:v>41397</c:v>
                </c:pt>
                <c:pt idx="1887">
                  <c:v>41400</c:v>
                </c:pt>
                <c:pt idx="1888">
                  <c:v>41401</c:v>
                </c:pt>
                <c:pt idx="1889">
                  <c:v>41402</c:v>
                </c:pt>
                <c:pt idx="1890">
                  <c:v>41403</c:v>
                </c:pt>
                <c:pt idx="1891">
                  <c:v>41404</c:v>
                </c:pt>
                <c:pt idx="1892">
                  <c:v>41407</c:v>
                </c:pt>
                <c:pt idx="1893">
                  <c:v>41408</c:v>
                </c:pt>
                <c:pt idx="1894">
                  <c:v>41409</c:v>
                </c:pt>
                <c:pt idx="1895">
                  <c:v>41410</c:v>
                </c:pt>
                <c:pt idx="1896">
                  <c:v>41411</c:v>
                </c:pt>
                <c:pt idx="1897">
                  <c:v>41414</c:v>
                </c:pt>
                <c:pt idx="1898">
                  <c:v>41415</c:v>
                </c:pt>
                <c:pt idx="1899">
                  <c:v>41416</c:v>
                </c:pt>
                <c:pt idx="1900">
                  <c:v>41417</c:v>
                </c:pt>
                <c:pt idx="1901">
                  <c:v>41418</c:v>
                </c:pt>
                <c:pt idx="1902">
                  <c:v>41421</c:v>
                </c:pt>
                <c:pt idx="1903">
                  <c:v>41422</c:v>
                </c:pt>
                <c:pt idx="1904">
                  <c:v>41423</c:v>
                </c:pt>
                <c:pt idx="1905">
                  <c:v>41425</c:v>
                </c:pt>
                <c:pt idx="1906">
                  <c:v>41428</c:v>
                </c:pt>
                <c:pt idx="1907">
                  <c:v>41429</c:v>
                </c:pt>
                <c:pt idx="1908">
                  <c:v>41430</c:v>
                </c:pt>
                <c:pt idx="1909">
                  <c:v>41431</c:v>
                </c:pt>
                <c:pt idx="1910">
                  <c:v>41432</c:v>
                </c:pt>
                <c:pt idx="1911">
                  <c:v>41435</c:v>
                </c:pt>
                <c:pt idx="1912">
                  <c:v>41436</c:v>
                </c:pt>
                <c:pt idx="1913">
                  <c:v>41437</c:v>
                </c:pt>
                <c:pt idx="1914">
                  <c:v>41438</c:v>
                </c:pt>
                <c:pt idx="1915">
                  <c:v>41439</c:v>
                </c:pt>
                <c:pt idx="1916">
                  <c:v>41442</c:v>
                </c:pt>
                <c:pt idx="1917">
                  <c:v>41443</c:v>
                </c:pt>
                <c:pt idx="1918">
                  <c:v>41444</c:v>
                </c:pt>
                <c:pt idx="1919">
                  <c:v>41445</c:v>
                </c:pt>
                <c:pt idx="1920">
                  <c:v>41446</c:v>
                </c:pt>
                <c:pt idx="1921">
                  <c:v>41449</c:v>
                </c:pt>
                <c:pt idx="1922">
                  <c:v>41450</c:v>
                </c:pt>
                <c:pt idx="1923">
                  <c:v>41451</c:v>
                </c:pt>
                <c:pt idx="1924">
                  <c:v>41452</c:v>
                </c:pt>
                <c:pt idx="1925">
                  <c:v>41453</c:v>
                </c:pt>
                <c:pt idx="1926">
                  <c:v>41456</c:v>
                </c:pt>
                <c:pt idx="1927">
                  <c:v>41457</c:v>
                </c:pt>
                <c:pt idx="1928">
                  <c:v>41458</c:v>
                </c:pt>
                <c:pt idx="1929">
                  <c:v>41459</c:v>
                </c:pt>
                <c:pt idx="1930">
                  <c:v>41460</c:v>
                </c:pt>
                <c:pt idx="1931">
                  <c:v>41463</c:v>
                </c:pt>
                <c:pt idx="1932">
                  <c:v>41465</c:v>
                </c:pt>
                <c:pt idx="1933">
                  <c:v>41466</c:v>
                </c:pt>
                <c:pt idx="1934">
                  <c:v>41467</c:v>
                </c:pt>
                <c:pt idx="1935">
                  <c:v>41470</c:v>
                </c:pt>
                <c:pt idx="1936">
                  <c:v>41471</c:v>
                </c:pt>
                <c:pt idx="1937">
                  <c:v>41472</c:v>
                </c:pt>
                <c:pt idx="1938">
                  <c:v>41473</c:v>
                </c:pt>
                <c:pt idx="1939">
                  <c:v>41474</c:v>
                </c:pt>
                <c:pt idx="1940">
                  <c:v>41477</c:v>
                </c:pt>
                <c:pt idx="1941">
                  <c:v>41478</c:v>
                </c:pt>
                <c:pt idx="1942">
                  <c:v>41479</c:v>
                </c:pt>
                <c:pt idx="1943">
                  <c:v>41480</c:v>
                </c:pt>
                <c:pt idx="1944">
                  <c:v>41481</c:v>
                </c:pt>
                <c:pt idx="1945">
                  <c:v>41484</c:v>
                </c:pt>
                <c:pt idx="1946">
                  <c:v>41485</c:v>
                </c:pt>
                <c:pt idx="1947">
                  <c:v>41486</c:v>
                </c:pt>
                <c:pt idx="1948">
                  <c:v>41487</c:v>
                </c:pt>
                <c:pt idx="1949">
                  <c:v>41488</c:v>
                </c:pt>
                <c:pt idx="1950">
                  <c:v>41491</c:v>
                </c:pt>
                <c:pt idx="1951">
                  <c:v>41492</c:v>
                </c:pt>
                <c:pt idx="1952">
                  <c:v>41493</c:v>
                </c:pt>
                <c:pt idx="1953">
                  <c:v>41494</c:v>
                </c:pt>
                <c:pt idx="1954">
                  <c:v>41495</c:v>
                </c:pt>
                <c:pt idx="1955">
                  <c:v>41498</c:v>
                </c:pt>
                <c:pt idx="1956">
                  <c:v>41499</c:v>
                </c:pt>
                <c:pt idx="1957">
                  <c:v>41500</c:v>
                </c:pt>
                <c:pt idx="1958">
                  <c:v>41501</c:v>
                </c:pt>
                <c:pt idx="1959">
                  <c:v>41502</c:v>
                </c:pt>
                <c:pt idx="1960">
                  <c:v>41505</c:v>
                </c:pt>
                <c:pt idx="1961">
                  <c:v>41506</c:v>
                </c:pt>
                <c:pt idx="1962">
                  <c:v>41507</c:v>
                </c:pt>
                <c:pt idx="1963">
                  <c:v>41508</c:v>
                </c:pt>
                <c:pt idx="1964">
                  <c:v>41509</c:v>
                </c:pt>
                <c:pt idx="1965">
                  <c:v>41512</c:v>
                </c:pt>
                <c:pt idx="1966">
                  <c:v>41513</c:v>
                </c:pt>
                <c:pt idx="1967">
                  <c:v>41514</c:v>
                </c:pt>
                <c:pt idx="1968">
                  <c:v>41515</c:v>
                </c:pt>
                <c:pt idx="1969">
                  <c:v>41516</c:v>
                </c:pt>
                <c:pt idx="1970">
                  <c:v>41519</c:v>
                </c:pt>
                <c:pt idx="1971">
                  <c:v>41520</c:v>
                </c:pt>
                <c:pt idx="1972">
                  <c:v>41521</c:v>
                </c:pt>
                <c:pt idx="1973">
                  <c:v>41522</c:v>
                </c:pt>
                <c:pt idx="1974">
                  <c:v>41523</c:v>
                </c:pt>
                <c:pt idx="1975">
                  <c:v>41526</c:v>
                </c:pt>
                <c:pt idx="1976">
                  <c:v>41527</c:v>
                </c:pt>
                <c:pt idx="1977">
                  <c:v>41528</c:v>
                </c:pt>
                <c:pt idx="1978">
                  <c:v>41529</c:v>
                </c:pt>
                <c:pt idx="1979">
                  <c:v>41530</c:v>
                </c:pt>
                <c:pt idx="1980">
                  <c:v>41533</c:v>
                </c:pt>
                <c:pt idx="1981">
                  <c:v>41534</c:v>
                </c:pt>
                <c:pt idx="1982">
                  <c:v>41535</c:v>
                </c:pt>
                <c:pt idx="1983">
                  <c:v>41536</c:v>
                </c:pt>
                <c:pt idx="1984">
                  <c:v>41537</c:v>
                </c:pt>
                <c:pt idx="1985">
                  <c:v>41540</c:v>
                </c:pt>
                <c:pt idx="1986">
                  <c:v>41541</c:v>
                </c:pt>
                <c:pt idx="1987">
                  <c:v>41542</c:v>
                </c:pt>
                <c:pt idx="1988">
                  <c:v>41543</c:v>
                </c:pt>
                <c:pt idx="1989">
                  <c:v>41544</c:v>
                </c:pt>
                <c:pt idx="1990">
                  <c:v>41547</c:v>
                </c:pt>
                <c:pt idx="1991">
                  <c:v>41548</c:v>
                </c:pt>
                <c:pt idx="1992">
                  <c:v>41549</c:v>
                </c:pt>
                <c:pt idx="1993">
                  <c:v>41550</c:v>
                </c:pt>
                <c:pt idx="1994">
                  <c:v>41551</c:v>
                </c:pt>
                <c:pt idx="1995">
                  <c:v>41554</c:v>
                </c:pt>
                <c:pt idx="1996">
                  <c:v>41555</c:v>
                </c:pt>
                <c:pt idx="1997">
                  <c:v>41556</c:v>
                </c:pt>
                <c:pt idx="1998">
                  <c:v>41557</c:v>
                </c:pt>
                <c:pt idx="1999">
                  <c:v>41558</c:v>
                </c:pt>
                <c:pt idx="2000">
                  <c:v>41561</c:v>
                </c:pt>
                <c:pt idx="2001">
                  <c:v>41562</c:v>
                </c:pt>
                <c:pt idx="2002">
                  <c:v>41563</c:v>
                </c:pt>
                <c:pt idx="2003">
                  <c:v>41564</c:v>
                </c:pt>
                <c:pt idx="2004">
                  <c:v>41565</c:v>
                </c:pt>
                <c:pt idx="2005">
                  <c:v>41568</c:v>
                </c:pt>
                <c:pt idx="2006">
                  <c:v>41569</c:v>
                </c:pt>
                <c:pt idx="2007">
                  <c:v>41570</c:v>
                </c:pt>
                <c:pt idx="2008">
                  <c:v>41571</c:v>
                </c:pt>
                <c:pt idx="2009">
                  <c:v>41572</c:v>
                </c:pt>
                <c:pt idx="2010">
                  <c:v>41575</c:v>
                </c:pt>
                <c:pt idx="2011">
                  <c:v>41576</c:v>
                </c:pt>
                <c:pt idx="2012">
                  <c:v>41577</c:v>
                </c:pt>
                <c:pt idx="2013">
                  <c:v>41578</c:v>
                </c:pt>
                <c:pt idx="2014">
                  <c:v>41579</c:v>
                </c:pt>
                <c:pt idx="2015">
                  <c:v>41582</c:v>
                </c:pt>
                <c:pt idx="2016">
                  <c:v>41583</c:v>
                </c:pt>
                <c:pt idx="2017">
                  <c:v>41584</c:v>
                </c:pt>
                <c:pt idx="2018">
                  <c:v>41585</c:v>
                </c:pt>
                <c:pt idx="2019">
                  <c:v>41586</c:v>
                </c:pt>
                <c:pt idx="2020">
                  <c:v>41589</c:v>
                </c:pt>
                <c:pt idx="2021">
                  <c:v>41590</c:v>
                </c:pt>
                <c:pt idx="2022">
                  <c:v>41591</c:v>
                </c:pt>
                <c:pt idx="2023">
                  <c:v>41592</c:v>
                </c:pt>
                <c:pt idx="2024">
                  <c:v>41596</c:v>
                </c:pt>
                <c:pt idx="2025">
                  <c:v>41597</c:v>
                </c:pt>
                <c:pt idx="2026">
                  <c:v>41599</c:v>
                </c:pt>
                <c:pt idx="2027">
                  <c:v>41600</c:v>
                </c:pt>
                <c:pt idx="2028">
                  <c:v>41603</c:v>
                </c:pt>
                <c:pt idx="2029">
                  <c:v>41604</c:v>
                </c:pt>
                <c:pt idx="2030">
                  <c:v>41605</c:v>
                </c:pt>
                <c:pt idx="2031">
                  <c:v>41606</c:v>
                </c:pt>
                <c:pt idx="2032">
                  <c:v>41607</c:v>
                </c:pt>
                <c:pt idx="2033">
                  <c:v>41610</c:v>
                </c:pt>
                <c:pt idx="2034">
                  <c:v>41611</c:v>
                </c:pt>
                <c:pt idx="2035">
                  <c:v>41612</c:v>
                </c:pt>
                <c:pt idx="2036">
                  <c:v>41613</c:v>
                </c:pt>
                <c:pt idx="2037">
                  <c:v>41614</c:v>
                </c:pt>
                <c:pt idx="2038">
                  <c:v>41617</c:v>
                </c:pt>
                <c:pt idx="2039">
                  <c:v>41618</c:v>
                </c:pt>
                <c:pt idx="2040">
                  <c:v>41619</c:v>
                </c:pt>
                <c:pt idx="2041">
                  <c:v>41620</c:v>
                </c:pt>
                <c:pt idx="2042">
                  <c:v>41621</c:v>
                </c:pt>
                <c:pt idx="2043">
                  <c:v>41624</c:v>
                </c:pt>
                <c:pt idx="2044">
                  <c:v>41625</c:v>
                </c:pt>
                <c:pt idx="2045">
                  <c:v>41626</c:v>
                </c:pt>
                <c:pt idx="2046">
                  <c:v>41627</c:v>
                </c:pt>
                <c:pt idx="2047">
                  <c:v>41628</c:v>
                </c:pt>
                <c:pt idx="2048">
                  <c:v>41631</c:v>
                </c:pt>
                <c:pt idx="2049">
                  <c:v>41634</c:v>
                </c:pt>
                <c:pt idx="2050">
                  <c:v>41635</c:v>
                </c:pt>
                <c:pt idx="2051">
                  <c:v>41638</c:v>
                </c:pt>
                <c:pt idx="2052">
                  <c:v>41641</c:v>
                </c:pt>
                <c:pt idx="2053">
                  <c:v>41642</c:v>
                </c:pt>
                <c:pt idx="2054">
                  <c:v>41645</c:v>
                </c:pt>
                <c:pt idx="2055">
                  <c:v>41646</c:v>
                </c:pt>
                <c:pt idx="2056">
                  <c:v>41647</c:v>
                </c:pt>
                <c:pt idx="2057">
                  <c:v>41648</c:v>
                </c:pt>
                <c:pt idx="2058">
                  <c:v>41649</c:v>
                </c:pt>
                <c:pt idx="2059">
                  <c:v>41652</c:v>
                </c:pt>
                <c:pt idx="2060">
                  <c:v>41653</c:v>
                </c:pt>
                <c:pt idx="2061">
                  <c:v>41654</c:v>
                </c:pt>
                <c:pt idx="2062">
                  <c:v>41655</c:v>
                </c:pt>
                <c:pt idx="2063">
                  <c:v>41656</c:v>
                </c:pt>
                <c:pt idx="2064">
                  <c:v>41659</c:v>
                </c:pt>
                <c:pt idx="2065">
                  <c:v>41660</c:v>
                </c:pt>
                <c:pt idx="2066">
                  <c:v>41661</c:v>
                </c:pt>
                <c:pt idx="2067">
                  <c:v>41662</c:v>
                </c:pt>
                <c:pt idx="2068">
                  <c:v>41663</c:v>
                </c:pt>
                <c:pt idx="2069">
                  <c:v>41666</c:v>
                </c:pt>
                <c:pt idx="2070">
                  <c:v>41667</c:v>
                </c:pt>
                <c:pt idx="2071">
                  <c:v>41668</c:v>
                </c:pt>
                <c:pt idx="2072">
                  <c:v>41669</c:v>
                </c:pt>
                <c:pt idx="2073">
                  <c:v>41670</c:v>
                </c:pt>
                <c:pt idx="2074">
                  <c:v>41673</c:v>
                </c:pt>
                <c:pt idx="2075">
                  <c:v>41674</c:v>
                </c:pt>
                <c:pt idx="2076">
                  <c:v>41675</c:v>
                </c:pt>
                <c:pt idx="2077">
                  <c:v>41676</c:v>
                </c:pt>
                <c:pt idx="2078">
                  <c:v>41677</c:v>
                </c:pt>
                <c:pt idx="2079">
                  <c:v>41680</c:v>
                </c:pt>
                <c:pt idx="2080">
                  <c:v>41681</c:v>
                </c:pt>
                <c:pt idx="2081">
                  <c:v>41682</c:v>
                </c:pt>
                <c:pt idx="2082">
                  <c:v>41683</c:v>
                </c:pt>
                <c:pt idx="2083">
                  <c:v>41684</c:v>
                </c:pt>
                <c:pt idx="2084">
                  <c:v>41687</c:v>
                </c:pt>
                <c:pt idx="2085">
                  <c:v>41688</c:v>
                </c:pt>
                <c:pt idx="2086">
                  <c:v>41689</c:v>
                </c:pt>
                <c:pt idx="2087">
                  <c:v>41690</c:v>
                </c:pt>
                <c:pt idx="2088">
                  <c:v>41691</c:v>
                </c:pt>
                <c:pt idx="2089">
                  <c:v>41694</c:v>
                </c:pt>
                <c:pt idx="2090">
                  <c:v>41695</c:v>
                </c:pt>
                <c:pt idx="2091">
                  <c:v>41696</c:v>
                </c:pt>
                <c:pt idx="2092">
                  <c:v>41697</c:v>
                </c:pt>
                <c:pt idx="2093">
                  <c:v>41698</c:v>
                </c:pt>
                <c:pt idx="2094">
                  <c:v>41703</c:v>
                </c:pt>
                <c:pt idx="2095">
                  <c:v>41704</c:v>
                </c:pt>
                <c:pt idx="2096">
                  <c:v>41705</c:v>
                </c:pt>
                <c:pt idx="2097">
                  <c:v>41708</c:v>
                </c:pt>
                <c:pt idx="2098">
                  <c:v>41709</c:v>
                </c:pt>
                <c:pt idx="2099">
                  <c:v>41710</c:v>
                </c:pt>
                <c:pt idx="2100">
                  <c:v>41711</c:v>
                </c:pt>
                <c:pt idx="2101">
                  <c:v>41712</c:v>
                </c:pt>
                <c:pt idx="2102">
                  <c:v>41715</c:v>
                </c:pt>
                <c:pt idx="2103">
                  <c:v>41716</c:v>
                </c:pt>
                <c:pt idx="2104">
                  <c:v>41717</c:v>
                </c:pt>
                <c:pt idx="2105">
                  <c:v>41718</c:v>
                </c:pt>
                <c:pt idx="2106">
                  <c:v>41719</c:v>
                </c:pt>
                <c:pt idx="2107">
                  <c:v>41722</c:v>
                </c:pt>
                <c:pt idx="2108">
                  <c:v>41723</c:v>
                </c:pt>
                <c:pt idx="2109">
                  <c:v>41724</c:v>
                </c:pt>
                <c:pt idx="2110">
                  <c:v>41725</c:v>
                </c:pt>
                <c:pt idx="2111">
                  <c:v>41726</c:v>
                </c:pt>
                <c:pt idx="2112">
                  <c:v>41729</c:v>
                </c:pt>
                <c:pt idx="2113">
                  <c:v>41730</c:v>
                </c:pt>
                <c:pt idx="2114">
                  <c:v>41731</c:v>
                </c:pt>
                <c:pt idx="2115">
                  <c:v>41732</c:v>
                </c:pt>
                <c:pt idx="2116">
                  <c:v>41733</c:v>
                </c:pt>
                <c:pt idx="2117">
                  <c:v>41736</c:v>
                </c:pt>
                <c:pt idx="2118">
                  <c:v>41737</c:v>
                </c:pt>
                <c:pt idx="2119">
                  <c:v>41738</c:v>
                </c:pt>
                <c:pt idx="2120">
                  <c:v>41739</c:v>
                </c:pt>
                <c:pt idx="2121">
                  <c:v>41740</c:v>
                </c:pt>
                <c:pt idx="2122">
                  <c:v>41743</c:v>
                </c:pt>
                <c:pt idx="2123">
                  <c:v>41744</c:v>
                </c:pt>
                <c:pt idx="2124">
                  <c:v>41745</c:v>
                </c:pt>
                <c:pt idx="2125">
                  <c:v>41746</c:v>
                </c:pt>
                <c:pt idx="2126">
                  <c:v>41751</c:v>
                </c:pt>
                <c:pt idx="2127">
                  <c:v>41752</c:v>
                </c:pt>
                <c:pt idx="2128">
                  <c:v>41753</c:v>
                </c:pt>
                <c:pt idx="2129">
                  <c:v>41754</c:v>
                </c:pt>
                <c:pt idx="2130">
                  <c:v>41757</c:v>
                </c:pt>
                <c:pt idx="2131">
                  <c:v>41758</c:v>
                </c:pt>
                <c:pt idx="2132">
                  <c:v>41759</c:v>
                </c:pt>
                <c:pt idx="2133">
                  <c:v>41761</c:v>
                </c:pt>
                <c:pt idx="2134">
                  <c:v>41764</c:v>
                </c:pt>
                <c:pt idx="2135">
                  <c:v>41765</c:v>
                </c:pt>
                <c:pt idx="2136">
                  <c:v>41766</c:v>
                </c:pt>
                <c:pt idx="2137">
                  <c:v>41767</c:v>
                </c:pt>
                <c:pt idx="2138">
                  <c:v>41768</c:v>
                </c:pt>
                <c:pt idx="2139">
                  <c:v>41771</c:v>
                </c:pt>
                <c:pt idx="2140">
                  <c:v>41772</c:v>
                </c:pt>
                <c:pt idx="2141">
                  <c:v>41773</c:v>
                </c:pt>
                <c:pt idx="2142">
                  <c:v>41774</c:v>
                </c:pt>
                <c:pt idx="2143">
                  <c:v>41775</c:v>
                </c:pt>
                <c:pt idx="2144">
                  <c:v>41778</c:v>
                </c:pt>
                <c:pt idx="2145">
                  <c:v>41779</c:v>
                </c:pt>
                <c:pt idx="2146">
                  <c:v>41780</c:v>
                </c:pt>
                <c:pt idx="2147">
                  <c:v>41781</c:v>
                </c:pt>
                <c:pt idx="2148">
                  <c:v>41782</c:v>
                </c:pt>
                <c:pt idx="2149">
                  <c:v>41785</c:v>
                </c:pt>
                <c:pt idx="2150">
                  <c:v>41786</c:v>
                </c:pt>
                <c:pt idx="2151">
                  <c:v>41787</c:v>
                </c:pt>
                <c:pt idx="2152">
                  <c:v>41788</c:v>
                </c:pt>
                <c:pt idx="2153">
                  <c:v>41789</c:v>
                </c:pt>
                <c:pt idx="2154">
                  <c:v>41792</c:v>
                </c:pt>
                <c:pt idx="2155">
                  <c:v>41793</c:v>
                </c:pt>
                <c:pt idx="2156">
                  <c:v>41794</c:v>
                </c:pt>
                <c:pt idx="2157">
                  <c:v>41795</c:v>
                </c:pt>
                <c:pt idx="2158">
                  <c:v>41796</c:v>
                </c:pt>
                <c:pt idx="2159">
                  <c:v>41799</c:v>
                </c:pt>
                <c:pt idx="2160">
                  <c:v>41800</c:v>
                </c:pt>
                <c:pt idx="2161">
                  <c:v>41801</c:v>
                </c:pt>
                <c:pt idx="2162">
                  <c:v>41803</c:v>
                </c:pt>
                <c:pt idx="2163">
                  <c:v>41806</c:v>
                </c:pt>
                <c:pt idx="2164">
                  <c:v>41807</c:v>
                </c:pt>
                <c:pt idx="2165">
                  <c:v>41808</c:v>
                </c:pt>
                <c:pt idx="2166">
                  <c:v>41810</c:v>
                </c:pt>
                <c:pt idx="2167">
                  <c:v>41813</c:v>
                </c:pt>
                <c:pt idx="2168">
                  <c:v>41814</c:v>
                </c:pt>
                <c:pt idx="2169">
                  <c:v>41815</c:v>
                </c:pt>
                <c:pt idx="2170">
                  <c:v>41816</c:v>
                </c:pt>
                <c:pt idx="2171">
                  <c:v>41817</c:v>
                </c:pt>
                <c:pt idx="2172">
                  <c:v>41820</c:v>
                </c:pt>
                <c:pt idx="2173">
                  <c:v>41821</c:v>
                </c:pt>
                <c:pt idx="2174">
                  <c:v>41822</c:v>
                </c:pt>
                <c:pt idx="2175">
                  <c:v>41823</c:v>
                </c:pt>
                <c:pt idx="2176">
                  <c:v>41824</c:v>
                </c:pt>
                <c:pt idx="2177">
                  <c:v>41827</c:v>
                </c:pt>
                <c:pt idx="2178">
                  <c:v>41828</c:v>
                </c:pt>
                <c:pt idx="2179">
                  <c:v>41830</c:v>
                </c:pt>
                <c:pt idx="2180">
                  <c:v>41831</c:v>
                </c:pt>
                <c:pt idx="2181">
                  <c:v>41834</c:v>
                </c:pt>
                <c:pt idx="2182">
                  <c:v>41835</c:v>
                </c:pt>
                <c:pt idx="2183">
                  <c:v>41836</c:v>
                </c:pt>
                <c:pt idx="2184">
                  <c:v>41837</c:v>
                </c:pt>
                <c:pt idx="2185">
                  <c:v>41838</c:v>
                </c:pt>
                <c:pt idx="2186">
                  <c:v>41841</c:v>
                </c:pt>
                <c:pt idx="2187">
                  <c:v>41842</c:v>
                </c:pt>
                <c:pt idx="2188">
                  <c:v>41843</c:v>
                </c:pt>
                <c:pt idx="2189">
                  <c:v>41844</c:v>
                </c:pt>
                <c:pt idx="2190">
                  <c:v>41845</c:v>
                </c:pt>
                <c:pt idx="2191">
                  <c:v>41848</c:v>
                </c:pt>
                <c:pt idx="2192">
                  <c:v>41849</c:v>
                </c:pt>
                <c:pt idx="2193">
                  <c:v>41850</c:v>
                </c:pt>
                <c:pt idx="2194">
                  <c:v>41851</c:v>
                </c:pt>
                <c:pt idx="2195">
                  <c:v>41852</c:v>
                </c:pt>
                <c:pt idx="2196">
                  <c:v>41855</c:v>
                </c:pt>
                <c:pt idx="2197">
                  <c:v>41856</c:v>
                </c:pt>
                <c:pt idx="2198">
                  <c:v>41857</c:v>
                </c:pt>
                <c:pt idx="2199">
                  <c:v>41858</c:v>
                </c:pt>
                <c:pt idx="2200">
                  <c:v>41859</c:v>
                </c:pt>
                <c:pt idx="2201">
                  <c:v>41862</c:v>
                </c:pt>
                <c:pt idx="2202">
                  <c:v>41863</c:v>
                </c:pt>
                <c:pt idx="2203">
                  <c:v>41864</c:v>
                </c:pt>
                <c:pt idx="2204">
                  <c:v>41865</c:v>
                </c:pt>
                <c:pt idx="2205">
                  <c:v>41866</c:v>
                </c:pt>
                <c:pt idx="2206">
                  <c:v>41869</c:v>
                </c:pt>
                <c:pt idx="2207">
                  <c:v>41870</c:v>
                </c:pt>
                <c:pt idx="2208">
                  <c:v>41871</c:v>
                </c:pt>
                <c:pt idx="2209">
                  <c:v>41872</c:v>
                </c:pt>
                <c:pt idx="2210">
                  <c:v>41873</c:v>
                </c:pt>
                <c:pt idx="2211">
                  <c:v>41876</c:v>
                </c:pt>
                <c:pt idx="2212">
                  <c:v>41877</c:v>
                </c:pt>
                <c:pt idx="2213">
                  <c:v>41878</c:v>
                </c:pt>
                <c:pt idx="2214">
                  <c:v>41879</c:v>
                </c:pt>
                <c:pt idx="2215">
                  <c:v>41880</c:v>
                </c:pt>
                <c:pt idx="2216">
                  <c:v>41883</c:v>
                </c:pt>
                <c:pt idx="2217">
                  <c:v>41884</c:v>
                </c:pt>
                <c:pt idx="2218">
                  <c:v>41885</c:v>
                </c:pt>
                <c:pt idx="2219">
                  <c:v>41886</c:v>
                </c:pt>
                <c:pt idx="2220">
                  <c:v>41887</c:v>
                </c:pt>
                <c:pt idx="2221">
                  <c:v>41890</c:v>
                </c:pt>
                <c:pt idx="2222">
                  <c:v>41891</c:v>
                </c:pt>
                <c:pt idx="2223">
                  <c:v>41892</c:v>
                </c:pt>
                <c:pt idx="2224">
                  <c:v>41893</c:v>
                </c:pt>
                <c:pt idx="2225">
                  <c:v>41894</c:v>
                </c:pt>
                <c:pt idx="2226">
                  <c:v>41897</c:v>
                </c:pt>
                <c:pt idx="2227">
                  <c:v>41898</c:v>
                </c:pt>
                <c:pt idx="2228">
                  <c:v>41899</c:v>
                </c:pt>
                <c:pt idx="2229">
                  <c:v>41900</c:v>
                </c:pt>
                <c:pt idx="2230">
                  <c:v>41901</c:v>
                </c:pt>
                <c:pt idx="2231">
                  <c:v>41904</c:v>
                </c:pt>
                <c:pt idx="2232">
                  <c:v>41905</c:v>
                </c:pt>
                <c:pt idx="2233">
                  <c:v>41906</c:v>
                </c:pt>
                <c:pt idx="2234">
                  <c:v>41907</c:v>
                </c:pt>
                <c:pt idx="2235">
                  <c:v>41908</c:v>
                </c:pt>
                <c:pt idx="2236">
                  <c:v>41911</c:v>
                </c:pt>
                <c:pt idx="2237">
                  <c:v>41912</c:v>
                </c:pt>
                <c:pt idx="2238">
                  <c:v>41913</c:v>
                </c:pt>
                <c:pt idx="2239">
                  <c:v>41914</c:v>
                </c:pt>
                <c:pt idx="2240">
                  <c:v>41915</c:v>
                </c:pt>
                <c:pt idx="2241">
                  <c:v>41918</c:v>
                </c:pt>
                <c:pt idx="2242">
                  <c:v>41919</c:v>
                </c:pt>
                <c:pt idx="2243">
                  <c:v>41920</c:v>
                </c:pt>
                <c:pt idx="2244">
                  <c:v>41921</c:v>
                </c:pt>
                <c:pt idx="2245">
                  <c:v>41922</c:v>
                </c:pt>
                <c:pt idx="2246">
                  <c:v>41925</c:v>
                </c:pt>
                <c:pt idx="2247">
                  <c:v>41926</c:v>
                </c:pt>
                <c:pt idx="2248">
                  <c:v>41927</c:v>
                </c:pt>
                <c:pt idx="2249">
                  <c:v>41928</c:v>
                </c:pt>
                <c:pt idx="2250">
                  <c:v>41929</c:v>
                </c:pt>
                <c:pt idx="2251">
                  <c:v>41932</c:v>
                </c:pt>
                <c:pt idx="2252">
                  <c:v>41933</c:v>
                </c:pt>
                <c:pt idx="2253">
                  <c:v>41934</c:v>
                </c:pt>
                <c:pt idx="2254">
                  <c:v>41935</c:v>
                </c:pt>
                <c:pt idx="2255">
                  <c:v>41936</c:v>
                </c:pt>
                <c:pt idx="2256">
                  <c:v>41939</c:v>
                </c:pt>
                <c:pt idx="2257">
                  <c:v>41940</c:v>
                </c:pt>
                <c:pt idx="2258">
                  <c:v>41941</c:v>
                </c:pt>
                <c:pt idx="2259">
                  <c:v>41942</c:v>
                </c:pt>
                <c:pt idx="2260">
                  <c:v>41943</c:v>
                </c:pt>
                <c:pt idx="2261">
                  <c:v>41946</c:v>
                </c:pt>
                <c:pt idx="2262">
                  <c:v>41947</c:v>
                </c:pt>
                <c:pt idx="2263">
                  <c:v>41948</c:v>
                </c:pt>
                <c:pt idx="2264">
                  <c:v>41949</c:v>
                </c:pt>
                <c:pt idx="2265">
                  <c:v>41950</c:v>
                </c:pt>
                <c:pt idx="2266">
                  <c:v>41953</c:v>
                </c:pt>
                <c:pt idx="2267">
                  <c:v>41954</c:v>
                </c:pt>
                <c:pt idx="2268">
                  <c:v>41955</c:v>
                </c:pt>
                <c:pt idx="2269">
                  <c:v>41956</c:v>
                </c:pt>
                <c:pt idx="2270">
                  <c:v>41957</c:v>
                </c:pt>
                <c:pt idx="2271">
                  <c:v>41960</c:v>
                </c:pt>
                <c:pt idx="2272">
                  <c:v>41961</c:v>
                </c:pt>
                <c:pt idx="2273">
                  <c:v>41962</c:v>
                </c:pt>
                <c:pt idx="2274">
                  <c:v>41964</c:v>
                </c:pt>
                <c:pt idx="2275">
                  <c:v>41967</c:v>
                </c:pt>
                <c:pt idx="2276">
                  <c:v>41968</c:v>
                </c:pt>
                <c:pt idx="2277">
                  <c:v>41969</c:v>
                </c:pt>
                <c:pt idx="2278">
                  <c:v>41970</c:v>
                </c:pt>
                <c:pt idx="2279">
                  <c:v>41971</c:v>
                </c:pt>
                <c:pt idx="2280">
                  <c:v>41974</c:v>
                </c:pt>
                <c:pt idx="2281">
                  <c:v>41975</c:v>
                </c:pt>
                <c:pt idx="2282">
                  <c:v>41976</c:v>
                </c:pt>
                <c:pt idx="2283">
                  <c:v>41977</c:v>
                </c:pt>
                <c:pt idx="2284">
                  <c:v>41978</c:v>
                </c:pt>
                <c:pt idx="2285">
                  <c:v>41981</c:v>
                </c:pt>
                <c:pt idx="2286">
                  <c:v>41982</c:v>
                </c:pt>
                <c:pt idx="2287">
                  <c:v>41983</c:v>
                </c:pt>
                <c:pt idx="2288">
                  <c:v>41984</c:v>
                </c:pt>
                <c:pt idx="2289">
                  <c:v>41985</c:v>
                </c:pt>
                <c:pt idx="2290">
                  <c:v>41988</c:v>
                </c:pt>
                <c:pt idx="2291">
                  <c:v>41989</c:v>
                </c:pt>
                <c:pt idx="2292">
                  <c:v>41990</c:v>
                </c:pt>
                <c:pt idx="2293">
                  <c:v>41991</c:v>
                </c:pt>
                <c:pt idx="2294">
                  <c:v>41992</c:v>
                </c:pt>
                <c:pt idx="2295">
                  <c:v>41995</c:v>
                </c:pt>
                <c:pt idx="2296">
                  <c:v>41996</c:v>
                </c:pt>
                <c:pt idx="2297">
                  <c:v>41999</c:v>
                </c:pt>
                <c:pt idx="2298">
                  <c:v>42002</c:v>
                </c:pt>
                <c:pt idx="2299">
                  <c:v>42003</c:v>
                </c:pt>
                <c:pt idx="2300">
                  <c:v>42006</c:v>
                </c:pt>
                <c:pt idx="2301">
                  <c:v>42009</c:v>
                </c:pt>
                <c:pt idx="2302">
                  <c:v>42010</c:v>
                </c:pt>
                <c:pt idx="2303">
                  <c:v>42011</c:v>
                </c:pt>
                <c:pt idx="2304">
                  <c:v>42012</c:v>
                </c:pt>
                <c:pt idx="2305">
                  <c:v>42013</c:v>
                </c:pt>
                <c:pt idx="2306">
                  <c:v>42016</c:v>
                </c:pt>
                <c:pt idx="2307">
                  <c:v>42017</c:v>
                </c:pt>
                <c:pt idx="2308">
                  <c:v>42018</c:v>
                </c:pt>
                <c:pt idx="2309">
                  <c:v>42019</c:v>
                </c:pt>
                <c:pt idx="2310">
                  <c:v>42020</c:v>
                </c:pt>
                <c:pt idx="2311">
                  <c:v>42023</c:v>
                </c:pt>
                <c:pt idx="2312">
                  <c:v>42024</c:v>
                </c:pt>
                <c:pt idx="2313">
                  <c:v>42025</c:v>
                </c:pt>
                <c:pt idx="2314">
                  <c:v>42026</c:v>
                </c:pt>
                <c:pt idx="2315">
                  <c:v>42027</c:v>
                </c:pt>
                <c:pt idx="2316">
                  <c:v>42030</c:v>
                </c:pt>
                <c:pt idx="2317">
                  <c:v>42031</c:v>
                </c:pt>
                <c:pt idx="2318">
                  <c:v>42032</c:v>
                </c:pt>
                <c:pt idx="2319">
                  <c:v>42033</c:v>
                </c:pt>
                <c:pt idx="2320">
                  <c:v>42034</c:v>
                </c:pt>
                <c:pt idx="2321">
                  <c:v>42037</c:v>
                </c:pt>
                <c:pt idx="2322">
                  <c:v>42038</c:v>
                </c:pt>
                <c:pt idx="2323">
                  <c:v>42039</c:v>
                </c:pt>
                <c:pt idx="2324">
                  <c:v>42040</c:v>
                </c:pt>
                <c:pt idx="2325">
                  <c:v>42041</c:v>
                </c:pt>
                <c:pt idx="2326">
                  <c:v>42044</c:v>
                </c:pt>
                <c:pt idx="2327">
                  <c:v>42045</c:v>
                </c:pt>
                <c:pt idx="2328">
                  <c:v>42046</c:v>
                </c:pt>
                <c:pt idx="2329">
                  <c:v>42047</c:v>
                </c:pt>
                <c:pt idx="2330">
                  <c:v>42048</c:v>
                </c:pt>
                <c:pt idx="2331">
                  <c:v>42053</c:v>
                </c:pt>
                <c:pt idx="2332">
                  <c:v>42054</c:v>
                </c:pt>
                <c:pt idx="2333">
                  <c:v>42055</c:v>
                </c:pt>
                <c:pt idx="2334">
                  <c:v>42058</c:v>
                </c:pt>
                <c:pt idx="2335">
                  <c:v>42059</c:v>
                </c:pt>
                <c:pt idx="2336">
                  <c:v>42060</c:v>
                </c:pt>
                <c:pt idx="2337">
                  <c:v>42061</c:v>
                </c:pt>
                <c:pt idx="2338">
                  <c:v>42062</c:v>
                </c:pt>
                <c:pt idx="2339">
                  <c:v>42065</c:v>
                </c:pt>
                <c:pt idx="2340">
                  <c:v>42066</c:v>
                </c:pt>
                <c:pt idx="2341">
                  <c:v>42067</c:v>
                </c:pt>
                <c:pt idx="2342">
                  <c:v>42068</c:v>
                </c:pt>
                <c:pt idx="2343">
                  <c:v>42069</c:v>
                </c:pt>
                <c:pt idx="2344">
                  <c:v>42072</c:v>
                </c:pt>
                <c:pt idx="2345">
                  <c:v>42073</c:v>
                </c:pt>
                <c:pt idx="2346">
                  <c:v>42074</c:v>
                </c:pt>
                <c:pt idx="2347">
                  <c:v>42075</c:v>
                </c:pt>
                <c:pt idx="2348">
                  <c:v>42076</c:v>
                </c:pt>
                <c:pt idx="2349">
                  <c:v>42079</c:v>
                </c:pt>
                <c:pt idx="2350">
                  <c:v>42080</c:v>
                </c:pt>
                <c:pt idx="2351">
                  <c:v>42081</c:v>
                </c:pt>
                <c:pt idx="2352">
                  <c:v>42082</c:v>
                </c:pt>
                <c:pt idx="2353">
                  <c:v>42083</c:v>
                </c:pt>
                <c:pt idx="2354">
                  <c:v>42086</c:v>
                </c:pt>
                <c:pt idx="2355">
                  <c:v>42087</c:v>
                </c:pt>
                <c:pt idx="2356">
                  <c:v>42088</c:v>
                </c:pt>
                <c:pt idx="2357">
                  <c:v>42089</c:v>
                </c:pt>
                <c:pt idx="2358">
                  <c:v>42090</c:v>
                </c:pt>
                <c:pt idx="2359">
                  <c:v>42093</c:v>
                </c:pt>
                <c:pt idx="2360">
                  <c:v>42094</c:v>
                </c:pt>
                <c:pt idx="2361">
                  <c:v>42095</c:v>
                </c:pt>
                <c:pt idx="2362">
                  <c:v>42096</c:v>
                </c:pt>
                <c:pt idx="2363">
                  <c:v>42100</c:v>
                </c:pt>
                <c:pt idx="2364">
                  <c:v>42101</c:v>
                </c:pt>
                <c:pt idx="2365">
                  <c:v>42102</c:v>
                </c:pt>
                <c:pt idx="2366">
                  <c:v>42103</c:v>
                </c:pt>
                <c:pt idx="2367">
                  <c:v>42104</c:v>
                </c:pt>
                <c:pt idx="2368">
                  <c:v>42107</c:v>
                </c:pt>
                <c:pt idx="2369">
                  <c:v>42108</c:v>
                </c:pt>
                <c:pt idx="2370">
                  <c:v>42109</c:v>
                </c:pt>
                <c:pt idx="2371">
                  <c:v>42110</c:v>
                </c:pt>
                <c:pt idx="2372">
                  <c:v>42111</c:v>
                </c:pt>
                <c:pt idx="2373">
                  <c:v>42114</c:v>
                </c:pt>
                <c:pt idx="2374">
                  <c:v>42116</c:v>
                </c:pt>
                <c:pt idx="2375">
                  <c:v>42117</c:v>
                </c:pt>
                <c:pt idx="2376">
                  <c:v>42118</c:v>
                </c:pt>
                <c:pt idx="2377">
                  <c:v>42121</c:v>
                </c:pt>
                <c:pt idx="2378">
                  <c:v>42122</c:v>
                </c:pt>
                <c:pt idx="2379">
                  <c:v>42123</c:v>
                </c:pt>
                <c:pt idx="2380">
                  <c:v>42124</c:v>
                </c:pt>
                <c:pt idx="2381">
                  <c:v>42128</c:v>
                </c:pt>
                <c:pt idx="2382">
                  <c:v>42129</c:v>
                </c:pt>
                <c:pt idx="2383">
                  <c:v>42130</c:v>
                </c:pt>
                <c:pt idx="2384">
                  <c:v>42131</c:v>
                </c:pt>
                <c:pt idx="2385">
                  <c:v>42132</c:v>
                </c:pt>
                <c:pt idx="2386">
                  <c:v>42135</c:v>
                </c:pt>
                <c:pt idx="2387">
                  <c:v>42136</c:v>
                </c:pt>
                <c:pt idx="2388">
                  <c:v>42137</c:v>
                </c:pt>
                <c:pt idx="2389">
                  <c:v>42138</c:v>
                </c:pt>
                <c:pt idx="2390">
                  <c:v>42139</c:v>
                </c:pt>
                <c:pt idx="2391">
                  <c:v>42142</c:v>
                </c:pt>
                <c:pt idx="2392">
                  <c:v>42143</c:v>
                </c:pt>
                <c:pt idx="2393">
                  <c:v>42144</c:v>
                </c:pt>
                <c:pt idx="2394">
                  <c:v>42145</c:v>
                </c:pt>
                <c:pt idx="2395">
                  <c:v>42146</c:v>
                </c:pt>
                <c:pt idx="2396">
                  <c:v>42149</c:v>
                </c:pt>
                <c:pt idx="2397">
                  <c:v>42150</c:v>
                </c:pt>
                <c:pt idx="2398">
                  <c:v>42151</c:v>
                </c:pt>
                <c:pt idx="2399">
                  <c:v>42152</c:v>
                </c:pt>
                <c:pt idx="2400">
                  <c:v>42153</c:v>
                </c:pt>
                <c:pt idx="2401">
                  <c:v>42156</c:v>
                </c:pt>
                <c:pt idx="2402">
                  <c:v>42157</c:v>
                </c:pt>
                <c:pt idx="2403">
                  <c:v>42158</c:v>
                </c:pt>
                <c:pt idx="2404">
                  <c:v>42160</c:v>
                </c:pt>
                <c:pt idx="2405">
                  <c:v>42163</c:v>
                </c:pt>
                <c:pt idx="2406">
                  <c:v>42164</c:v>
                </c:pt>
                <c:pt idx="2407">
                  <c:v>42165</c:v>
                </c:pt>
                <c:pt idx="2408">
                  <c:v>42166</c:v>
                </c:pt>
                <c:pt idx="2409">
                  <c:v>42167</c:v>
                </c:pt>
                <c:pt idx="2410">
                  <c:v>42170</c:v>
                </c:pt>
                <c:pt idx="2411">
                  <c:v>42171</c:v>
                </c:pt>
                <c:pt idx="2412">
                  <c:v>42172</c:v>
                </c:pt>
                <c:pt idx="2413">
                  <c:v>42173</c:v>
                </c:pt>
                <c:pt idx="2414">
                  <c:v>42174</c:v>
                </c:pt>
                <c:pt idx="2415">
                  <c:v>42177</c:v>
                </c:pt>
                <c:pt idx="2416">
                  <c:v>42178</c:v>
                </c:pt>
                <c:pt idx="2417">
                  <c:v>42179</c:v>
                </c:pt>
                <c:pt idx="2418">
                  <c:v>42180</c:v>
                </c:pt>
                <c:pt idx="2419">
                  <c:v>42181</c:v>
                </c:pt>
                <c:pt idx="2420">
                  <c:v>42184</c:v>
                </c:pt>
                <c:pt idx="2421">
                  <c:v>42185</c:v>
                </c:pt>
                <c:pt idx="2422">
                  <c:v>42186</c:v>
                </c:pt>
                <c:pt idx="2423">
                  <c:v>42187</c:v>
                </c:pt>
                <c:pt idx="2424">
                  <c:v>42188</c:v>
                </c:pt>
                <c:pt idx="2425">
                  <c:v>42191</c:v>
                </c:pt>
                <c:pt idx="2426">
                  <c:v>42192</c:v>
                </c:pt>
                <c:pt idx="2427">
                  <c:v>42193</c:v>
                </c:pt>
                <c:pt idx="2428">
                  <c:v>42195</c:v>
                </c:pt>
                <c:pt idx="2429">
                  <c:v>42198</c:v>
                </c:pt>
                <c:pt idx="2430">
                  <c:v>42199</c:v>
                </c:pt>
                <c:pt idx="2431">
                  <c:v>42200</c:v>
                </c:pt>
                <c:pt idx="2432">
                  <c:v>42201</c:v>
                </c:pt>
                <c:pt idx="2433">
                  <c:v>42202</c:v>
                </c:pt>
                <c:pt idx="2434">
                  <c:v>42205</c:v>
                </c:pt>
                <c:pt idx="2435">
                  <c:v>42206</c:v>
                </c:pt>
                <c:pt idx="2436">
                  <c:v>42207</c:v>
                </c:pt>
                <c:pt idx="2437">
                  <c:v>42208</c:v>
                </c:pt>
                <c:pt idx="2438">
                  <c:v>42209</c:v>
                </c:pt>
                <c:pt idx="2439">
                  <c:v>42212</c:v>
                </c:pt>
                <c:pt idx="2440">
                  <c:v>42213</c:v>
                </c:pt>
                <c:pt idx="2441">
                  <c:v>42214</c:v>
                </c:pt>
                <c:pt idx="2442">
                  <c:v>42215</c:v>
                </c:pt>
                <c:pt idx="2443">
                  <c:v>42216</c:v>
                </c:pt>
                <c:pt idx="2444">
                  <c:v>42219</c:v>
                </c:pt>
                <c:pt idx="2445">
                  <c:v>42220</c:v>
                </c:pt>
                <c:pt idx="2446">
                  <c:v>42221</c:v>
                </c:pt>
                <c:pt idx="2447">
                  <c:v>42222</c:v>
                </c:pt>
                <c:pt idx="2448">
                  <c:v>42223</c:v>
                </c:pt>
                <c:pt idx="2449">
                  <c:v>42226</c:v>
                </c:pt>
                <c:pt idx="2450">
                  <c:v>42227</c:v>
                </c:pt>
                <c:pt idx="2451">
                  <c:v>42228</c:v>
                </c:pt>
                <c:pt idx="2452">
                  <c:v>42229</c:v>
                </c:pt>
                <c:pt idx="2453">
                  <c:v>42230</c:v>
                </c:pt>
                <c:pt idx="2454">
                  <c:v>42233</c:v>
                </c:pt>
                <c:pt idx="2455">
                  <c:v>42234</c:v>
                </c:pt>
                <c:pt idx="2456">
                  <c:v>42235</c:v>
                </c:pt>
                <c:pt idx="2457">
                  <c:v>42236</c:v>
                </c:pt>
                <c:pt idx="2458">
                  <c:v>42237</c:v>
                </c:pt>
                <c:pt idx="2459">
                  <c:v>42240</c:v>
                </c:pt>
                <c:pt idx="2460">
                  <c:v>42241</c:v>
                </c:pt>
                <c:pt idx="2461">
                  <c:v>42242</c:v>
                </c:pt>
                <c:pt idx="2462">
                  <c:v>42243</c:v>
                </c:pt>
                <c:pt idx="2463">
                  <c:v>42244</c:v>
                </c:pt>
                <c:pt idx="2464">
                  <c:v>42247</c:v>
                </c:pt>
                <c:pt idx="2465">
                  <c:v>42248</c:v>
                </c:pt>
                <c:pt idx="2466">
                  <c:v>42249</c:v>
                </c:pt>
                <c:pt idx="2467">
                  <c:v>42250</c:v>
                </c:pt>
                <c:pt idx="2468">
                  <c:v>42251</c:v>
                </c:pt>
                <c:pt idx="2469">
                  <c:v>42255</c:v>
                </c:pt>
                <c:pt idx="2470">
                  <c:v>42256</c:v>
                </c:pt>
                <c:pt idx="2471">
                  <c:v>42257</c:v>
                </c:pt>
                <c:pt idx="2472">
                  <c:v>42258</c:v>
                </c:pt>
                <c:pt idx="2473">
                  <c:v>42261</c:v>
                </c:pt>
                <c:pt idx="2474">
                  <c:v>42262</c:v>
                </c:pt>
                <c:pt idx="2475">
                  <c:v>42263</c:v>
                </c:pt>
                <c:pt idx="2476">
                  <c:v>42264</c:v>
                </c:pt>
                <c:pt idx="2477">
                  <c:v>42265</c:v>
                </c:pt>
                <c:pt idx="2478">
                  <c:v>42268</c:v>
                </c:pt>
                <c:pt idx="2479">
                  <c:v>42269</c:v>
                </c:pt>
                <c:pt idx="2480">
                  <c:v>42270</c:v>
                </c:pt>
                <c:pt idx="2481">
                  <c:v>42271</c:v>
                </c:pt>
                <c:pt idx="2482">
                  <c:v>42272</c:v>
                </c:pt>
                <c:pt idx="2483">
                  <c:v>42275</c:v>
                </c:pt>
                <c:pt idx="2484">
                  <c:v>42276</c:v>
                </c:pt>
                <c:pt idx="2485">
                  <c:v>42277</c:v>
                </c:pt>
                <c:pt idx="2486">
                  <c:v>42278</c:v>
                </c:pt>
                <c:pt idx="2487">
                  <c:v>42279</c:v>
                </c:pt>
                <c:pt idx="2488">
                  <c:v>42282</c:v>
                </c:pt>
                <c:pt idx="2489">
                  <c:v>42283</c:v>
                </c:pt>
                <c:pt idx="2490">
                  <c:v>42284</c:v>
                </c:pt>
                <c:pt idx="2491">
                  <c:v>42285</c:v>
                </c:pt>
                <c:pt idx="2492">
                  <c:v>42286</c:v>
                </c:pt>
                <c:pt idx="2493">
                  <c:v>42290</c:v>
                </c:pt>
                <c:pt idx="2494">
                  <c:v>42291</c:v>
                </c:pt>
                <c:pt idx="2495">
                  <c:v>42292</c:v>
                </c:pt>
                <c:pt idx="2496">
                  <c:v>42293</c:v>
                </c:pt>
                <c:pt idx="2497">
                  <c:v>42296</c:v>
                </c:pt>
                <c:pt idx="2498">
                  <c:v>42297</c:v>
                </c:pt>
                <c:pt idx="2499">
                  <c:v>42298</c:v>
                </c:pt>
                <c:pt idx="2500">
                  <c:v>42299</c:v>
                </c:pt>
                <c:pt idx="2501">
                  <c:v>42300</c:v>
                </c:pt>
                <c:pt idx="2502">
                  <c:v>42303</c:v>
                </c:pt>
                <c:pt idx="2503">
                  <c:v>42304</c:v>
                </c:pt>
                <c:pt idx="2504">
                  <c:v>42305</c:v>
                </c:pt>
                <c:pt idx="2505">
                  <c:v>42306</c:v>
                </c:pt>
                <c:pt idx="2506">
                  <c:v>42307</c:v>
                </c:pt>
                <c:pt idx="2507">
                  <c:v>42311</c:v>
                </c:pt>
                <c:pt idx="2508">
                  <c:v>42312</c:v>
                </c:pt>
                <c:pt idx="2509">
                  <c:v>42313</c:v>
                </c:pt>
                <c:pt idx="2510">
                  <c:v>42314</c:v>
                </c:pt>
                <c:pt idx="2511">
                  <c:v>42317</c:v>
                </c:pt>
                <c:pt idx="2512">
                  <c:v>42318</c:v>
                </c:pt>
                <c:pt idx="2513">
                  <c:v>42319</c:v>
                </c:pt>
                <c:pt idx="2514">
                  <c:v>42320</c:v>
                </c:pt>
                <c:pt idx="2515">
                  <c:v>42321</c:v>
                </c:pt>
                <c:pt idx="2516">
                  <c:v>42324</c:v>
                </c:pt>
                <c:pt idx="2517">
                  <c:v>42325</c:v>
                </c:pt>
                <c:pt idx="2518">
                  <c:v>42326</c:v>
                </c:pt>
                <c:pt idx="2519">
                  <c:v>42327</c:v>
                </c:pt>
                <c:pt idx="2520">
                  <c:v>42331</c:v>
                </c:pt>
                <c:pt idx="2521">
                  <c:v>42332</c:v>
                </c:pt>
                <c:pt idx="2522">
                  <c:v>42333</c:v>
                </c:pt>
                <c:pt idx="2523">
                  <c:v>42334</c:v>
                </c:pt>
                <c:pt idx="2524">
                  <c:v>42335</c:v>
                </c:pt>
                <c:pt idx="2525">
                  <c:v>42338</c:v>
                </c:pt>
                <c:pt idx="2526">
                  <c:v>42339</c:v>
                </c:pt>
                <c:pt idx="2527">
                  <c:v>42340</c:v>
                </c:pt>
                <c:pt idx="2528">
                  <c:v>42341</c:v>
                </c:pt>
                <c:pt idx="2529">
                  <c:v>42342</c:v>
                </c:pt>
                <c:pt idx="2530">
                  <c:v>42345</c:v>
                </c:pt>
                <c:pt idx="2531">
                  <c:v>42346</c:v>
                </c:pt>
                <c:pt idx="2532">
                  <c:v>42347</c:v>
                </c:pt>
                <c:pt idx="2533">
                  <c:v>42348</c:v>
                </c:pt>
                <c:pt idx="2534">
                  <c:v>42349</c:v>
                </c:pt>
                <c:pt idx="2535">
                  <c:v>42352</c:v>
                </c:pt>
                <c:pt idx="2536">
                  <c:v>42353</c:v>
                </c:pt>
                <c:pt idx="2537">
                  <c:v>42354</c:v>
                </c:pt>
                <c:pt idx="2538">
                  <c:v>42355</c:v>
                </c:pt>
                <c:pt idx="2539">
                  <c:v>42356</c:v>
                </c:pt>
                <c:pt idx="2540">
                  <c:v>42359</c:v>
                </c:pt>
                <c:pt idx="2541">
                  <c:v>42360</c:v>
                </c:pt>
                <c:pt idx="2542">
                  <c:v>42361</c:v>
                </c:pt>
                <c:pt idx="2543">
                  <c:v>42366</c:v>
                </c:pt>
                <c:pt idx="2544">
                  <c:v>42367</c:v>
                </c:pt>
                <c:pt idx="2545">
                  <c:v>42368</c:v>
                </c:pt>
                <c:pt idx="2546">
                  <c:v>42373</c:v>
                </c:pt>
                <c:pt idx="2547">
                  <c:v>42374</c:v>
                </c:pt>
                <c:pt idx="2548">
                  <c:v>42375</c:v>
                </c:pt>
                <c:pt idx="2549">
                  <c:v>42376</c:v>
                </c:pt>
                <c:pt idx="2550">
                  <c:v>42377</c:v>
                </c:pt>
                <c:pt idx="2551">
                  <c:v>42380</c:v>
                </c:pt>
                <c:pt idx="2552">
                  <c:v>42381</c:v>
                </c:pt>
                <c:pt idx="2553">
                  <c:v>42382</c:v>
                </c:pt>
                <c:pt idx="2554">
                  <c:v>42383</c:v>
                </c:pt>
                <c:pt idx="2555">
                  <c:v>42384</c:v>
                </c:pt>
                <c:pt idx="2556">
                  <c:v>42387</c:v>
                </c:pt>
                <c:pt idx="2557">
                  <c:v>42388</c:v>
                </c:pt>
                <c:pt idx="2558">
                  <c:v>42389</c:v>
                </c:pt>
                <c:pt idx="2559">
                  <c:v>42390</c:v>
                </c:pt>
                <c:pt idx="2560">
                  <c:v>42391</c:v>
                </c:pt>
                <c:pt idx="2561">
                  <c:v>42395</c:v>
                </c:pt>
                <c:pt idx="2562">
                  <c:v>42396</c:v>
                </c:pt>
                <c:pt idx="2563">
                  <c:v>42397</c:v>
                </c:pt>
                <c:pt idx="2564">
                  <c:v>42398</c:v>
                </c:pt>
                <c:pt idx="2565">
                  <c:v>42401</c:v>
                </c:pt>
                <c:pt idx="2566">
                  <c:v>42402</c:v>
                </c:pt>
                <c:pt idx="2567">
                  <c:v>42403</c:v>
                </c:pt>
                <c:pt idx="2568">
                  <c:v>42404</c:v>
                </c:pt>
                <c:pt idx="2569">
                  <c:v>42405</c:v>
                </c:pt>
                <c:pt idx="2570">
                  <c:v>42410</c:v>
                </c:pt>
                <c:pt idx="2571">
                  <c:v>42411</c:v>
                </c:pt>
                <c:pt idx="2572">
                  <c:v>42412</c:v>
                </c:pt>
                <c:pt idx="2573">
                  <c:v>42415</c:v>
                </c:pt>
                <c:pt idx="2574">
                  <c:v>42416</c:v>
                </c:pt>
                <c:pt idx="2575">
                  <c:v>42417</c:v>
                </c:pt>
                <c:pt idx="2576">
                  <c:v>42418</c:v>
                </c:pt>
                <c:pt idx="2577">
                  <c:v>42419</c:v>
                </c:pt>
                <c:pt idx="2578">
                  <c:v>42422</c:v>
                </c:pt>
                <c:pt idx="2579">
                  <c:v>42423</c:v>
                </c:pt>
                <c:pt idx="2580">
                  <c:v>42424</c:v>
                </c:pt>
                <c:pt idx="2581">
                  <c:v>42425</c:v>
                </c:pt>
                <c:pt idx="2582">
                  <c:v>42426</c:v>
                </c:pt>
                <c:pt idx="2583">
                  <c:v>42429</c:v>
                </c:pt>
                <c:pt idx="2584">
                  <c:v>42430</c:v>
                </c:pt>
                <c:pt idx="2585">
                  <c:v>42431</c:v>
                </c:pt>
                <c:pt idx="2586">
                  <c:v>42432</c:v>
                </c:pt>
                <c:pt idx="2587">
                  <c:v>42433</c:v>
                </c:pt>
                <c:pt idx="2588">
                  <c:v>42436</c:v>
                </c:pt>
                <c:pt idx="2589">
                  <c:v>42437</c:v>
                </c:pt>
                <c:pt idx="2590">
                  <c:v>42438</c:v>
                </c:pt>
                <c:pt idx="2591">
                  <c:v>42439</c:v>
                </c:pt>
                <c:pt idx="2592">
                  <c:v>42440</c:v>
                </c:pt>
                <c:pt idx="2593">
                  <c:v>42443</c:v>
                </c:pt>
                <c:pt idx="2594">
                  <c:v>42444</c:v>
                </c:pt>
                <c:pt idx="2595">
                  <c:v>42445</c:v>
                </c:pt>
                <c:pt idx="2596">
                  <c:v>42446</c:v>
                </c:pt>
                <c:pt idx="2597">
                  <c:v>42447</c:v>
                </c:pt>
                <c:pt idx="2598">
                  <c:v>42450</c:v>
                </c:pt>
                <c:pt idx="2599">
                  <c:v>42451</c:v>
                </c:pt>
                <c:pt idx="2600">
                  <c:v>42452</c:v>
                </c:pt>
                <c:pt idx="2601">
                  <c:v>42453</c:v>
                </c:pt>
                <c:pt idx="2602">
                  <c:v>42457</c:v>
                </c:pt>
                <c:pt idx="2603">
                  <c:v>42458</c:v>
                </c:pt>
                <c:pt idx="2604">
                  <c:v>42459</c:v>
                </c:pt>
                <c:pt idx="2605">
                  <c:v>42460</c:v>
                </c:pt>
                <c:pt idx="2606">
                  <c:v>42461</c:v>
                </c:pt>
                <c:pt idx="2607">
                  <c:v>42464</c:v>
                </c:pt>
                <c:pt idx="2608">
                  <c:v>42465</c:v>
                </c:pt>
                <c:pt idx="2609">
                  <c:v>42466</c:v>
                </c:pt>
                <c:pt idx="2610">
                  <c:v>42467</c:v>
                </c:pt>
                <c:pt idx="2611">
                  <c:v>42468</c:v>
                </c:pt>
                <c:pt idx="2612">
                  <c:v>42471</c:v>
                </c:pt>
                <c:pt idx="2613">
                  <c:v>42472</c:v>
                </c:pt>
                <c:pt idx="2614">
                  <c:v>42473</c:v>
                </c:pt>
                <c:pt idx="2615">
                  <c:v>42474</c:v>
                </c:pt>
                <c:pt idx="2616">
                  <c:v>42475</c:v>
                </c:pt>
                <c:pt idx="2617">
                  <c:v>42478</c:v>
                </c:pt>
                <c:pt idx="2618">
                  <c:v>42479</c:v>
                </c:pt>
                <c:pt idx="2619">
                  <c:v>42480</c:v>
                </c:pt>
                <c:pt idx="2620">
                  <c:v>42482</c:v>
                </c:pt>
                <c:pt idx="2621">
                  <c:v>42485</c:v>
                </c:pt>
                <c:pt idx="2622">
                  <c:v>42486</c:v>
                </c:pt>
                <c:pt idx="2623">
                  <c:v>42487</c:v>
                </c:pt>
                <c:pt idx="2624">
                  <c:v>42488</c:v>
                </c:pt>
                <c:pt idx="2625">
                  <c:v>42489</c:v>
                </c:pt>
                <c:pt idx="2626">
                  <c:v>42492</c:v>
                </c:pt>
                <c:pt idx="2627">
                  <c:v>42493</c:v>
                </c:pt>
                <c:pt idx="2628">
                  <c:v>42494</c:v>
                </c:pt>
                <c:pt idx="2629">
                  <c:v>42495</c:v>
                </c:pt>
                <c:pt idx="2630">
                  <c:v>42496</c:v>
                </c:pt>
                <c:pt idx="2631">
                  <c:v>42499</c:v>
                </c:pt>
                <c:pt idx="2632">
                  <c:v>42500</c:v>
                </c:pt>
                <c:pt idx="2633">
                  <c:v>42501</c:v>
                </c:pt>
                <c:pt idx="2634">
                  <c:v>42502</c:v>
                </c:pt>
                <c:pt idx="2635">
                  <c:v>42503</c:v>
                </c:pt>
                <c:pt idx="2636">
                  <c:v>42506</c:v>
                </c:pt>
                <c:pt idx="2637">
                  <c:v>42507</c:v>
                </c:pt>
                <c:pt idx="2638">
                  <c:v>42508</c:v>
                </c:pt>
                <c:pt idx="2639">
                  <c:v>42509</c:v>
                </c:pt>
                <c:pt idx="2640">
                  <c:v>42510</c:v>
                </c:pt>
                <c:pt idx="2641">
                  <c:v>42513</c:v>
                </c:pt>
                <c:pt idx="2642">
                  <c:v>42514</c:v>
                </c:pt>
                <c:pt idx="2643">
                  <c:v>42515</c:v>
                </c:pt>
                <c:pt idx="2644">
                  <c:v>42517</c:v>
                </c:pt>
                <c:pt idx="2645">
                  <c:v>42520</c:v>
                </c:pt>
                <c:pt idx="2646">
                  <c:v>42521</c:v>
                </c:pt>
                <c:pt idx="2647">
                  <c:v>42522</c:v>
                </c:pt>
                <c:pt idx="2648">
                  <c:v>42523</c:v>
                </c:pt>
                <c:pt idx="2649">
                  <c:v>42524</c:v>
                </c:pt>
                <c:pt idx="2650">
                  <c:v>42527</c:v>
                </c:pt>
                <c:pt idx="2651">
                  <c:v>42528</c:v>
                </c:pt>
                <c:pt idx="2652">
                  <c:v>42529</c:v>
                </c:pt>
                <c:pt idx="2653">
                  <c:v>42530</c:v>
                </c:pt>
                <c:pt idx="2654">
                  <c:v>42531</c:v>
                </c:pt>
                <c:pt idx="2655">
                  <c:v>42534</c:v>
                </c:pt>
                <c:pt idx="2656">
                  <c:v>42535</c:v>
                </c:pt>
                <c:pt idx="2657">
                  <c:v>42536</c:v>
                </c:pt>
                <c:pt idx="2658">
                  <c:v>42537</c:v>
                </c:pt>
                <c:pt idx="2659">
                  <c:v>42538</c:v>
                </c:pt>
                <c:pt idx="2660">
                  <c:v>42541</c:v>
                </c:pt>
                <c:pt idx="2661">
                  <c:v>42542</c:v>
                </c:pt>
                <c:pt idx="2662">
                  <c:v>42543</c:v>
                </c:pt>
                <c:pt idx="2663">
                  <c:v>42544</c:v>
                </c:pt>
                <c:pt idx="2664">
                  <c:v>42545</c:v>
                </c:pt>
                <c:pt idx="2665">
                  <c:v>42548</c:v>
                </c:pt>
                <c:pt idx="2666">
                  <c:v>42549</c:v>
                </c:pt>
                <c:pt idx="2667">
                  <c:v>42550</c:v>
                </c:pt>
                <c:pt idx="2668">
                  <c:v>42551</c:v>
                </c:pt>
                <c:pt idx="2669">
                  <c:v>42552</c:v>
                </c:pt>
                <c:pt idx="2670">
                  <c:v>42555</c:v>
                </c:pt>
                <c:pt idx="2671">
                  <c:v>42556</c:v>
                </c:pt>
                <c:pt idx="2672">
                  <c:v>42557</c:v>
                </c:pt>
                <c:pt idx="2673">
                  <c:v>42558</c:v>
                </c:pt>
                <c:pt idx="2674">
                  <c:v>42559</c:v>
                </c:pt>
                <c:pt idx="2675">
                  <c:v>42562</c:v>
                </c:pt>
                <c:pt idx="2676">
                  <c:v>42563</c:v>
                </c:pt>
                <c:pt idx="2677">
                  <c:v>42564</c:v>
                </c:pt>
                <c:pt idx="2678">
                  <c:v>42565</c:v>
                </c:pt>
                <c:pt idx="2679">
                  <c:v>42566</c:v>
                </c:pt>
                <c:pt idx="2680">
                  <c:v>42569</c:v>
                </c:pt>
                <c:pt idx="2681">
                  <c:v>42570</c:v>
                </c:pt>
                <c:pt idx="2682">
                  <c:v>42571</c:v>
                </c:pt>
                <c:pt idx="2683">
                  <c:v>42572</c:v>
                </c:pt>
                <c:pt idx="2684">
                  <c:v>42573</c:v>
                </c:pt>
                <c:pt idx="2685">
                  <c:v>42576</c:v>
                </c:pt>
                <c:pt idx="2686">
                  <c:v>42577</c:v>
                </c:pt>
                <c:pt idx="2687">
                  <c:v>42578</c:v>
                </c:pt>
                <c:pt idx="2688">
                  <c:v>42579</c:v>
                </c:pt>
                <c:pt idx="2689">
                  <c:v>42580</c:v>
                </c:pt>
                <c:pt idx="2690">
                  <c:v>42583</c:v>
                </c:pt>
                <c:pt idx="2691">
                  <c:v>42584</c:v>
                </c:pt>
                <c:pt idx="2692">
                  <c:v>42585</c:v>
                </c:pt>
                <c:pt idx="2693">
                  <c:v>42586</c:v>
                </c:pt>
                <c:pt idx="2694">
                  <c:v>42587</c:v>
                </c:pt>
                <c:pt idx="2695">
                  <c:v>42590</c:v>
                </c:pt>
                <c:pt idx="2696">
                  <c:v>42591</c:v>
                </c:pt>
                <c:pt idx="2697">
                  <c:v>42592</c:v>
                </c:pt>
                <c:pt idx="2698">
                  <c:v>42593</c:v>
                </c:pt>
                <c:pt idx="2699">
                  <c:v>42594</c:v>
                </c:pt>
                <c:pt idx="2700">
                  <c:v>42597</c:v>
                </c:pt>
                <c:pt idx="2701">
                  <c:v>42598</c:v>
                </c:pt>
                <c:pt idx="2702">
                  <c:v>42599</c:v>
                </c:pt>
                <c:pt idx="2703">
                  <c:v>42600</c:v>
                </c:pt>
                <c:pt idx="2704">
                  <c:v>42601</c:v>
                </c:pt>
                <c:pt idx="2705">
                  <c:v>42604</c:v>
                </c:pt>
                <c:pt idx="2706">
                  <c:v>42605</c:v>
                </c:pt>
                <c:pt idx="2707">
                  <c:v>42606</c:v>
                </c:pt>
                <c:pt idx="2708">
                  <c:v>42607</c:v>
                </c:pt>
                <c:pt idx="2709">
                  <c:v>42608</c:v>
                </c:pt>
                <c:pt idx="2710">
                  <c:v>42611</c:v>
                </c:pt>
                <c:pt idx="2711">
                  <c:v>42612</c:v>
                </c:pt>
                <c:pt idx="2712">
                  <c:v>42613</c:v>
                </c:pt>
                <c:pt idx="2713">
                  <c:v>42614</c:v>
                </c:pt>
                <c:pt idx="2714">
                  <c:v>42615</c:v>
                </c:pt>
                <c:pt idx="2715">
                  <c:v>42618</c:v>
                </c:pt>
                <c:pt idx="2716">
                  <c:v>42619</c:v>
                </c:pt>
                <c:pt idx="2717">
                  <c:v>42621</c:v>
                </c:pt>
                <c:pt idx="2718">
                  <c:v>42622</c:v>
                </c:pt>
                <c:pt idx="2719">
                  <c:v>42625</c:v>
                </c:pt>
                <c:pt idx="2720">
                  <c:v>42626</c:v>
                </c:pt>
                <c:pt idx="2721">
                  <c:v>42627</c:v>
                </c:pt>
                <c:pt idx="2722">
                  <c:v>42628</c:v>
                </c:pt>
                <c:pt idx="2723">
                  <c:v>42629</c:v>
                </c:pt>
                <c:pt idx="2724">
                  <c:v>42632</c:v>
                </c:pt>
                <c:pt idx="2725">
                  <c:v>42633</c:v>
                </c:pt>
                <c:pt idx="2726">
                  <c:v>42634</c:v>
                </c:pt>
                <c:pt idx="2727">
                  <c:v>42635</c:v>
                </c:pt>
                <c:pt idx="2728">
                  <c:v>42636</c:v>
                </c:pt>
                <c:pt idx="2729">
                  <c:v>42639</c:v>
                </c:pt>
                <c:pt idx="2730">
                  <c:v>42640</c:v>
                </c:pt>
                <c:pt idx="2731">
                  <c:v>42641</c:v>
                </c:pt>
                <c:pt idx="2732">
                  <c:v>42642</c:v>
                </c:pt>
                <c:pt idx="2733">
                  <c:v>42643</c:v>
                </c:pt>
                <c:pt idx="2734">
                  <c:v>42646</c:v>
                </c:pt>
                <c:pt idx="2735">
                  <c:v>42647</c:v>
                </c:pt>
                <c:pt idx="2736">
                  <c:v>42648</c:v>
                </c:pt>
                <c:pt idx="2737">
                  <c:v>42649</c:v>
                </c:pt>
                <c:pt idx="2738">
                  <c:v>42650</c:v>
                </c:pt>
                <c:pt idx="2739">
                  <c:v>42653</c:v>
                </c:pt>
                <c:pt idx="2740">
                  <c:v>42654</c:v>
                </c:pt>
                <c:pt idx="2741">
                  <c:v>42656</c:v>
                </c:pt>
                <c:pt idx="2742">
                  <c:v>42657</c:v>
                </c:pt>
                <c:pt idx="2743">
                  <c:v>42660</c:v>
                </c:pt>
                <c:pt idx="2744">
                  <c:v>42661</c:v>
                </c:pt>
                <c:pt idx="2745">
                  <c:v>42662</c:v>
                </c:pt>
                <c:pt idx="2746">
                  <c:v>42663</c:v>
                </c:pt>
                <c:pt idx="2747">
                  <c:v>42664</c:v>
                </c:pt>
                <c:pt idx="2748">
                  <c:v>42667</c:v>
                </c:pt>
                <c:pt idx="2749">
                  <c:v>42668</c:v>
                </c:pt>
                <c:pt idx="2750">
                  <c:v>42669</c:v>
                </c:pt>
                <c:pt idx="2751">
                  <c:v>42670</c:v>
                </c:pt>
                <c:pt idx="2752">
                  <c:v>42671</c:v>
                </c:pt>
                <c:pt idx="2753">
                  <c:v>42674</c:v>
                </c:pt>
                <c:pt idx="2754">
                  <c:v>42675</c:v>
                </c:pt>
                <c:pt idx="2755">
                  <c:v>42677</c:v>
                </c:pt>
                <c:pt idx="2756">
                  <c:v>42678</c:v>
                </c:pt>
                <c:pt idx="2757">
                  <c:v>42681</c:v>
                </c:pt>
                <c:pt idx="2758">
                  <c:v>42682</c:v>
                </c:pt>
                <c:pt idx="2759">
                  <c:v>42683</c:v>
                </c:pt>
                <c:pt idx="2760">
                  <c:v>42684</c:v>
                </c:pt>
                <c:pt idx="2761">
                  <c:v>42685</c:v>
                </c:pt>
                <c:pt idx="2762">
                  <c:v>42688</c:v>
                </c:pt>
                <c:pt idx="2763">
                  <c:v>42690</c:v>
                </c:pt>
                <c:pt idx="2764">
                  <c:v>42691</c:v>
                </c:pt>
                <c:pt idx="2765">
                  <c:v>42692</c:v>
                </c:pt>
                <c:pt idx="2766">
                  <c:v>42695</c:v>
                </c:pt>
                <c:pt idx="2767">
                  <c:v>42696</c:v>
                </c:pt>
                <c:pt idx="2768">
                  <c:v>42697</c:v>
                </c:pt>
                <c:pt idx="2769">
                  <c:v>42698</c:v>
                </c:pt>
                <c:pt idx="2770">
                  <c:v>42699</c:v>
                </c:pt>
                <c:pt idx="2771">
                  <c:v>42702</c:v>
                </c:pt>
                <c:pt idx="2772">
                  <c:v>42703</c:v>
                </c:pt>
                <c:pt idx="2773">
                  <c:v>42704</c:v>
                </c:pt>
                <c:pt idx="2774">
                  <c:v>42705</c:v>
                </c:pt>
                <c:pt idx="2775">
                  <c:v>42706</c:v>
                </c:pt>
                <c:pt idx="2776">
                  <c:v>42709</c:v>
                </c:pt>
                <c:pt idx="2777">
                  <c:v>42710</c:v>
                </c:pt>
                <c:pt idx="2778">
                  <c:v>42711</c:v>
                </c:pt>
                <c:pt idx="2779">
                  <c:v>42712</c:v>
                </c:pt>
                <c:pt idx="2780">
                  <c:v>42713</c:v>
                </c:pt>
                <c:pt idx="2781">
                  <c:v>42716</c:v>
                </c:pt>
                <c:pt idx="2782">
                  <c:v>42717</c:v>
                </c:pt>
                <c:pt idx="2783">
                  <c:v>42718</c:v>
                </c:pt>
                <c:pt idx="2784">
                  <c:v>42719</c:v>
                </c:pt>
                <c:pt idx="2785">
                  <c:v>42720</c:v>
                </c:pt>
                <c:pt idx="2786">
                  <c:v>42723</c:v>
                </c:pt>
                <c:pt idx="2787">
                  <c:v>42724</c:v>
                </c:pt>
                <c:pt idx="2788">
                  <c:v>42725</c:v>
                </c:pt>
                <c:pt idx="2789">
                  <c:v>42726</c:v>
                </c:pt>
                <c:pt idx="2790">
                  <c:v>42727</c:v>
                </c:pt>
                <c:pt idx="2791">
                  <c:v>42731</c:v>
                </c:pt>
                <c:pt idx="2792">
                  <c:v>42732</c:v>
                </c:pt>
                <c:pt idx="2793">
                  <c:v>42733</c:v>
                </c:pt>
                <c:pt idx="2794">
                  <c:v>42737</c:v>
                </c:pt>
                <c:pt idx="2795">
                  <c:v>42738</c:v>
                </c:pt>
                <c:pt idx="2796">
                  <c:v>42739</c:v>
                </c:pt>
                <c:pt idx="2797">
                  <c:v>42740</c:v>
                </c:pt>
                <c:pt idx="2798">
                  <c:v>42741</c:v>
                </c:pt>
                <c:pt idx="2799">
                  <c:v>42744</c:v>
                </c:pt>
                <c:pt idx="2800">
                  <c:v>42745</c:v>
                </c:pt>
                <c:pt idx="2801">
                  <c:v>42746</c:v>
                </c:pt>
                <c:pt idx="2802">
                  <c:v>42747</c:v>
                </c:pt>
                <c:pt idx="2803">
                  <c:v>42748</c:v>
                </c:pt>
                <c:pt idx="2804">
                  <c:v>42751</c:v>
                </c:pt>
                <c:pt idx="2805">
                  <c:v>42752</c:v>
                </c:pt>
                <c:pt idx="2806">
                  <c:v>42753</c:v>
                </c:pt>
                <c:pt idx="2807">
                  <c:v>42754</c:v>
                </c:pt>
                <c:pt idx="2808">
                  <c:v>42755</c:v>
                </c:pt>
                <c:pt idx="2809">
                  <c:v>42758</c:v>
                </c:pt>
                <c:pt idx="2810">
                  <c:v>42759</c:v>
                </c:pt>
                <c:pt idx="2811">
                  <c:v>42761</c:v>
                </c:pt>
                <c:pt idx="2812">
                  <c:v>42762</c:v>
                </c:pt>
                <c:pt idx="2813">
                  <c:v>42765</c:v>
                </c:pt>
                <c:pt idx="2814">
                  <c:v>42766</c:v>
                </c:pt>
                <c:pt idx="2815">
                  <c:v>42767</c:v>
                </c:pt>
                <c:pt idx="2816">
                  <c:v>42768</c:v>
                </c:pt>
                <c:pt idx="2817">
                  <c:v>42769</c:v>
                </c:pt>
                <c:pt idx="2818">
                  <c:v>42772</c:v>
                </c:pt>
                <c:pt idx="2819">
                  <c:v>42773</c:v>
                </c:pt>
                <c:pt idx="2820">
                  <c:v>42774</c:v>
                </c:pt>
                <c:pt idx="2821">
                  <c:v>42775</c:v>
                </c:pt>
                <c:pt idx="2822">
                  <c:v>42776</c:v>
                </c:pt>
                <c:pt idx="2823">
                  <c:v>42779</c:v>
                </c:pt>
                <c:pt idx="2824">
                  <c:v>42780</c:v>
                </c:pt>
                <c:pt idx="2825">
                  <c:v>42781</c:v>
                </c:pt>
                <c:pt idx="2826">
                  <c:v>42782</c:v>
                </c:pt>
                <c:pt idx="2827">
                  <c:v>42783</c:v>
                </c:pt>
                <c:pt idx="2828">
                  <c:v>42786</c:v>
                </c:pt>
                <c:pt idx="2829">
                  <c:v>42787</c:v>
                </c:pt>
                <c:pt idx="2830">
                  <c:v>42788</c:v>
                </c:pt>
                <c:pt idx="2831">
                  <c:v>42789</c:v>
                </c:pt>
                <c:pt idx="2832">
                  <c:v>42790</c:v>
                </c:pt>
                <c:pt idx="2833">
                  <c:v>42795</c:v>
                </c:pt>
                <c:pt idx="2834">
                  <c:v>42796</c:v>
                </c:pt>
                <c:pt idx="2835">
                  <c:v>42797</c:v>
                </c:pt>
                <c:pt idx="2836">
                  <c:v>42800</c:v>
                </c:pt>
                <c:pt idx="2837">
                  <c:v>42801</c:v>
                </c:pt>
                <c:pt idx="2838">
                  <c:v>42802</c:v>
                </c:pt>
                <c:pt idx="2839">
                  <c:v>42803</c:v>
                </c:pt>
                <c:pt idx="2840">
                  <c:v>42804</c:v>
                </c:pt>
                <c:pt idx="2841">
                  <c:v>42807</c:v>
                </c:pt>
                <c:pt idx="2842">
                  <c:v>42808</c:v>
                </c:pt>
                <c:pt idx="2843">
                  <c:v>42809</c:v>
                </c:pt>
                <c:pt idx="2844">
                  <c:v>42810</c:v>
                </c:pt>
                <c:pt idx="2845">
                  <c:v>42811</c:v>
                </c:pt>
                <c:pt idx="2846">
                  <c:v>42814</c:v>
                </c:pt>
                <c:pt idx="2847">
                  <c:v>42815</c:v>
                </c:pt>
                <c:pt idx="2848">
                  <c:v>42816</c:v>
                </c:pt>
                <c:pt idx="2849">
                  <c:v>42817</c:v>
                </c:pt>
                <c:pt idx="2850">
                  <c:v>42818</c:v>
                </c:pt>
                <c:pt idx="2851">
                  <c:v>42821</c:v>
                </c:pt>
                <c:pt idx="2852">
                  <c:v>42822</c:v>
                </c:pt>
                <c:pt idx="2853">
                  <c:v>42823</c:v>
                </c:pt>
                <c:pt idx="2854">
                  <c:v>42824</c:v>
                </c:pt>
                <c:pt idx="2855">
                  <c:v>42825</c:v>
                </c:pt>
                <c:pt idx="2856">
                  <c:v>42828</c:v>
                </c:pt>
                <c:pt idx="2857">
                  <c:v>42829</c:v>
                </c:pt>
                <c:pt idx="2858">
                  <c:v>42830</c:v>
                </c:pt>
                <c:pt idx="2859">
                  <c:v>42831</c:v>
                </c:pt>
                <c:pt idx="2860">
                  <c:v>42832</c:v>
                </c:pt>
                <c:pt idx="2861">
                  <c:v>42835</c:v>
                </c:pt>
                <c:pt idx="2862">
                  <c:v>42836</c:v>
                </c:pt>
                <c:pt idx="2863">
                  <c:v>42837</c:v>
                </c:pt>
                <c:pt idx="2864">
                  <c:v>42838</c:v>
                </c:pt>
                <c:pt idx="2865">
                  <c:v>42842</c:v>
                </c:pt>
                <c:pt idx="2866">
                  <c:v>42843</c:v>
                </c:pt>
                <c:pt idx="2867">
                  <c:v>42844</c:v>
                </c:pt>
                <c:pt idx="2868">
                  <c:v>42845</c:v>
                </c:pt>
                <c:pt idx="2869">
                  <c:v>42849</c:v>
                </c:pt>
                <c:pt idx="2870">
                  <c:v>42850</c:v>
                </c:pt>
                <c:pt idx="2871">
                  <c:v>42851</c:v>
                </c:pt>
                <c:pt idx="2872">
                  <c:v>42852</c:v>
                </c:pt>
                <c:pt idx="2873">
                  <c:v>42853</c:v>
                </c:pt>
                <c:pt idx="2874">
                  <c:v>42857</c:v>
                </c:pt>
                <c:pt idx="2875">
                  <c:v>42858</c:v>
                </c:pt>
                <c:pt idx="2876">
                  <c:v>42859</c:v>
                </c:pt>
                <c:pt idx="2877">
                  <c:v>42860</c:v>
                </c:pt>
                <c:pt idx="2878">
                  <c:v>42863</c:v>
                </c:pt>
                <c:pt idx="2879">
                  <c:v>42864</c:v>
                </c:pt>
                <c:pt idx="2880">
                  <c:v>42865</c:v>
                </c:pt>
                <c:pt idx="2881">
                  <c:v>42866</c:v>
                </c:pt>
                <c:pt idx="2882">
                  <c:v>42867</c:v>
                </c:pt>
                <c:pt idx="2883">
                  <c:v>42870</c:v>
                </c:pt>
                <c:pt idx="2884">
                  <c:v>42871</c:v>
                </c:pt>
                <c:pt idx="2885">
                  <c:v>42872</c:v>
                </c:pt>
                <c:pt idx="2886">
                  <c:v>42873</c:v>
                </c:pt>
                <c:pt idx="2887">
                  <c:v>42874</c:v>
                </c:pt>
                <c:pt idx="2888">
                  <c:v>42877</c:v>
                </c:pt>
                <c:pt idx="2889">
                  <c:v>42878</c:v>
                </c:pt>
                <c:pt idx="2890">
                  <c:v>42879</c:v>
                </c:pt>
                <c:pt idx="2891">
                  <c:v>42880</c:v>
                </c:pt>
                <c:pt idx="2892">
                  <c:v>42881</c:v>
                </c:pt>
                <c:pt idx="2893">
                  <c:v>42884</c:v>
                </c:pt>
                <c:pt idx="2894">
                  <c:v>42885</c:v>
                </c:pt>
                <c:pt idx="2895">
                  <c:v>42886</c:v>
                </c:pt>
                <c:pt idx="2896">
                  <c:v>42887</c:v>
                </c:pt>
                <c:pt idx="2897">
                  <c:v>42888</c:v>
                </c:pt>
                <c:pt idx="2898">
                  <c:v>42891</c:v>
                </c:pt>
                <c:pt idx="2899">
                  <c:v>42892</c:v>
                </c:pt>
                <c:pt idx="2900">
                  <c:v>42893</c:v>
                </c:pt>
                <c:pt idx="2901">
                  <c:v>42894</c:v>
                </c:pt>
                <c:pt idx="2902">
                  <c:v>42898</c:v>
                </c:pt>
                <c:pt idx="2903">
                  <c:v>42899</c:v>
                </c:pt>
                <c:pt idx="2904">
                  <c:v>42906</c:v>
                </c:pt>
                <c:pt idx="2905">
                  <c:v>42907</c:v>
                </c:pt>
                <c:pt idx="2906">
                  <c:v>42916</c:v>
                </c:pt>
                <c:pt idx="2907">
                  <c:v>42919</c:v>
                </c:pt>
                <c:pt idx="2908">
                  <c:v>42922</c:v>
                </c:pt>
                <c:pt idx="2909">
                  <c:v>42923</c:v>
                </c:pt>
                <c:pt idx="2910">
                  <c:v>42926</c:v>
                </c:pt>
                <c:pt idx="2911">
                  <c:v>42929</c:v>
                </c:pt>
                <c:pt idx="2912">
                  <c:v>42930</c:v>
                </c:pt>
                <c:pt idx="2913">
                  <c:v>42933</c:v>
                </c:pt>
                <c:pt idx="2914">
                  <c:v>42934</c:v>
                </c:pt>
                <c:pt idx="2915">
                  <c:v>42935</c:v>
                </c:pt>
                <c:pt idx="2916">
                  <c:v>42936</c:v>
                </c:pt>
                <c:pt idx="2917">
                  <c:v>42942</c:v>
                </c:pt>
                <c:pt idx="2918">
                  <c:v>42947</c:v>
                </c:pt>
                <c:pt idx="2919">
                  <c:v>42948</c:v>
                </c:pt>
                <c:pt idx="2920">
                  <c:v>42954</c:v>
                </c:pt>
                <c:pt idx="2921">
                  <c:v>42964</c:v>
                </c:pt>
                <c:pt idx="2922">
                  <c:v>42969</c:v>
                </c:pt>
                <c:pt idx="2923">
                  <c:v>42975</c:v>
                </c:pt>
                <c:pt idx="2924">
                  <c:v>42976</c:v>
                </c:pt>
                <c:pt idx="2925">
                  <c:v>42978</c:v>
                </c:pt>
                <c:pt idx="2926">
                  <c:v>42979</c:v>
                </c:pt>
                <c:pt idx="2927">
                  <c:v>42982</c:v>
                </c:pt>
                <c:pt idx="2928">
                  <c:v>42983</c:v>
                </c:pt>
                <c:pt idx="2929">
                  <c:v>42984</c:v>
                </c:pt>
                <c:pt idx="2930">
                  <c:v>42986</c:v>
                </c:pt>
                <c:pt idx="2931">
                  <c:v>42989</c:v>
                </c:pt>
                <c:pt idx="2932">
                  <c:v>42990</c:v>
                </c:pt>
                <c:pt idx="2933">
                  <c:v>42991</c:v>
                </c:pt>
                <c:pt idx="2934">
                  <c:v>42992</c:v>
                </c:pt>
                <c:pt idx="2935">
                  <c:v>42993</c:v>
                </c:pt>
                <c:pt idx="2936">
                  <c:v>42996</c:v>
                </c:pt>
                <c:pt idx="2937">
                  <c:v>42997</c:v>
                </c:pt>
                <c:pt idx="2938">
                  <c:v>42998</c:v>
                </c:pt>
                <c:pt idx="2939">
                  <c:v>42999</c:v>
                </c:pt>
                <c:pt idx="2940">
                  <c:v>43000</c:v>
                </c:pt>
                <c:pt idx="2941">
                  <c:v>43003</c:v>
                </c:pt>
                <c:pt idx="2942">
                  <c:v>43004</c:v>
                </c:pt>
                <c:pt idx="2943">
                  <c:v>43005</c:v>
                </c:pt>
                <c:pt idx="2944">
                  <c:v>43006</c:v>
                </c:pt>
                <c:pt idx="2945">
                  <c:v>43007</c:v>
                </c:pt>
                <c:pt idx="2946">
                  <c:v>43010</c:v>
                </c:pt>
                <c:pt idx="2947">
                  <c:v>43011</c:v>
                </c:pt>
                <c:pt idx="2948">
                  <c:v>43012</c:v>
                </c:pt>
                <c:pt idx="2949">
                  <c:v>43013</c:v>
                </c:pt>
                <c:pt idx="2950">
                  <c:v>43014</c:v>
                </c:pt>
                <c:pt idx="2951">
                  <c:v>43017</c:v>
                </c:pt>
                <c:pt idx="2952">
                  <c:v>43018</c:v>
                </c:pt>
                <c:pt idx="2953">
                  <c:v>43019</c:v>
                </c:pt>
                <c:pt idx="2954">
                  <c:v>43021</c:v>
                </c:pt>
                <c:pt idx="2955">
                  <c:v>43024</c:v>
                </c:pt>
                <c:pt idx="2956">
                  <c:v>43025</c:v>
                </c:pt>
                <c:pt idx="2957">
                  <c:v>43026</c:v>
                </c:pt>
                <c:pt idx="2958">
                  <c:v>43027</c:v>
                </c:pt>
                <c:pt idx="2959">
                  <c:v>43028</c:v>
                </c:pt>
                <c:pt idx="2960">
                  <c:v>43031</c:v>
                </c:pt>
                <c:pt idx="2961">
                  <c:v>43032</c:v>
                </c:pt>
                <c:pt idx="2962">
                  <c:v>43033</c:v>
                </c:pt>
                <c:pt idx="2963">
                  <c:v>43034</c:v>
                </c:pt>
                <c:pt idx="2964">
                  <c:v>43035</c:v>
                </c:pt>
                <c:pt idx="2965">
                  <c:v>43038</c:v>
                </c:pt>
                <c:pt idx="2966">
                  <c:v>43039</c:v>
                </c:pt>
                <c:pt idx="2967">
                  <c:v>43040</c:v>
                </c:pt>
                <c:pt idx="2968">
                  <c:v>43042</c:v>
                </c:pt>
                <c:pt idx="2969">
                  <c:v>43045</c:v>
                </c:pt>
                <c:pt idx="2970">
                  <c:v>43046</c:v>
                </c:pt>
                <c:pt idx="2971">
                  <c:v>43047</c:v>
                </c:pt>
                <c:pt idx="2972">
                  <c:v>43048</c:v>
                </c:pt>
                <c:pt idx="2973">
                  <c:v>43049</c:v>
                </c:pt>
                <c:pt idx="2974">
                  <c:v>43052</c:v>
                </c:pt>
                <c:pt idx="2975">
                  <c:v>43053</c:v>
                </c:pt>
                <c:pt idx="2976">
                  <c:v>43055</c:v>
                </c:pt>
                <c:pt idx="2977">
                  <c:v>43056</c:v>
                </c:pt>
                <c:pt idx="2978">
                  <c:v>43060</c:v>
                </c:pt>
                <c:pt idx="2979">
                  <c:v>43061</c:v>
                </c:pt>
                <c:pt idx="2980">
                  <c:v>43062</c:v>
                </c:pt>
                <c:pt idx="2981">
                  <c:v>43063</c:v>
                </c:pt>
                <c:pt idx="2982">
                  <c:v>43066</c:v>
                </c:pt>
                <c:pt idx="2983">
                  <c:v>43067</c:v>
                </c:pt>
                <c:pt idx="2984">
                  <c:v>43068</c:v>
                </c:pt>
                <c:pt idx="2985">
                  <c:v>43069</c:v>
                </c:pt>
                <c:pt idx="2986">
                  <c:v>43070</c:v>
                </c:pt>
                <c:pt idx="2987">
                  <c:v>43073</c:v>
                </c:pt>
                <c:pt idx="2988">
                  <c:v>43074</c:v>
                </c:pt>
                <c:pt idx="2989">
                  <c:v>43075</c:v>
                </c:pt>
                <c:pt idx="2990">
                  <c:v>43076</c:v>
                </c:pt>
                <c:pt idx="2991">
                  <c:v>43077</c:v>
                </c:pt>
                <c:pt idx="2992">
                  <c:v>43080</c:v>
                </c:pt>
                <c:pt idx="2993">
                  <c:v>43081</c:v>
                </c:pt>
                <c:pt idx="2994">
                  <c:v>43082</c:v>
                </c:pt>
                <c:pt idx="2995">
                  <c:v>43083</c:v>
                </c:pt>
                <c:pt idx="2996">
                  <c:v>43084</c:v>
                </c:pt>
                <c:pt idx="2997">
                  <c:v>43087</c:v>
                </c:pt>
                <c:pt idx="2998">
                  <c:v>43088</c:v>
                </c:pt>
                <c:pt idx="2999">
                  <c:v>43089</c:v>
                </c:pt>
                <c:pt idx="3000">
                  <c:v>43090</c:v>
                </c:pt>
                <c:pt idx="3001">
                  <c:v>43091</c:v>
                </c:pt>
                <c:pt idx="3002">
                  <c:v>43102</c:v>
                </c:pt>
                <c:pt idx="3003">
                  <c:v>43103</c:v>
                </c:pt>
                <c:pt idx="3004">
                  <c:v>43104</c:v>
                </c:pt>
                <c:pt idx="3005">
                  <c:v>43105</c:v>
                </c:pt>
                <c:pt idx="3006">
                  <c:v>43108</c:v>
                </c:pt>
                <c:pt idx="3007">
                  <c:v>43109</c:v>
                </c:pt>
                <c:pt idx="3008">
                  <c:v>43110</c:v>
                </c:pt>
                <c:pt idx="3009">
                  <c:v>43111</c:v>
                </c:pt>
                <c:pt idx="3010">
                  <c:v>43112</c:v>
                </c:pt>
                <c:pt idx="3011">
                  <c:v>43115</c:v>
                </c:pt>
                <c:pt idx="3012">
                  <c:v>43116</c:v>
                </c:pt>
                <c:pt idx="3013">
                  <c:v>43117</c:v>
                </c:pt>
                <c:pt idx="3014">
                  <c:v>43118</c:v>
                </c:pt>
                <c:pt idx="3015">
                  <c:v>43119</c:v>
                </c:pt>
                <c:pt idx="3016">
                  <c:v>43122</c:v>
                </c:pt>
                <c:pt idx="3017">
                  <c:v>43123</c:v>
                </c:pt>
                <c:pt idx="3018">
                  <c:v>43124</c:v>
                </c:pt>
                <c:pt idx="3019">
                  <c:v>43126</c:v>
                </c:pt>
                <c:pt idx="3020">
                  <c:v>43129</c:v>
                </c:pt>
                <c:pt idx="3021">
                  <c:v>43130</c:v>
                </c:pt>
                <c:pt idx="3022">
                  <c:v>43131</c:v>
                </c:pt>
                <c:pt idx="3023">
                  <c:v>43132</c:v>
                </c:pt>
                <c:pt idx="3024">
                  <c:v>43133</c:v>
                </c:pt>
                <c:pt idx="3025">
                  <c:v>43136</c:v>
                </c:pt>
                <c:pt idx="3026">
                  <c:v>43137</c:v>
                </c:pt>
                <c:pt idx="3027">
                  <c:v>43138</c:v>
                </c:pt>
                <c:pt idx="3028">
                  <c:v>43139</c:v>
                </c:pt>
                <c:pt idx="3029">
                  <c:v>43140</c:v>
                </c:pt>
                <c:pt idx="3030">
                  <c:v>43145</c:v>
                </c:pt>
                <c:pt idx="3031">
                  <c:v>43146</c:v>
                </c:pt>
                <c:pt idx="3032">
                  <c:v>43147</c:v>
                </c:pt>
                <c:pt idx="3033">
                  <c:v>43150</c:v>
                </c:pt>
                <c:pt idx="3034">
                  <c:v>43151</c:v>
                </c:pt>
                <c:pt idx="3035">
                  <c:v>43152</c:v>
                </c:pt>
                <c:pt idx="3036">
                  <c:v>43153</c:v>
                </c:pt>
                <c:pt idx="3037">
                  <c:v>43154</c:v>
                </c:pt>
                <c:pt idx="3038">
                  <c:v>43157</c:v>
                </c:pt>
                <c:pt idx="3039">
                  <c:v>43158</c:v>
                </c:pt>
                <c:pt idx="3040">
                  <c:v>43159</c:v>
                </c:pt>
                <c:pt idx="3041">
                  <c:v>43160</c:v>
                </c:pt>
                <c:pt idx="3042">
                  <c:v>43161</c:v>
                </c:pt>
                <c:pt idx="3043">
                  <c:v>43164</c:v>
                </c:pt>
                <c:pt idx="3044">
                  <c:v>43165</c:v>
                </c:pt>
                <c:pt idx="3045">
                  <c:v>43166</c:v>
                </c:pt>
                <c:pt idx="3046">
                  <c:v>43167</c:v>
                </c:pt>
                <c:pt idx="3047">
                  <c:v>43168</c:v>
                </c:pt>
                <c:pt idx="3048">
                  <c:v>43171</c:v>
                </c:pt>
                <c:pt idx="3049">
                  <c:v>43172</c:v>
                </c:pt>
                <c:pt idx="3050">
                  <c:v>43173</c:v>
                </c:pt>
                <c:pt idx="3051">
                  <c:v>43174</c:v>
                </c:pt>
                <c:pt idx="3052">
                  <c:v>43175</c:v>
                </c:pt>
                <c:pt idx="3053">
                  <c:v>43178</c:v>
                </c:pt>
                <c:pt idx="3054">
                  <c:v>43179</c:v>
                </c:pt>
                <c:pt idx="3055">
                  <c:v>43180</c:v>
                </c:pt>
                <c:pt idx="3056">
                  <c:v>43181</c:v>
                </c:pt>
                <c:pt idx="3057">
                  <c:v>43182</c:v>
                </c:pt>
                <c:pt idx="3058">
                  <c:v>43185</c:v>
                </c:pt>
                <c:pt idx="3059">
                  <c:v>43186</c:v>
                </c:pt>
                <c:pt idx="3060">
                  <c:v>43187</c:v>
                </c:pt>
                <c:pt idx="3061">
                  <c:v>43188</c:v>
                </c:pt>
                <c:pt idx="3062">
                  <c:v>43192</c:v>
                </c:pt>
                <c:pt idx="3063">
                  <c:v>43193</c:v>
                </c:pt>
                <c:pt idx="3064">
                  <c:v>43194</c:v>
                </c:pt>
                <c:pt idx="3065">
                  <c:v>43195</c:v>
                </c:pt>
                <c:pt idx="3066">
                  <c:v>43196</c:v>
                </c:pt>
                <c:pt idx="3067">
                  <c:v>43199</c:v>
                </c:pt>
                <c:pt idx="3068">
                  <c:v>43200</c:v>
                </c:pt>
                <c:pt idx="3069">
                  <c:v>43201</c:v>
                </c:pt>
                <c:pt idx="3070">
                  <c:v>43202</c:v>
                </c:pt>
                <c:pt idx="3071">
                  <c:v>43203</c:v>
                </c:pt>
                <c:pt idx="3072">
                  <c:v>43206</c:v>
                </c:pt>
                <c:pt idx="3073">
                  <c:v>43207</c:v>
                </c:pt>
                <c:pt idx="3074">
                  <c:v>43208</c:v>
                </c:pt>
                <c:pt idx="3075">
                  <c:v>43209</c:v>
                </c:pt>
                <c:pt idx="3076">
                  <c:v>43210</c:v>
                </c:pt>
                <c:pt idx="3077">
                  <c:v>43213</c:v>
                </c:pt>
                <c:pt idx="3078">
                  <c:v>43214</c:v>
                </c:pt>
                <c:pt idx="3079">
                  <c:v>43215</c:v>
                </c:pt>
                <c:pt idx="3080">
                  <c:v>43216</c:v>
                </c:pt>
                <c:pt idx="3081">
                  <c:v>43217</c:v>
                </c:pt>
                <c:pt idx="3082">
                  <c:v>43220</c:v>
                </c:pt>
                <c:pt idx="3083">
                  <c:v>43222</c:v>
                </c:pt>
                <c:pt idx="3084">
                  <c:v>43223</c:v>
                </c:pt>
                <c:pt idx="3085">
                  <c:v>43224</c:v>
                </c:pt>
                <c:pt idx="3086">
                  <c:v>43227</c:v>
                </c:pt>
              </c:numCache>
            </c:numRef>
          </c:cat>
          <c:val>
            <c:numRef>
              <c:f>'Brent x PETR4'!$C$89:$C$3175</c:f>
              <c:numCache>
                <c:formatCode>General</c:formatCode>
                <c:ptCount val="3087"/>
                <c:pt idx="0">
                  <c:v>67.72</c:v>
                </c:pt>
                <c:pt idx="1">
                  <c:v>66.06</c:v>
                </c:pt>
                <c:pt idx="2">
                  <c:v>64.849999999999994</c:v>
                </c:pt>
                <c:pt idx="3">
                  <c:v>64.67</c:v>
                </c:pt>
                <c:pt idx="4">
                  <c:v>63.08</c:v>
                </c:pt>
                <c:pt idx="5">
                  <c:v>62.84</c:v>
                </c:pt>
                <c:pt idx="6">
                  <c:v>61.8</c:v>
                </c:pt>
                <c:pt idx="7">
                  <c:v>61.61</c:v>
                </c:pt>
                <c:pt idx="8">
                  <c:v>63.37</c:v>
                </c:pt>
                <c:pt idx="9">
                  <c:v>63.16</c:v>
                </c:pt>
                <c:pt idx="10">
                  <c:v>61.81</c:v>
                </c:pt>
                <c:pt idx="11">
                  <c:v>65.61</c:v>
                </c:pt>
                <c:pt idx="12">
                  <c:v>64.2</c:v>
                </c:pt>
                <c:pt idx="13">
                  <c:v>64.73</c:v>
                </c:pt>
                <c:pt idx="14">
                  <c:v>64.599999999999994</c:v>
                </c:pt>
                <c:pt idx="15">
                  <c:v>62.44</c:v>
                </c:pt>
                <c:pt idx="16">
                  <c:v>63.93</c:v>
                </c:pt>
                <c:pt idx="17">
                  <c:v>62.97</c:v>
                </c:pt>
                <c:pt idx="18">
                  <c:v>63.93</c:v>
                </c:pt>
                <c:pt idx="19">
                  <c:v>63.84</c:v>
                </c:pt>
                <c:pt idx="20">
                  <c:v>63.48</c:v>
                </c:pt>
                <c:pt idx="21">
                  <c:v>62.8</c:v>
                </c:pt>
                <c:pt idx="22">
                  <c:v>61.22</c:v>
                </c:pt>
                <c:pt idx="23">
                  <c:v>60.12</c:v>
                </c:pt>
                <c:pt idx="24">
                  <c:v>58.37</c:v>
                </c:pt>
                <c:pt idx="25">
                  <c:v>59.21</c:v>
                </c:pt>
                <c:pt idx="26">
                  <c:v>58.78</c:v>
                </c:pt>
                <c:pt idx="27">
                  <c:v>60.08</c:v>
                </c:pt>
                <c:pt idx="28">
                  <c:v>60.14</c:v>
                </c:pt>
                <c:pt idx="29">
                  <c:v>59.35</c:v>
                </c:pt>
                <c:pt idx="30">
                  <c:v>60.57</c:v>
                </c:pt>
                <c:pt idx="31">
                  <c:v>59.28</c:v>
                </c:pt>
                <c:pt idx="32">
                  <c:v>58.6</c:v>
                </c:pt>
                <c:pt idx="33">
                  <c:v>57.91</c:v>
                </c:pt>
                <c:pt idx="34">
                  <c:v>58.48</c:v>
                </c:pt>
                <c:pt idx="35">
                  <c:v>58.24</c:v>
                </c:pt>
                <c:pt idx="36">
                  <c:v>60.24</c:v>
                </c:pt>
                <c:pt idx="37">
                  <c:v>58.87</c:v>
                </c:pt>
                <c:pt idx="38">
                  <c:v>59.14</c:v>
                </c:pt>
                <c:pt idx="39">
                  <c:v>59.42</c:v>
                </c:pt>
                <c:pt idx="40">
                  <c:v>58.1</c:v>
                </c:pt>
                <c:pt idx="41">
                  <c:v>58.37</c:v>
                </c:pt>
                <c:pt idx="42">
                  <c:v>60.52</c:v>
                </c:pt>
                <c:pt idx="43">
                  <c:v>59.25</c:v>
                </c:pt>
                <c:pt idx="44">
                  <c:v>58.04</c:v>
                </c:pt>
                <c:pt idx="45">
                  <c:v>57.81</c:v>
                </c:pt>
                <c:pt idx="46">
                  <c:v>56.88</c:v>
                </c:pt>
                <c:pt idx="47">
                  <c:v>55.68</c:v>
                </c:pt>
                <c:pt idx="48">
                  <c:v>54.99</c:v>
                </c:pt>
                <c:pt idx="49">
                  <c:v>54.73</c:v>
                </c:pt>
                <c:pt idx="50">
                  <c:v>56</c:v>
                </c:pt>
                <c:pt idx="51">
                  <c:v>54.85</c:v>
                </c:pt>
                <c:pt idx="52">
                  <c:v>54.88</c:v>
                </c:pt>
                <c:pt idx="53">
                  <c:v>55.34</c:v>
                </c:pt>
                <c:pt idx="54">
                  <c:v>56.41</c:v>
                </c:pt>
                <c:pt idx="55">
                  <c:v>56.21</c:v>
                </c:pt>
                <c:pt idx="56">
                  <c:v>55.3</c:v>
                </c:pt>
                <c:pt idx="57">
                  <c:v>55.01</c:v>
                </c:pt>
                <c:pt idx="58">
                  <c:v>54.88</c:v>
                </c:pt>
                <c:pt idx="59">
                  <c:v>54.32</c:v>
                </c:pt>
                <c:pt idx="60">
                  <c:v>55.05</c:v>
                </c:pt>
                <c:pt idx="61">
                  <c:v>56.15</c:v>
                </c:pt>
                <c:pt idx="62">
                  <c:v>57.05</c:v>
                </c:pt>
                <c:pt idx="63">
                  <c:v>57.73</c:v>
                </c:pt>
                <c:pt idx="64">
                  <c:v>57.61</c:v>
                </c:pt>
                <c:pt idx="65">
                  <c:v>56.98</c:v>
                </c:pt>
                <c:pt idx="66">
                  <c:v>58.67</c:v>
                </c:pt>
                <c:pt idx="67">
                  <c:v>57.31</c:v>
                </c:pt>
                <c:pt idx="68">
                  <c:v>59.44</c:v>
                </c:pt>
                <c:pt idx="69">
                  <c:v>59.52</c:v>
                </c:pt>
                <c:pt idx="70">
                  <c:v>59.6</c:v>
                </c:pt>
                <c:pt idx="71">
                  <c:v>59.85</c:v>
                </c:pt>
                <c:pt idx="72">
                  <c:v>57.13</c:v>
                </c:pt>
                <c:pt idx="73">
                  <c:v>56.11</c:v>
                </c:pt>
                <c:pt idx="74">
                  <c:v>56.17</c:v>
                </c:pt>
                <c:pt idx="75">
                  <c:v>56.72</c:v>
                </c:pt>
                <c:pt idx="76">
                  <c:v>56.55</c:v>
                </c:pt>
                <c:pt idx="77">
                  <c:v>56.69</c:v>
                </c:pt>
                <c:pt idx="78">
                  <c:v>56.29</c:v>
                </c:pt>
                <c:pt idx="79">
                  <c:v>57.64</c:v>
                </c:pt>
                <c:pt idx="80">
                  <c:v>58.07</c:v>
                </c:pt>
                <c:pt idx="81">
                  <c:v>61.35</c:v>
                </c:pt>
                <c:pt idx="82">
                  <c:v>61.68</c:v>
                </c:pt>
                <c:pt idx="83">
                  <c:v>61.13</c:v>
                </c:pt>
                <c:pt idx="84">
                  <c:v>62.72</c:v>
                </c:pt>
                <c:pt idx="85">
                  <c:v>62.01</c:v>
                </c:pt>
                <c:pt idx="86">
                  <c:v>61.92</c:v>
                </c:pt>
                <c:pt idx="87">
                  <c:v>62.17</c:v>
                </c:pt>
                <c:pt idx="88">
                  <c:v>62.62</c:v>
                </c:pt>
                <c:pt idx="89">
                  <c:v>62.26</c:v>
                </c:pt>
                <c:pt idx="90">
                  <c:v>62.93</c:v>
                </c:pt>
                <c:pt idx="91">
                  <c:v>64.900000000000006</c:v>
                </c:pt>
                <c:pt idx="92">
                  <c:v>64.19</c:v>
                </c:pt>
                <c:pt idx="93">
                  <c:v>65.23</c:v>
                </c:pt>
                <c:pt idx="94">
                  <c:v>66.430000000000007</c:v>
                </c:pt>
                <c:pt idx="95">
                  <c:v>66.16</c:v>
                </c:pt>
                <c:pt idx="96">
                  <c:v>65.34</c:v>
                </c:pt>
                <c:pt idx="97">
                  <c:v>64.92</c:v>
                </c:pt>
                <c:pt idx="98">
                  <c:v>66.239999999999995</c:v>
                </c:pt>
                <c:pt idx="99">
                  <c:v>66.59</c:v>
                </c:pt>
                <c:pt idx="100">
                  <c:v>65.989999999999995</c:v>
                </c:pt>
                <c:pt idx="101">
                  <c:v>65.03</c:v>
                </c:pt>
                <c:pt idx="102">
                  <c:v>62.88</c:v>
                </c:pt>
                <c:pt idx="103">
                  <c:v>63.39</c:v>
                </c:pt>
                <c:pt idx="104">
                  <c:v>63.33</c:v>
                </c:pt>
                <c:pt idx="105">
                  <c:v>61.56</c:v>
                </c:pt>
                <c:pt idx="106">
                  <c:v>61.06</c:v>
                </c:pt>
                <c:pt idx="107">
                  <c:v>60.75</c:v>
                </c:pt>
                <c:pt idx="108">
                  <c:v>59.64</c:v>
                </c:pt>
                <c:pt idx="109">
                  <c:v>59.38</c:v>
                </c:pt>
                <c:pt idx="110">
                  <c:v>59.52</c:v>
                </c:pt>
                <c:pt idx="111">
                  <c:v>58.15</c:v>
                </c:pt>
                <c:pt idx="112">
                  <c:v>58.79</c:v>
                </c:pt>
                <c:pt idx="113">
                  <c:v>59.89</c:v>
                </c:pt>
                <c:pt idx="114">
                  <c:v>61.54</c:v>
                </c:pt>
                <c:pt idx="115">
                  <c:v>61.6</c:v>
                </c:pt>
                <c:pt idx="116">
                  <c:v>60.44</c:v>
                </c:pt>
                <c:pt idx="117">
                  <c:v>60.54</c:v>
                </c:pt>
                <c:pt idx="118">
                  <c:v>62.6</c:v>
                </c:pt>
                <c:pt idx="119">
                  <c:v>62.45</c:v>
                </c:pt>
                <c:pt idx="120">
                  <c:v>64.069999999999993</c:v>
                </c:pt>
                <c:pt idx="121">
                  <c:v>64.180000000000007</c:v>
                </c:pt>
                <c:pt idx="122">
                  <c:v>62.34</c:v>
                </c:pt>
                <c:pt idx="123">
                  <c:v>61.17</c:v>
                </c:pt>
                <c:pt idx="124">
                  <c:v>60.03</c:v>
                </c:pt>
                <c:pt idx="125">
                  <c:v>61.06</c:v>
                </c:pt>
                <c:pt idx="126">
                  <c:v>60.83</c:v>
                </c:pt>
                <c:pt idx="127">
                  <c:v>62.2</c:v>
                </c:pt>
                <c:pt idx="128">
                  <c:v>63.97</c:v>
                </c:pt>
                <c:pt idx="129">
                  <c:v>62.94</c:v>
                </c:pt>
                <c:pt idx="130">
                  <c:v>62.91</c:v>
                </c:pt>
                <c:pt idx="131">
                  <c:v>63.26</c:v>
                </c:pt>
                <c:pt idx="132">
                  <c:v>61.34</c:v>
                </c:pt>
                <c:pt idx="133">
                  <c:v>62.13</c:v>
                </c:pt>
                <c:pt idx="134">
                  <c:v>61.5</c:v>
                </c:pt>
                <c:pt idx="135">
                  <c:v>63.27</c:v>
                </c:pt>
                <c:pt idx="136">
                  <c:v>63.51</c:v>
                </c:pt>
                <c:pt idx="137">
                  <c:v>63.61</c:v>
                </c:pt>
                <c:pt idx="138">
                  <c:v>64.97</c:v>
                </c:pt>
                <c:pt idx="139">
                  <c:v>65.55</c:v>
                </c:pt>
                <c:pt idx="140">
                  <c:v>66.459999999999994</c:v>
                </c:pt>
                <c:pt idx="141">
                  <c:v>65.91</c:v>
                </c:pt>
                <c:pt idx="142">
                  <c:v>66.84</c:v>
                </c:pt>
                <c:pt idx="143">
                  <c:v>66.39</c:v>
                </c:pt>
                <c:pt idx="144">
                  <c:v>67.099999999999994</c:v>
                </c:pt>
                <c:pt idx="145">
                  <c:v>67.84</c:v>
                </c:pt>
                <c:pt idx="146">
                  <c:v>67.290000000000006</c:v>
                </c:pt>
                <c:pt idx="147">
                  <c:v>68.75</c:v>
                </c:pt>
                <c:pt idx="148">
                  <c:v>69.37</c:v>
                </c:pt>
                <c:pt idx="149">
                  <c:v>69.42</c:v>
                </c:pt>
                <c:pt idx="150">
                  <c:v>70.14</c:v>
                </c:pt>
                <c:pt idx="151">
                  <c:v>71.3</c:v>
                </c:pt>
                <c:pt idx="152">
                  <c:v>71.849999999999994</c:v>
                </c:pt>
                <c:pt idx="153">
                  <c:v>72.95</c:v>
                </c:pt>
                <c:pt idx="154">
                  <c:v>72.87</c:v>
                </c:pt>
                <c:pt idx="155">
                  <c:v>73.86</c:v>
                </c:pt>
                <c:pt idx="156">
                  <c:v>72.459999999999994</c:v>
                </c:pt>
                <c:pt idx="157">
                  <c:v>72.44</c:v>
                </c:pt>
                <c:pt idx="158">
                  <c:v>71.02</c:v>
                </c:pt>
                <c:pt idx="159">
                  <c:v>72.5</c:v>
                </c:pt>
                <c:pt idx="160">
                  <c:v>74.87</c:v>
                </c:pt>
                <c:pt idx="161">
                  <c:v>73.319999999999993</c:v>
                </c:pt>
                <c:pt idx="162">
                  <c:v>70.39</c:v>
                </c:pt>
                <c:pt idx="163">
                  <c:v>70.88</c:v>
                </c:pt>
                <c:pt idx="164">
                  <c:v>69.33</c:v>
                </c:pt>
                <c:pt idx="165">
                  <c:v>71.22</c:v>
                </c:pt>
                <c:pt idx="166">
                  <c:v>70.819999999999993</c:v>
                </c:pt>
                <c:pt idx="167">
                  <c:v>72.510000000000005</c:v>
                </c:pt>
                <c:pt idx="168">
                  <c:v>72.180000000000007</c:v>
                </c:pt>
                <c:pt idx="169">
                  <c:v>70.209999999999994</c:v>
                </c:pt>
                <c:pt idx="170">
                  <c:v>70.239999999999995</c:v>
                </c:pt>
                <c:pt idx="171">
                  <c:v>69.040000000000006</c:v>
                </c:pt>
                <c:pt idx="172">
                  <c:v>69.67</c:v>
                </c:pt>
                <c:pt idx="173">
                  <c:v>68.680000000000007</c:v>
                </c:pt>
                <c:pt idx="174">
                  <c:v>69.349999999999994</c:v>
                </c:pt>
                <c:pt idx="175">
                  <c:v>71</c:v>
                </c:pt>
                <c:pt idx="176">
                  <c:v>69.22</c:v>
                </c:pt>
                <c:pt idx="177">
                  <c:v>70.709999999999994</c:v>
                </c:pt>
                <c:pt idx="178">
                  <c:v>70.59</c:v>
                </c:pt>
                <c:pt idx="179">
                  <c:v>71.05</c:v>
                </c:pt>
                <c:pt idx="180">
                  <c:v>70.41</c:v>
                </c:pt>
                <c:pt idx="181">
                  <c:v>69.39</c:v>
                </c:pt>
                <c:pt idx="182">
                  <c:v>71.03</c:v>
                </c:pt>
                <c:pt idx="183">
                  <c:v>71.37</c:v>
                </c:pt>
                <c:pt idx="184">
                  <c:v>70.81</c:v>
                </c:pt>
                <c:pt idx="185">
                  <c:v>69.19</c:v>
                </c:pt>
                <c:pt idx="186">
                  <c:v>69.05</c:v>
                </c:pt>
                <c:pt idx="187">
                  <c:v>70.48</c:v>
                </c:pt>
                <c:pt idx="188">
                  <c:v>68.930000000000007</c:v>
                </c:pt>
                <c:pt idx="189">
                  <c:v>66.92</c:v>
                </c:pt>
                <c:pt idx="190">
                  <c:v>66.98</c:v>
                </c:pt>
                <c:pt idx="191">
                  <c:v>68.8</c:v>
                </c:pt>
                <c:pt idx="192">
                  <c:v>68.11</c:v>
                </c:pt>
                <c:pt idx="193">
                  <c:v>68.08</c:v>
                </c:pt>
                <c:pt idx="194">
                  <c:v>69.17</c:v>
                </c:pt>
                <c:pt idx="195">
                  <c:v>69.95</c:v>
                </c:pt>
                <c:pt idx="196">
                  <c:v>69.930000000000007</c:v>
                </c:pt>
                <c:pt idx="197">
                  <c:v>70.73</c:v>
                </c:pt>
                <c:pt idx="198">
                  <c:v>70.98</c:v>
                </c:pt>
                <c:pt idx="199">
                  <c:v>71.41</c:v>
                </c:pt>
                <c:pt idx="200">
                  <c:v>72.88</c:v>
                </c:pt>
                <c:pt idx="201">
                  <c:v>73.510000000000005</c:v>
                </c:pt>
                <c:pt idx="202">
                  <c:v>73.39</c:v>
                </c:pt>
                <c:pt idx="203">
                  <c:v>72.510000000000005</c:v>
                </c:pt>
                <c:pt idx="204">
                  <c:v>73.98</c:v>
                </c:pt>
                <c:pt idx="205">
                  <c:v>74.08</c:v>
                </c:pt>
                <c:pt idx="206">
                  <c:v>73.510000000000005</c:v>
                </c:pt>
                <c:pt idx="207">
                  <c:v>72.89</c:v>
                </c:pt>
                <c:pt idx="208">
                  <c:v>73.67</c:v>
                </c:pt>
                <c:pt idx="209">
                  <c:v>74.39</c:v>
                </c:pt>
                <c:pt idx="210">
                  <c:v>76.69</c:v>
                </c:pt>
                <c:pt idx="211">
                  <c:v>77.27</c:v>
                </c:pt>
                <c:pt idx="212">
                  <c:v>75.92</c:v>
                </c:pt>
                <c:pt idx="213">
                  <c:v>74.36</c:v>
                </c:pt>
                <c:pt idx="214">
                  <c:v>73.900000000000006</c:v>
                </c:pt>
                <c:pt idx="215">
                  <c:v>73.72</c:v>
                </c:pt>
                <c:pt idx="216">
                  <c:v>73.75</c:v>
                </c:pt>
                <c:pt idx="217">
                  <c:v>74.61</c:v>
                </c:pt>
                <c:pt idx="218">
                  <c:v>73.28</c:v>
                </c:pt>
                <c:pt idx="219">
                  <c:v>74</c:v>
                </c:pt>
                <c:pt idx="220">
                  <c:v>75.010000000000005</c:v>
                </c:pt>
                <c:pt idx="221">
                  <c:v>73.39</c:v>
                </c:pt>
                <c:pt idx="222">
                  <c:v>75.150000000000006</c:v>
                </c:pt>
                <c:pt idx="223">
                  <c:v>75.89</c:v>
                </c:pt>
                <c:pt idx="224">
                  <c:v>76.89</c:v>
                </c:pt>
                <c:pt idx="225">
                  <c:v>76.56</c:v>
                </c:pt>
                <c:pt idx="226">
                  <c:v>76.17</c:v>
                </c:pt>
                <c:pt idx="227">
                  <c:v>78.3</c:v>
                </c:pt>
                <c:pt idx="228">
                  <c:v>77.55</c:v>
                </c:pt>
                <c:pt idx="229">
                  <c:v>77.28</c:v>
                </c:pt>
                <c:pt idx="230">
                  <c:v>75.28</c:v>
                </c:pt>
                <c:pt idx="231">
                  <c:v>75.63</c:v>
                </c:pt>
                <c:pt idx="232">
                  <c:v>74.3</c:v>
                </c:pt>
                <c:pt idx="233">
                  <c:v>73.8</c:v>
                </c:pt>
                <c:pt idx="234">
                  <c:v>73.08</c:v>
                </c:pt>
                <c:pt idx="235">
                  <c:v>71.58</c:v>
                </c:pt>
                <c:pt idx="236">
                  <c:v>72.3</c:v>
                </c:pt>
                <c:pt idx="237">
                  <c:v>73.38</c:v>
                </c:pt>
                <c:pt idx="238">
                  <c:v>73.239999999999995</c:v>
                </c:pt>
                <c:pt idx="239">
                  <c:v>72.02</c:v>
                </c:pt>
                <c:pt idx="240">
                  <c:v>72.680000000000007</c:v>
                </c:pt>
                <c:pt idx="241">
                  <c:v>72.7</c:v>
                </c:pt>
                <c:pt idx="242">
                  <c:v>70.819999999999993</c:v>
                </c:pt>
                <c:pt idx="243">
                  <c:v>69.86</c:v>
                </c:pt>
                <c:pt idx="244">
                  <c:v>70.180000000000007</c:v>
                </c:pt>
                <c:pt idx="245">
                  <c:v>70.25</c:v>
                </c:pt>
                <c:pt idx="246">
                  <c:v>69.150000000000006</c:v>
                </c:pt>
                <c:pt idx="247">
                  <c:v>67.709999999999994</c:v>
                </c:pt>
                <c:pt idx="248">
                  <c:v>68.09</c:v>
                </c:pt>
                <c:pt idx="249">
                  <c:v>66.930000000000007</c:v>
                </c:pt>
                <c:pt idx="250">
                  <c:v>65.33</c:v>
                </c:pt>
                <c:pt idx="251">
                  <c:v>64.55</c:v>
                </c:pt>
                <c:pt idx="252">
                  <c:v>62.99</c:v>
                </c:pt>
                <c:pt idx="253">
                  <c:v>62.99</c:v>
                </c:pt>
                <c:pt idx="254">
                  <c:v>62.24</c:v>
                </c:pt>
                <c:pt idx="255">
                  <c:v>63.33</c:v>
                </c:pt>
                <c:pt idx="256">
                  <c:v>64.05</c:v>
                </c:pt>
                <c:pt idx="257">
                  <c:v>62.17</c:v>
                </c:pt>
                <c:pt idx="258">
                  <c:v>60.47</c:v>
                </c:pt>
                <c:pt idx="259">
                  <c:v>61.34</c:v>
                </c:pt>
                <c:pt idx="260">
                  <c:v>60.41</c:v>
                </c:pt>
                <c:pt idx="261">
                  <c:v>60.8</c:v>
                </c:pt>
                <c:pt idx="262">
                  <c:v>60.12</c:v>
                </c:pt>
                <c:pt idx="263">
                  <c:v>62.21</c:v>
                </c:pt>
                <c:pt idx="264">
                  <c:v>62.54</c:v>
                </c:pt>
                <c:pt idx="265">
                  <c:v>62.48</c:v>
                </c:pt>
                <c:pt idx="266">
                  <c:v>60.45</c:v>
                </c:pt>
                <c:pt idx="267">
                  <c:v>58.43</c:v>
                </c:pt>
                <c:pt idx="268">
                  <c:v>59.22</c:v>
                </c:pt>
                <c:pt idx="269">
                  <c:v>60</c:v>
                </c:pt>
                <c:pt idx="270">
                  <c:v>59.83</c:v>
                </c:pt>
                <c:pt idx="271">
                  <c:v>60.54</c:v>
                </c:pt>
                <c:pt idx="272">
                  <c:v>59.34</c:v>
                </c:pt>
                <c:pt idx="273">
                  <c:v>58.65</c:v>
                </c:pt>
                <c:pt idx="274">
                  <c:v>59.52</c:v>
                </c:pt>
                <c:pt idx="275">
                  <c:v>59.96</c:v>
                </c:pt>
                <c:pt idx="276">
                  <c:v>60.94</c:v>
                </c:pt>
                <c:pt idx="277">
                  <c:v>59.58</c:v>
                </c:pt>
                <c:pt idx="278">
                  <c:v>60.87</c:v>
                </c:pt>
                <c:pt idx="279">
                  <c:v>59.68</c:v>
                </c:pt>
                <c:pt idx="280">
                  <c:v>59.21</c:v>
                </c:pt>
                <c:pt idx="281">
                  <c:v>59.86</c:v>
                </c:pt>
                <c:pt idx="282">
                  <c:v>62.05</c:v>
                </c:pt>
                <c:pt idx="283">
                  <c:v>60.77</c:v>
                </c:pt>
                <c:pt idx="284">
                  <c:v>61.08</c:v>
                </c:pt>
                <c:pt idx="285">
                  <c:v>58.68</c:v>
                </c:pt>
                <c:pt idx="286">
                  <c:v>59.03</c:v>
                </c:pt>
                <c:pt idx="287">
                  <c:v>58.98</c:v>
                </c:pt>
                <c:pt idx="288">
                  <c:v>59.15</c:v>
                </c:pt>
                <c:pt idx="289">
                  <c:v>59.75</c:v>
                </c:pt>
                <c:pt idx="290">
                  <c:v>58.48</c:v>
                </c:pt>
                <c:pt idx="291">
                  <c:v>59.59</c:v>
                </c:pt>
                <c:pt idx="292">
                  <c:v>61.32</c:v>
                </c:pt>
                <c:pt idx="293">
                  <c:v>59.71</c:v>
                </c:pt>
                <c:pt idx="294">
                  <c:v>59.05</c:v>
                </c:pt>
                <c:pt idx="295">
                  <c:v>58.84</c:v>
                </c:pt>
                <c:pt idx="296">
                  <c:v>58.54</c:v>
                </c:pt>
                <c:pt idx="297">
                  <c:v>58.99</c:v>
                </c:pt>
                <c:pt idx="298">
                  <c:v>60.39</c:v>
                </c:pt>
                <c:pt idx="299">
                  <c:v>59.49</c:v>
                </c:pt>
                <c:pt idx="300">
                  <c:v>59.35</c:v>
                </c:pt>
                <c:pt idx="301">
                  <c:v>60.03</c:v>
                </c:pt>
                <c:pt idx="302">
                  <c:v>60.44</c:v>
                </c:pt>
                <c:pt idx="303">
                  <c:v>61.21</c:v>
                </c:pt>
                <c:pt idx="304">
                  <c:v>63.07</c:v>
                </c:pt>
                <c:pt idx="305">
                  <c:v>64.260000000000005</c:v>
                </c:pt>
                <c:pt idx="306">
                  <c:v>64.62</c:v>
                </c:pt>
                <c:pt idx="307">
                  <c:v>63.45</c:v>
                </c:pt>
                <c:pt idx="308">
                  <c:v>63.32</c:v>
                </c:pt>
                <c:pt idx="309">
                  <c:v>63.07</c:v>
                </c:pt>
                <c:pt idx="310">
                  <c:v>62.57</c:v>
                </c:pt>
                <c:pt idx="311">
                  <c:v>62.2</c:v>
                </c:pt>
                <c:pt idx="312">
                  <c:v>61.84</c:v>
                </c:pt>
                <c:pt idx="313">
                  <c:v>61.52</c:v>
                </c:pt>
                <c:pt idx="314">
                  <c:v>61.33</c:v>
                </c:pt>
                <c:pt idx="315">
                  <c:v>62.12</c:v>
                </c:pt>
                <c:pt idx="316">
                  <c:v>63.49</c:v>
                </c:pt>
                <c:pt idx="317">
                  <c:v>62.13</c:v>
                </c:pt>
                <c:pt idx="318">
                  <c:v>62.81</c:v>
                </c:pt>
                <c:pt idx="319">
                  <c:v>63.23</c:v>
                </c:pt>
                <c:pt idx="320">
                  <c:v>62.46</c:v>
                </c:pt>
                <c:pt idx="321">
                  <c:v>62.42</c:v>
                </c:pt>
                <c:pt idx="322">
                  <c:v>61.1</c:v>
                </c:pt>
                <c:pt idx="323">
                  <c:v>60.52</c:v>
                </c:pt>
                <c:pt idx="324">
                  <c:v>60.67</c:v>
                </c:pt>
                <c:pt idx="325">
                  <c:v>60.44</c:v>
                </c:pt>
                <c:pt idx="326">
                  <c:v>57.96</c:v>
                </c:pt>
                <c:pt idx="327">
                  <c:v>55.11</c:v>
                </c:pt>
                <c:pt idx="328">
                  <c:v>55.64</c:v>
                </c:pt>
                <c:pt idx="329">
                  <c:v>55.6</c:v>
                </c:pt>
                <c:pt idx="330">
                  <c:v>55.18</c:v>
                </c:pt>
                <c:pt idx="331">
                  <c:v>53.69</c:v>
                </c:pt>
                <c:pt idx="332">
                  <c:v>51.7</c:v>
                </c:pt>
                <c:pt idx="333">
                  <c:v>52.95</c:v>
                </c:pt>
                <c:pt idx="334">
                  <c:v>53.12</c:v>
                </c:pt>
                <c:pt idx="335">
                  <c:v>52.26</c:v>
                </c:pt>
                <c:pt idx="336">
                  <c:v>52.78</c:v>
                </c:pt>
                <c:pt idx="337">
                  <c:v>51.75</c:v>
                </c:pt>
                <c:pt idx="338">
                  <c:v>53.44</c:v>
                </c:pt>
                <c:pt idx="339">
                  <c:v>52.7</c:v>
                </c:pt>
                <c:pt idx="340">
                  <c:v>55.1</c:v>
                </c:pt>
                <c:pt idx="341">
                  <c:v>55.43</c:v>
                </c:pt>
                <c:pt idx="342">
                  <c:v>55.29</c:v>
                </c:pt>
                <c:pt idx="343">
                  <c:v>53.68</c:v>
                </c:pt>
                <c:pt idx="344">
                  <c:v>56.39</c:v>
                </c:pt>
                <c:pt idx="345">
                  <c:v>57.4</c:v>
                </c:pt>
                <c:pt idx="346">
                  <c:v>56.72</c:v>
                </c:pt>
                <c:pt idx="347">
                  <c:v>58.41</c:v>
                </c:pt>
                <c:pt idx="348">
                  <c:v>58.1</c:v>
                </c:pt>
                <c:pt idx="349">
                  <c:v>58.42</c:v>
                </c:pt>
                <c:pt idx="350">
                  <c:v>57.23</c:v>
                </c:pt>
                <c:pt idx="351">
                  <c:v>59.03</c:v>
                </c:pt>
                <c:pt idx="352">
                  <c:v>59.01</c:v>
                </c:pt>
                <c:pt idx="353">
                  <c:v>56.6</c:v>
                </c:pt>
                <c:pt idx="354">
                  <c:v>57.03</c:v>
                </c:pt>
                <c:pt idx="355">
                  <c:v>57.43</c:v>
                </c:pt>
                <c:pt idx="356">
                  <c:v>57.6</c:v>
                </c:pt>
                <c:pt idx="357">
                  <c:v>58.95</c:v>
                </c:pt>
                <c:pt idx="358">
                  <c:v>59.35</c:v>
                </c:pt>
                <c:pt idx="359">
                  <c:v>60.62</c:v>
                </c:pt>
                <c:pt idx="360">
                  <c:v>60.88</c:v>
                </c:pt>
                <c:pt idx="361">
                  <c:v>61.33</c:v>
                </c:pt>
                <c:pt idx="362">
                  <c:v>61.36</c:v>
                </c:pt>
                <c:pt idx="363">
                  <c:v>61.89</c:v>
                </c:pt>
                <c:pt idx="364">
                  <c:v>62.11</c:v>
                </c:pt>
                <c:pt idx="365">
                  <c:v>62.08</c:v>
                </c:pt>
                <c:pt idx="366">
                  <c:v>60.54</c:v>
                </c:pt>
                <c:pt idx="367">
                  <c:v>61.39</c:v>
                </c:pt>
                <c:pt idx="368">
                  <c:v>62.5</c:v>
                </c:pt>
                <c:pt idx="369">
                  <c:v>62.33</c:v>
                </c:pt>
                <c:pt idx="370">
                  <c:v>61.13</c:v>
                </c:pt>
                <c:pt idx="371">
                  <c:v>60.74</c:v>
                </c:pt>
                <c:pt idx="372">
                  <c:v>60.9</c:v>
                </c:pt>
                <c:pt idx="373">
                  <c:v>61.06</c:v>
                </c:pt>
                <c:pt idx="374">
                  <c:v>60.98</c:v>
                </c:pt>
                <c:pt idx="375">
                  <c:v>60.3</c:v>
                </c:pt>
                <c:pt idx="376">
                  <c:v>60.52</c:v>
                </c:pt>
                <c:pt idx="377">
                  <c:v>60.2</c:v>
                </c:pt>
                <c:pt idx="378">
                  <c:v>60.77</c:v>
                </c:pt>
                <c:pt idx="379">
                  <c:v>62.51</c:v>
                </c:pt>
                <c:pt idx="380">
                  <c:v>63.18</c:v>
                </c:pt>
                <c:pt idx="381">
                  <c:v>64.41</c:v>
                </c:pt>
                <c:pt idx="382">
                  <c:v>64.599999999999994</c:v>
                </c:pt>
                <c:pt idx="383">
                  <c:v>65.78</c:v>
                </c:pt>
                <c:pt idx="384">
                  <c:v>67.88</c:v>
                </c:pt>
                <c:pt idx="385">
                  <c:v>68.099999999999994</c:v>
                </c:pt>
                <c:pt idx="386">
                  <c:v>68.739999999999995</c:v>
                </c:pt>
                <c:pt idx="387">
                  <c:v>67.81</c:v>
                </c:pt>
                <c:pt idx="388">
                  <c:v>68.400000000000006</c:v>
                </c:pt>
                <c:pt idx="389">
                  <c:v>68.239999999999995</c:v>
                </c:pt>
                <c:pt idx="390">
                  <c:v>66.59</c:v>
                </c:pt>
                <c:pt idx="391">
                  <c:v>67.42</c:v>
                </c:pt>
                <c:pt idx="392">
                  <c:v>67.84</c:v>
                </c:pt>
                <c:pt idx="393">
                  <c:v>68.72</c:v>
                </c:pt>
                <c:pt idx="394">
                  <c:v>68.97</c:v>
                </c:pt>
                <c:pt idx="395">
                  <c:v>67.25</c:v>
                </c:pt>
                <c:pt idx="396">
                  <c:v>65.930000000000007</c:v>
                </c:pt>
                <c:pt idx="397">
                  <c:v>66.040000000000006</c:v>
                </c:pt>
                <c:pt idx="398">
                  <c:v>65.94</c:v>
                </c:pt>
                <c:pt idx="399">
                  <c:v>66.489999999999995</c:v>
                </c:pt>
                <c:pt idx="400">
                  <c:v>68.150000000000006</c:v>
                </c:pt>
                <c:pt idx="401">
                  <c:v>67.16</c:v>
                </c:pt>
                <c:pt idx="402">
                  <c:v>68.569999999999993</c:v>
                </c:pt>
                <c:pt idx="403">
                  <c:v>67.650000000000006</c:v>
                </c:pt>
                <c:pt idx="404">
                  <c:v>68.41</c:v>
                </c:pt>
                <c:pt idx="405">
                  <c:v>67.650000000000006</c:v>
                </c:pt>
                <c:pt idx="406">
                  <c:v>66.25</c:v>
                </c:pt>
                <c:pt idx="407">
                  <c:v>66.05</c:v>
                </c:pt>
                <c:pt idx="408">
                  <c:v>65.31</c:v>
                </c:pt>
                <c:pt idx="409">
                  <c:v>64.44</c:v>
                </c:pt>
                <c:pt idx="410">
                  <c:v>65.540000000000006</c:v>
                </c:pt>
                <c:pt idx="411">
                  <c:v>65.2</c:v>
                </c:pt>
                <c:pt idx="412">
                  <c:v>65.790000000000006</c:v>
                </c:pt>
                <c:pt idx="413">
                  <c:v>66.83</c:v>
                </c:pt>
                <c:pt idx="414">
                  <c:v>66.83</c:v>
                </c:pt>
                <c:pt idx="415">
                  <c:v>68.11</c:v>
                </c:pt>
                <c:pt idx="416">
                  <c:v>68.010000000000005</c:v>
                </c:pt>
                <c:pt idx="417">
                  <c:v>70.27</c:v>
                </c:pt>
                <c:pt idx="418">
                  <c:v>69.42</c:v>
                </c:pt>
                <c:pt idx="419">
                  <c:v>70.489999999999995</c:v>
                </c:pt>
                <c:pt idx="420">
                  <c:v>69.52</c:v>
                </c:pt>
                <c:pt idx="421">
                  <c:v>70.599999999999994</c:v>
                </c:pt>
                <c:pt idx="422">
                  <c:v>70.72</c:v>
                </c:pt>
                <c:pt idx="423">
                  <c:v>70.69</c:v>
                </c:pt>
                <c:pt idx="424">
                  <c:v>69.709999999999994</c:v>
                </c:pt>
                <c:pt idx="425">
                  <c:v>68.13</c:v>
                </c:pt>
                <c:pt idx="426">
                  <c:v>67.84</c:v>
                </c:pt>
                <c:pt idx="427">
                  <c:v>68.040000000000006</c:v>
                </c:pt>
                <c:pt idx="428">
                  <c:v>69.069999999999993</c:v>
                </c:pt>
                <c:pt idx="429">
                  <c:v>70.400000000000006</c:v>
                </c:pt>
                <c:pt idx="430">
                  <c:v>70.45</c:v>
                </c:pt>
                <c:pt idx="431">
                  <c:v>71.02</c:v>
                </c:pt>
                <c:pt idx="432">
                  <c:v>68.599999999999994</c:v>
                </c:pt>
                <c:pt idx="433">
                  <c:v>69.56</c:v>
                </c:pt>
                <c:pt idx="434">
                  <c:v>68.790000000000006</c:v>
                </c:pt>
                <c:pt idx="435">
                  <c:v>69.94</c:v>
                </c:pt>
                <c:pt idx="436">
                  <c:v>70.959999999999994</c:v>
                </c:pt>
                <c:pt idx="437">
                  <c:v>71.47</c:v>
                </c:pt>
                <c:pt idx="438">
                  <c:v>72.180000000000007</c:v>
                </c:pt>
                <c:pt idx="439">
                  <c:v>71.84</c:v>
                </c:pt>
                <c:pt idx="440">
                  <c:v>70.42</c:v>
                </c:pt>
                <c:pt idx="441">
                  <c:v>70.22</c:v>
                </c:pt>
                <c:pt idx="442">
                  <c:v>71.180000000000007</c:v>
                </c:pt>
                <c:pt idx="443">
                  <c:v>71.36</c:v>
                </c:pt>
                <c:pt idx="444">
                  <c:v>70.17</c:v>
                </c:pt>
                <c:pt idx="445">
                  <c:v>70.53</c:v>
                </c:pt>
                <c:pt idx="446">
                  <c:v>70.52</c:v>
                </c:pt>
                <c:pt idx="447">
                  <c:v>71.41</c:v>
                </c:pt>
                <c:pt idx="448">
                  <c:v>72.63</c:v>
                </c:pt>
                <c:pt idx="449">
                  <c:v>72.930000000000007</c:v>
                </c:pt>
                <c:pt idx="450">
                  <c:v>73.05</c:v>
                </c:pt>
                <c:pt idx="451">
                  <c:v>74.75</c:v>
                </c:pt>
                <c:pt idx="452">
                  <c:v>75.62</c:v>
                </c:pt>
                <c:pt idx="453">
                  <c:v>76.400000000000006</c:v>
                </c:pt>
                <c:pt idx="454">
                  <c:v>75.44</c:v>
                </c:pt>
                <c:pt idx="455">
                  <c:v>76.400000000000006</c:v>
                </c:pt>
                <c:pt idx="456">
                  <c:v>77.569999999999993</c:v>
                </c:pt>
                <c:pt idx="457">
                  <c:v>77.33</c:v>
                </c:pt>
                <c:pt idx="458">
                  <c:v>75.53</c:v>
                </c:pt>
                <c:pt idx="459">
                  <c:v>76.760000000000005</c:v>
                </c:pt>
                <c:pt idx="460">
                  <c:v>77.67</c:v>
                </c:pt>
                <c:pt idx="461">
                  <c:v>77.64</c:v>
                </c:pt>
                <c:pt idx="462">
                  <c:v>76.86</c:v>
                </c:pt>
                <c:pt idx="463">
                  <c:v>75.08</c:v>
                </c:pt>
                <c:pt idx="464">
                  <c:v>76.319999999999993</c:v>
                </c:pt>
                <c:pt idx="465">
                  <c:v>75.180000000000007</c:v>
                </c:pt>
                <c:pt idx="466">
                  <c:v>76.260000000000005</c:v>
                </c:pt>
                <c:pt idx="467">
                  <c:v>75.739999999999995</c:v>
                </c:pt>
                <c:pt idx="468">
                  <c:v>77.05</c:v>
                </c:pt>
                <c:pt idx="469">
                  <c:v>75.349999999999994</c:v>
                </c:pt>
                <c:pt idx="470">
                  <c:v>75.760000000000005</c:v>
                </c:pt>
                <c:pt idx="471">
                  <c:v>74.75</c:v>
                </c:pt>
                <c:pt idx="472">
                  <c:v>71.17</c:v>
                </c:pt>
                <c:pt idx="473">
                  <c:v>71.8</c:v>
                </c:pt>
                <c:pt idx="474">
                  <c:v>70.989999999999995</c:v>
                </c:pt>
                <c:pt idx="475">
                  <c:v>70.209999999999994</c:v>
                </c:pt>
                <c:pt idx="476">
                  <c:v>70.39</c:v>
                </c:pt>
                <c:pt idx="477">
                  <c:v>70.23</c:v>
                </c:pt>
                <c:pt idx="478">
                  <c:v>70.510000000000005</c:v>
                </c:pt>
                <c:pt idx="479">
                  <c:v>71.64</c:v>
                </c:pt>
                <c:pt idx="480">
                  <c:v>69.42</c:v>
                </c:pt>
                <c:pt idx="481">
                  <c:v>70.44</c:v>
                </c:pt>
                <c:pt idx="482">
                  <c:v>69.849999999999994</c:v>
                </c:pt>
                <c:pt idx="483">
                  <c:v>68.69</c:v>
                </c:pt>
                <c:pt idx="484">
                  <c:v>68.7</c:v>
                </c:pt>
                <c:pt idx="485">
                  <c:v>69.86</c:v>
                </c:pt>
                <c:pt idx="486">
                  <c:v>70.62</c:v>
                </c:pt>
                <c:pt idx="487">
                  <c:v>70.95</c:v>
                </c:pt>
                <c:pt idx="488">
                  <c:v>70.55</c:v>
                </c:pt>
                <c:pt idx="489">
                  <c:v>72.13</c:v>
                </c:pt>
                <c:pt idx="490">
                  <c:v>71.900000000000006</c:v>
                </c:pt>
                <c:pt idx="491">
                  <c:v>72.69</c:v>
                </c:pt>
                <c:pt idx="492">
                  <c:v>73.41</c:v>
                </c:pt>
                <c:pt idx="493">
                  <c:v>73.92</c:v>
                </c:pt>
                <c:pt idx="494">
                  <c:v>74.34</c:v>
                </c:pt>
                <c:pt idx="495">
                  <c:v>74.77</c:v>
                </c:pt>
                <c:pt idx="496">
                  <c:v>75.48</c:v>
                </c:pt>
                <c:pt idx="497">
                  <c:v>76.38</c:v>
                </c:pt>
                <c:pt idx="498">
                  <c:v>77.680000000000007</c:v>
                </c:pt>
                <c:pt idx="499">
                  <c:v>77.400000000000006</c:v>
                </c:pt>
                <c:pt idx="500">
                  <c:v>76.22</c:v>
                </c:pt>
                <c:pt idx="501">
                  <c:v>76.98</c:v>
                </c:pt>
                <c:pt idx="502">
                  <c:v>77.59</c:v>
                </c:pt>
                <c:pt idx="503">
                  <c:v>78.47</c:v>
                </c:pt>
                <c:pt idx="504">
                  <c:v>79.09</c:v>
                </c:pt>
                <c:pt idx="505">
                  <c:v>79.3</c:v>
                </c:pt>
                <c:pt idx="506">
                  <c:v>78.91</c:v>
                </c:pt>
                <c:pt idx="507">
                  <c:v>77.62</c:v>
                </c:pt>
                <c:pt idx="508">
                  <c:v>77.430000000000007</c:v>
                </c:pt>
                <c:pt idx="509">
                  <c:v>80.03</c:v>
                </c:pt>
                <c:pt idx="510">
                  <c:v>79.17</c:v>
                </c:pt>
                <c:pt idx="511">
                  <c:v>77.64</c:v>
                </c:pt>
                <c:pt idx="512">
                  <c:v>77.38</c:v>
                </c:pt>
                <c:pt idx="513">
                  <c:v>77.19</c:v>
                </c:pt>
                <c:pt idx="514">
                  <c:v>78.97</c:v>
                </c:pt>
                <c:pt idx="515">
                  <c:v>78.900000000000006</c:v>
                </c:pt>
                <c:pt idx="516">
                  <c:v>76.58</c:v>
                </c:pt>
                <c:pt idx="517">
                  <c:v>77.489999999999995</c:v>
                </c:pt>
                <c:pt idx="518">
                  <c:v>78.599999999999994</c:v>
                </c:pt>
                <c:pt idx="519">
                  <c:v>80.150000000000006</c:v>
                </c:pt>
                <c:pt idx="520">
                  <c:v>82.75</c:v>
                </c:pt>
                <c:pt idx="521">
                  <c:v>84.16</c:v>
                </c:pt>
                <c:pt idx="522">
                  <c:v>83.13</c:v>
                </c:pt>
                <c:pt idx="523">
                  <c:v>84.6</c:v>
                </c:pt>
                <c:pt idx="524">
                  <c:v>83.79</c:v>
                </c:pt>
                <c:pt idx="525">
                  <c:v>83.27</c:v>
                </c:pt>
                <c:pt idx="526">
                  <c:v>82.85</c:v>
                </c:pt>
                <c:pt idx="527">
                  <c:v>84.37</c:v>
                </c:pt>
                <c:pt idx="528">
                  <c:v>87.48</c:v>
                </c:pt>
                <c:pt idx="529">
                  <c:v>88.69</c:v>
                </c:pt>
                <c:pt idx="530">
                  <c:v>90.32</c:v>
                </c:pt>
                <c:pt idx="531">
                  <c:v>87.44</c:v>
                </c:pt>
                <c:pt idx="532">
                  <c:v>90.63</c:v>
                </c:pt>
                <c:pt idx="533">
                  <c:v>89.72</c:v>
                </c:pt>
                <c:pt idx="534">
                  <c:v>90.49</c:v>
                </c:pt>
                <c:pt idx="535">
                  <c:v>93.26</c:v>
                </c:pt>
                <c:pt idx="536">
                  <c:v>93.24</c:v>
                </c:pt>
                <c:pt idx="537">
                  <c:v>92.79</c:v>
                </c:pt>
                <c:pt idx="538">
                  <c:v>93.18</c:v>
                </c:pt>
                <c:pt idx="539">
                  <c:v>91.98</c:v>
                </c:pt>
                <c:pt idx="540">
                  <c:v>88.83</c:v>
                </c:pt>
                <c:pt idx="541">
                  <c:v>91.36</c:v>
                </c:pt>
                <c:pt idx="542">
                  <c:v>91.62</c:v>
                </c:pt>
                <c:pt idx="543">
                  <c:v>92.28</c:v>
                </c:pt>
                <c:pt idx="544">
                  <c:v>94.84</c:v>
                </c:pt>
                <c:pt idx="545">
                  <c:v>94.5</c:v>
                </c:pt>
                <c:pt idx="546">
                  <c:v>95.76</c:v>
                </c:pt>
                <c:pt idx="547">
                  <c:v>95.32</c:v>
                </c:pt>
                <c:pt idx="548">
                  <c:v>92.52</c:v>
                </c:pt>
                <c:pt idx="549">
                  <c:v>89.81</c:v>
                </c:pt>
                <c:pt idx="550">
                  <c:v>90.22</c:v>
                </c:pt>
                <c:pt idx="551">
                  <c:v>88.26</c:v>
                </c:pt>
                <c:pt idx="552">
                  <c:v>89.8</c:v>
                </c:pt>
                <c:pt idx="553">
                  <c:v>89.53</c:v>
                </c:pt>
                <c:pt idx="554">
                  <c:v>88.49</c:v>
                </c:pt>
                <c:pt idx="555">
                  <c:v>90.18</c:v>
                </c:pt>
                <c:pt idx="556">
                  <c:v>88.64</c:v>
                </c:pt>
                <c:pt idx="557">
                  <c:v>88.04</c:v>
                </c:pt>
                <c:pt idx="558">
                  <c:v>89.99</c:v>
                </c:pt>
                <c:pt idx="559">
                  <c:v>94.02</c:v>
                </c:pt>
                <c:pt idx="560">
                  <c:v>92.12</c:v>
                </c:pt>
                <c:pt idx="561">
                  <c:v>92.67</c:v>
                </c:pt>
                <c:pt idx="562">
                  <c:v>91.29</c:v>
                </c:pt>
                <c:pt idx="563">
                  <c:v>90.12</c:v>
                </c:pt>
                <c:pt idx="564">
                  <c:v>91.48</c:v>
                </c:pt>
                <c:pt idx="565">
                  <c:v>90.88</c:v>
                </c:pt>
                <c:pt idx="566">
                  <c:v>92.46</c:v>
                </c:pt>
                <c:pt idx="567">
                  <c:v>93.94</c:v>
                </c:pt>
                <c:pt idx="568">
                  <c:v>94.78</c:v>
                </c:pt>
                <c:pt idx="569">
                  <c:v>93.88</c:v>
                </c:pt>
                <c:pt idx="570">
                  <c:v>97.84</c:v>
                </c:pt>
                <c:pt idx="571">
                  <c:v>97.6</c:v>
                </c:pt>
                <c:pt idx="572">
                  <c:v>96.79</c:v>
                </c:pt>
                <c:pt idx="573">
                  <c:v>94.39</c:v>
                </c:pt>
                <c:pt idx="574">
                  <c:v>95.54</c:v>
                </c:pt>
                <c:pt idx="575">
                  <c:v>94.37</c:v>
                </c:pt>
                <c:pt idx="576">
                  <c:v>92.22</c:v>
                </c:pt>
                <c:pt idx="577">
                  <c:v>91.07</c:v>
                </c:pt>
                <c:pt idx="578">
                  <c:v>92.92</c:v>
                </c:pt>
                <c:pt idx="579">
                  <c:v>90.98</c:v>
                </c:pt>
                <c:pt idx="580">
                  <c:v>89.75</c:v>
                </c:pt>
                <c:pt idx="581">
                  <c:v>88.75</c:v>
                </c:pt>
                <c:pt idx="582">
                  <c:v>89.23</c:v>
                </c:pt>
                <c:pt idx="583">
                  <c:v>87.51</c:v>
                </c:pt>
                <c:pt idx="584">
                  <c:v>88.45</c:v>
                </c:pt>
                <c:pt idx="585">
                  <c:v>86.62</c:v>
                </c:pt>
                <c:pt idx="586">
                  <c:v>89.07</c:v>
                </c:pt>
                <c:pt idx="587">
                  <c:v>91.38</c:v>
                </c:pt>
                <c:pt idx="588">
                  <c:v>92</c:v>
                </c:pt>
                <c:pt idx="589">
                  <c:v>92.53</c:v>
                </c:pt>
                <c:pt idx="590">
                  <c:v>92.21</c:v>
                </c:pt>
                <c:pt idx="591">
                  <c:v>89.44</c:v>
                </c:pt>
                <c:pt idx="592">
                  <c:v>87.78</c:v>
                </c:pt>
                <c:pt idx="593">
                  <c:v>88.51</c:v>
                </c:pt>
                <c:pt idx="594">
                  <c:v>91.94</c:v>
                </c:pt>
                <c:pt idx="595">
                  <c:v>93.53</c:v>
                </c:pt>
                <c:pt idx="596">
                  <c:v>92.86</c:v>
                </c:pt>
                <c:pt idx="597">
                  <c:v>93.32</c:v>
                </c:pt>
                <c:pt idx="598">
                  <c:v>95.09</c:v>
                </c:pt>
                <c:pt idx="599">
                  <c:v>94.63</c:v>
                </c:pt>
                <c:pt idx="600">
                  <c:v>94.91</c:v>
                </c:pt>
                <c:pt idx="601">
                  <c:v>98.56</c:v>
                </c:pt>
                <c:pt idx="602">
                  <c:v>98.42</c:v>
                </c:pt>
                <c:pt idx="603">
                  <c:v>96.24</c:v>
                </c:pt>
                <c:pt idx="604">
                  <c:v>97.01</c:v>
                </c:pt>
                <c:pt idx="605">
                  <c:v>97.69</c:v>
                </c:pt>
                <c:pt idx="606">
                  <c:v>99.47</c:v>
                </c:pt>
                <c:pt idx="607">
                  <c:v>98.27</c:v>
                </c:pt>
                <c:pt idx="608">
                  <c:v>100.9</c:v>
                </c:pt>
                <c:pt idx="609">
                  <c:v>100.1</c:v>
                </c:pt>
                <c:pt idx="610">
                  <c:v>100.48</c:v>
                </c:pt>
                <c:pt idx="611">
                  <c:v>97.52</c:v>
                </c:pt>
                <c:pt idx="612">
                  <c:v>101.64</c:v>
                </c:pt>
                <c:pt idx="613">
                  <c:v>102.61</c:v>
                </c:pt>
                <c:pt idx="614">
                  <c:v>102.38</c:v>
                </c:pt>
                <c:pt idx="615">
                  <c:v>104.16</c:v>
                </c:pt>
                <c:pt idx="616">
                  <c:v>105.25</c:v>
                </c:pt>
                <c:pt idx="617">
                  <c:v>106.27</c:v>
                </c:pt>
                <c:pt idx="618">
                  <c:v>107.54</c:v>
                </c:pt>
                <c:pt idx="619">
                  <c:v>107.55</c:v>
                </c:pt>
                <c:pt idx="620">
                  <c:v>101.75</c:v>
                </c:pt>
                <c:pt idx="621">
                  <c:v>105.56</c:v>
                </c:pt>
                <c:pt idx="622">
                  <c:v>100.72</c:v>
                </c:pt>
                <c:pt idx="623">
                  <c:v>100.38</c:v>
                </c:pt>
                <c:pt idx="624">
                  <c:v>99.86</c:v>
                </c:pt>
                <c:pt idx="625">
                  <c:v>100.6</c:v>
                </c:pt>
                <c:pt idx="626">
                  <c:v>103.99</c:v>
                </c:pt>
                <c:pt idx="627">
                  <c:v>105</c:v>
                </c:pt>
                <c:pt idx="628">
                  <c:v>103.77</c:v>
                </c:pt>
                <c:pt idx="629">
                  <c:v>100.3</c:v>
                </c:pt>
                <c:pt idx="630">
                  <c:v>100.17</c:v>
                </c:pt>
                <c:pt idx="631">
                  <c:v>103.75</c:v>
                </c:pt>
                <c:pt idx="632">
                  <c:v>102.52</c:v>
                </c:pt>
                <c:pt idx="633">
                  <c:v>104.9</c:v>
                </c:pt>
                <c:pt idx="634">
                  <c:v>107.14</c:v>
                </c:pt>
                <c:pt idx="635">
                  <c:v>106.34</c:v>
                </c:pt>
                <c:pt idx="636">
                  <c:v>108.47</c:v>
                </c:pt>
                <c:pt idx="637">
                  <c:v>108.2</c:v>
                </c:pt>
                <c:pt idx="638">
                  <c:v>108.75</c:v>
                </c:pt>
                <c:pt idx="639">
                  <c:v>109.84</c:v>
                </c:pt>
                <c:pt idx="640">
                  <c:v>111.31</c:v>
                </c:pt>
                <c:pt idx="641">
                  <c:v>112.66</c:v>
                </c:pt>
                <c:pt idx="642">
                  <c:v>112.43</c:v>
                </c:pt>
                <c:pt idx="643">
                  <c:v>113.92</c:v>
                </c:pt>
                <c:pt idx="644">
                  <c:v>115.95</c:v>
                </c:pt>
                <c:pt idx="645">
                  <c:v>116.46</c:v>
                </c:pt>
                <c:pt idx="646">
                  <c:v>114.34</c:v>
                </c:pt>
                <c:pt idx="647">
                  <c:v>116.34</c:v>
                </c:pt>
                <c:pt idx="648">
                  <c:v>116.74</c:v>
                </c:pt>
                <c:pt idx="649">
                  <c:v>113.43</c:v>
                </c:pt>
                <c:pt idx="650">
                  <c:v>111.36</c:v>
                </c:pt>
                <c:pt idx="651">
                  <c:v>114.56</c:v>
                </c:pt>
                <c:pt idx="652">
                  <c:v>117.99</c:v>
                </c:pt>
                <c:pt idx="653">
                  <c:v>120.31</c:v>
                </c:pt>
                <c:pt idx="654">
                  <c:v>122.32</c:v>
                </c:pt>
                <c:pt idx="655">
                  <c:v>122.84</c:v>
                </c:pt>
                <c:pt idx="656">
                  <c:v>125.4</c:v>
                </c:pt>
                <c:pt idx="657">
                  <c:v>122.91</c:v>
                </c:pt>
                <c:pt idx="658">
                  <c:v>124.1</c:v>
                </c:pt>
                <c:pt idx="659">
                  <c:v>121.86</c:v>
                </c:pt>
                <c:pt idx="660">
                  <c:v>121.25</c:v>
                </c:pt>
                <c:pt idx="661">
                  <c:v>124.99</c:v>
                </c:pt>
                <c:pt idx="662">
                  <c:v>125.06</c:v>
                </c:pt>
                <c:pt idx="663">
                  <c:v>127.84</c:v>
                </c:pt>
                <c:pt idx="664">
                  <c:v>132.69999999999999</c:v>
                </c:pt>
                <c:pt idx="665">
                  <c:v>131.57</c:v>
                </c:pt>
                <c:pt idx="666">
                  <c:v>132.37</c:v>
                </c:pt>
                <c:pt idx="667">
                  <c:v>128.31</c:v>
                </c:pt>
                <c:pt idx="668">
                  <c:v>130.93</c:v>
                </c:pt>
                <c:pt idx="669">
                  <c:v>126.89</c:v>
                </c:pt>
                <c:pt idx="670">
                  <c:v>127.78</c:v>
                </c:pt>
                <c:pt idx="671">
                  <c:v>128.02000000000001</c:v>
                </c:pt>
                <c:pt idx="672">
                  <c:v>124.58</c:v>
                </c:pt>
                <c:pt idx="673">
                  <c:v>122.1</c:v>
                </c:pt>
                <c:pt idx="674">
                  <c:v>127.54</c:v>
                </c:pt>
                <c:pt idx="675">
                  <c:v>137.69</c:v>
                </c:pt>
                <c:pt idx="676">
                  <c:v>133.91</c:v>
                </c:pt>
                <c:pt idx="677">
                  <c:v>131.02000000000001</c:v>
                </c:pt>
                <c:pt idx="678">
                  <c:v>135.02000000000001</c:v>
                </c:pt>
                <c:pt idx="679">
                  <c:v>136.09</c:v>
                </c:pt>
                <c:pt idx="680">
                  <c:v>134.25</c:v>
                </c:pt>
                <c:pt idx="681">
                  <c:v>134.71</c:v>
                </c:pt>
                <c:pt idx="682">
                  <c:v>133.72</c:v>
                </c:pt>
                <c:pt idx="683">
                  <c:v>136.44</c:v>
                </c:pt>
                <c:pt idx="684">
                  <c:v>132</c:v>
                </c:pt>
                <c:pt idx="685">
                  <c:v>134.86000000000001</c:v>
                </c:pt>
                <c:pt idx="686">
                  <c:v>135.91</c:v>
                </c:pt>
                <c:pt idx="687">
                  <c:v>136.46</c:v>
                </c:pt>
                <c:pt idx="688">
                  <c:v>134.33000000000001</c:v>
                </c:pt>
                <c:pt idx="689">
                  <c:v>139.83000000000001</c:v>
                </c:pt>
                <c:pt idx="690">
                  <c:v>140.31</c:v>
                </c:pt>
                <c:pt idx="691">
                  <c:v>139.83000000000001</c:v>
                </c:pt>
                <c:pt idx="692">
                  <c:v>140.66999999999999</c:v>
                </c:pt>
                <c:pt idx="693">
                  <c:v>144.26</c:v>
                </c:pt>
                <c:pt idx="694">
                  <c:v>146.08000000000001</c:v>
                </c:pt>
                <c:pt idx="695">
                  <c:v>144.41999999999999</c:v>
                </c:pt>
                <c:pt idx="696">
                  <c:v>141.87</c:v>
                </c:pt>
                <c:pt idx="697">
                  <c:v>136.43</c:v>
                </c:pt>
                <c:pt idx="698">
                  <c:v>142.03</c:v>
                </c:pt>
                <c:pt idx="699">
                  <c:v>144.49</c:v>
                </c:pt>
                <c:pt idx="700">
                  <c:v>143.91999999999999</c:v>
                </c:pt>
                <c:pt idx="701">
                  <c:v>138.75</c:v>
                </c:pt>
                <c:pt idx="702">
                  <c:v>136.19</c:v>
                </c:pt>
                <c:pt idx="703">
                  <c:v>131.07</c:v>
                </c:pt>
                <c:pt idx="704">
                  <c:v>130.19</c:v>
                </c:pt>
                <c:pt idx="705">
                  <c:v>132.61000000000001</c:v>
                </c:pt>
                <c:pt idx="706">
                  <c:v>129.55000000000001</c:v>
                </c:pt>
                <c:pt idx="707">
                  <c:v>125.29</c:v>
                </c:pt>
                <c:pt idx="708">
                  <c:v>126.44</c:v>
                </c:pt>
                <c:pt idx="709">
                  <c:v>124.52</c:v>
                </c:pt>
                <c:pt idx="710">
                  <c:v>125.84</c:v>
                </c:pt>
                <c:pt idx="711">
                  <c:v>122.71</c:v>
                </c:pt>
                <c:pt idx="712">
                  <c:v>127.1</c:v>
                </c:pt>
                <c:pt idx="713">
                  <c:v>123.98</c:v>
                </c:pt>
                <c:pt idx="714">
                  <c:v>124.18</c:v>
                </c:pt>
                <c:pt idx="715">
                  <c:v>120.68</c:v>
                </c:pt>
                <c:pt idx="716">
                  <c:v>117.7</c:v>
                </c:pt>
                <c:pt idx="717">
                  <c:v>117</c:v>
                </c:pt>
                <c:pt idx="718">
                  <c:v>117.86</c:v>
                </c:pt>
                <c:pt idx="719">
                  <c:v>113.33</c:v>
                </c:pt>
                <c:pt idx="720">
                  <c:v>112.67</c:v>
                </c:pt>
                <c:pt idx="721">
                  <c:v>111.15</c:v>
                </c:pt>
                <c:pt idx="722">
                  <c:v>113.47</c:v>
                </c:pt>
                <c:pt idx="723">
                  <c:v>112.64</c:v>
                </c:pt>
                <c:pt idx="724">
                  <c:v>112.55</c:v>
                </c:pt>
                <c:pt idx="725">
                  <c:v>111.94</c:v>
                </c:pt>
                <c:pt idx="726">
                  <c:v>113.25</c:v>
                </c:pt>
                <c:pt idx="727">
                  <c:v>114.36</c:v>
                </c:pt>
                <c:pt idx="728">
                  <c:v>120.16</c:v>
                </c:pt>
                <c:pt idx="729">
                  <c:v>113.92</c:v>
                </c:pt>
                <c:pt idx="730">
                  <c:v>114.03</c:v>
                </c:pt>
                <c:pt idx="731">
                  <c:v>114.63</c:v>
                </c:pt>
                <c:pt idx="732">
                  <c:v>116.22</c:v>
                </c:pt>
                <c:pt idx="733">
                  <c:v>114.17</c:v>
                </c:pt>
                <c:pt idx="734">
                  <c:v>114.05</c:v>
                </c:pt>
                <c:pt idx="735">
                  <c:v>109.41</c:v>
                </c:pt>
                <c:pt idx="736">
                  <c:v>108.34</c:v>
                </c:pt>
                <c:pt idx="737">
                  <c:v>108.06</c:v>
                </c:pt>
                <c:pt idx="738">
                  <c:v>106.3</c:v>
                </c:pt>
                <c:pt idx="739">
                  <c:v>104.09</c:v>
                </c:pt>
                <c:pt idx="740">
                  <c:v>103.44</c:v>
                </c:pt>
                <c:pt idx="741">
                  <c:v>100.34</c:v>
                </c:pt>
                <c:pt idx="742">
                  <c:v>98.97</c:v>
                </c:pt>
                <c:pt idx="743">
                  <c:v>97.64</c:v>
                </c:pt>
                <c:pt idx="744">
                  <c:v>97.58</c:v>
                </c:pt>
                <c:pt idx="745">
                  <c:v>92.38</c:v>
                </c:pt>
                <c:pt idx="746">
                  <c:v>89.22</c:v>
                </c:pt>
                <c:pt idx="747">
                  <c:v>94.84</c:v>
                </c:pt>
                <c:pt idx="748">
                  <c:v>95.19</c:v>
                </c:pt>
                <c:pt idx="749">
                  <c:v>99.61</c:v>
                </c:pt>
                <c:pt idx="750">
                  <c:v>106.04</c:v>
                </c:pt>
                <c:pt idx="751">
                  <c:v>103.08</c:v>
                </c:pt>
                <c:pt idx="752">
                  <c:v>102.45</c:v>
                </c:pt>
                <c:pt idx="753">
                  <c:v>104.6</c:v>
                </c:pt>
                <c:pt idx="754">
                  <c:v>103.54</c:v>
                </c:pt>
                <c:pt idx="755">
                  <c:v>93.98</c:v>
                </c:pt>
                <c:pt idx="756">
                  <c:v>98.17</c:v>
                </c:pt>
                <c:pt idx="757">
                  <c:v>95.33</c:v>
                </c:pt>
                <c:pt idx="758">
                  <c:v>90.56</c:v>
                </c:pt>
                <c:pt idx="759">
                  <c:v>90.25</c:v>
                </c:pt>
                <c:pt idx="760">
                  <c:v>83.68</c:v>
                </c:pt>
                <c:pt idx="761">
                  <c:v>84.66</c:v>
                </c:pt>
                <c:pt idx="762">
                  <c:v>84.36</c:v>
                </c:pt>
                <c:pt idx="763">
                  <c:v>82.66</c:v>
                </c:pt>
                <c:pt idx="764">
                  <c:v>74.09</c:v>
                </c:pt>
                <c:pt idx="765">
                  <c:v>77.459999999999994</c:v>
                </c:pt>
                <c:pt idx="766">
                  <c:v>74.53</c:v>
                </c:pt>
                <c:pt idx="767">
                  <c:v>70.8</c:v>
                </c:pt>
                <c:pt idx="768">
                  <c:v>66.319999999999993</c:v>
                </c:pt>
                <c:pt idx="769">
                  <c:v>69.599999999999994</c:v>
                </c:pt>
                <c:pt idx="770">
                  <c:v>72.03</c:v>
                </c:pt>
                <c:pt idx="771">
                  <c:v>69.72</c:v>
                </c:pt>
                <c:pt idx="772">
                  <c:v>64.52</c:v>
                </c:pt>
                <c:pt idx="773">
                  <c:v>65.92</c:v>
                </c:pt>
                <c:pt idx="774">
                  <c:v>62.05</c:v>
                </c:pt>
                <c:pt idx="775">
                  <c:v>61.41</c:v>
                </c:pt>
                <c:pt idx="776">
                  <c:v>60.29</c:v>
                </c:pt>
                <c:pt idx="777">
                  <c:v>65.47</c:v>
                </c:pt>
                <c:pt idx="778">
                  <c:v>63.71</c:v>
                </c:pt>
                <c:pt idx="779">
                  <c:v>65.319999999999993</c:v>
                </c:pt>
                <c:pt idx="780">
                  <c:v>60.48</c:v>
                </c:pt>
                <c:pt idx="781">
                  <c:v>66.44</c:v>
                </c:pt>
                <c:pt idx="782">
                  <c:v>61.87</c:v>
                </c:pt>
                <c:pt idx="783">
                  <c:v>57.43</c:v>
                </c:pt>
                <c:pt idx="784">
                  <c:v>57.35</c:v>
                </c:pt>
                <c:pt idx="785">
                  <c:v>59.08</c:v>
                </c:pt>
                <c:pt idx="786">
                  <c:v>55.71</c:v>
                </c:pt>
                <c:pt idx="787">
                  <c:v>52.37</c:v>
                </c:pt>
                <c:pt idx="788">
                  <c:v>51.99</c:v>
                </c:pt>
                <c:pt idx="789">
                  <c:v>54.24</c:v>
                </c:pt>
                <c:pt idx="790">
                  <c:v>52.31</c:v>
                </c:pt>
                <c:pt idx="791">
                  <c:v>51.84</c:v>
                </c:pt>
                <c:pt idx="792">
                  <c:v>51.72</c:v>
                </c:pt>
                <c:pt idx="793">
                  <c:v>49.19</c:v>
                </c:pt>
                <c:pt idx="794">
                  <c:v>53.93</c:v>
                </c:pt>
                <c:pt idx="795">
                  <c:v>50.35</c:v>
                </c:pt>
                <c:pt idx="796">
                  <c:v>53.92</c:v>
                </c:pt>
                <c:pt idx="797">
                  <c:v>53.13</c:v>
                </c:pt>
                <c:pt idx="798">
                  <c:v>53.49</c:v>
                </c:pt>
                <c:pt idx="799">
                  <c:v>47.97</c:v>
                </c:pt>
                <c:pt idx="800">
                  <c:v>45.44</c:v>
                </c:pt>
                <c:pt idx="801">
                  <c:v>45.44</c:v>
                </c:pt>
                <c:pt idx="802">
                  <c:v>42.28</c:v>
                </c:pt>
                <c:pt idx="803">
                  <c:v>39.74</c:v>
                </c:pt>
                <c:pt idx="804">
                  <c:v>43.42</c:v>
                </c:pt>
                <c:pt idx="805">
                  <c:v>41.53</c:v>
                </c:pt>
                <c:pt idx="806">
                  <c:v>42.4</c:v>
                </c:pt>
                <c:pt idx="807">
                  <c:v>47.39</c:v>
                </c:pt>
                <c:pt idx="808">
                  <c:v>46.41</c:v>
                </c:pt>
                <c:pt idx="809">
                  <c:v>44.6</c:v>
                </c:pt>
                <c:pt idx="810">
                  <c:v>44.56</c:v>
                </c:pt>
                <c:pt idx="811">
                  <c:v>45.53</c:v>
                </c:pt>
                <c:pt idx="812">
                  <c:v>43.36</c:v>
                </c:pt>
                <c:pt idx="813">
                  <c:v>44</c:v>
                </c:pt>
                <c:pt idx="814">
                  <c:v>41.45</c:v>
                </c:pt>
                <c:pt idx="815">
                  <c:v>40.36</c:v>
                </c:pt>
                <c:pt idx="816">
                  <c:v>38.369999999999997</c:v>
                </c:pt>
                <c:pt idx="817">
                  <c:v>40.549999999999997</c:v>
                </c:pt>
                <c:pt idx="818">
                  <c:v>40.15</c:v>
                </c:pt>
                <c:pt idx="819">
                  <c:v>46.91</c:v>
                </c:pt>
                <c:pt idx="820">
                  <c:v>49.62</c:v>
                </c:pt>
                <c:pt idx="821">
                  <c:v>50.53</c:v>
                </c:pt>
                <c:pt idx="822">
                  <c:v>45.86</c:v>
                </c:pt>
                <c:pt idx="823">
                  <c:v>44.67</c:v>
                </c:pt>
                <c:pt idx="824">
                  <c:v>44.42</c:v>
                </c:pt>
                <c:pt idx="825">
                  <c:v>42.91</c:v>
                </c:pt>
                <c:pt idx="826">
                  <c:v>44.83</c:v>
                </c:pt>
                <c:pt idx="827">
                  <c:v>45.08</c:v>
                </c:pt>
                <c:pt idx="828">
                  <c:v>44.69</c:v>
                </c:pt>
                <c:pt idx="829">
                  <c:v>46.57</c:v>
                </c:pt>
                <c:pt idx="830">
                  <c:v>44.5</c:v>
                </c:pt>
                <c:pt idx="831">
                  <c:v>43.62</c:v>
                </c:pt>
                <c:pt idx="832">
                  <c:v>45.02</c:v>
                </c:pt>
                <c:pt idx="833">
                  <c:v>45.39</c:v>
                </c:pt>
                <c:pt idx="834">
                  <c:v>48.37</c:v>
                </c:pt>
                <c:pt idx="835">
                  <c:v>46.96</c:v>
                </c:pt>
                <c:pt idx="836">
                  <c:v>43.73</c:v>
                </c:pt>
                <c:pt idx="837">
                  <c:v>44.9</c:v>
                </c:pt>
                <c:pt idx="838">
                  <c:v>45.4</c:v>
                </c:pt>
                <c:pt idx="839">
                  <c:v>45.88</c:v>
                </c:pt>
                <c:pt idx="840">
                  <c:v>43.82</c:v>
                </c:pt>
                <c:pt idx="841">
                  <c:v>44.08</c:v>
                </c:pt>
                <c:pt idx="842">
                  <c:v>44.15</c:v>
                </c:pt>
                <c:pt idx="843">
                  <c:v>46.46</c:v>
                </c:pt>
                <c:pt idx="844">
                  <c:v>46.21</c:v>
                </c:pt>
                <c:pt idx="845">
                  <c:v>46.02</c:v>
                </c:pt>
                <c:pt idx="846">
                  <c:v>44.61</c:v>
                </c:pt>
                <c:pt idx="847">
                  <c:v>44.28</c:v>
                </c:pt>
                <c:pt idx="848">
                  <c:v>44.65</c:v>
                </c:pt>
                <c:pt idx="849">
                  <c:v>44.81</c:v>
                </c:pt>
                <c:pt idx="850">
                  <c:v>43.28</c:v>
                </c:pt>
                <c:pt idx="851">
                  <c:v>41.03</c:v>
                </c:pt>
                <c:pt idx="852">
                  <c:v>39.549999999999997</c:v>
                </c:pt>
                <c:pt idx="853">
                  <c:v>41.99</c:v>
                </c:pt>
                <c:pt idx="854">
                  <c:v>41.89</c:v>
                </c:pt>
                <c:pt idx="855">
                  <c:v>44.29</c:v>
                </c:pt>
                <c:pt idx="856">
                  <c:v>46.51</c:v>
                </c:pt>
                <c:pt idx="857">
                  <c:v>46.35</c:v>
                </c:pt>
                <c:pt idx="858">
                  <c:v>42.21</c:v>
                </c:pt>
                <c:pt idx="859">
                  <c:v>43.7</c:v>
                </c:pt>
                <c:pt idx="860">
                  <c:v>46.12</c:v>
                </c:pt>
                <c:pt idx="861">
                  <c:v>43.64</c:v>
                </c:pt>
                <c:pt idx="862">
                  <c:v>44.85</c:v>
                </c:pt>
                <c:pt idx="863">
                  <c:v>44.13</c:v>
                </c:pt>
                <c:pt idx="864">
                  <c:v>43.96</c:v>
                </c:pt>
                <c:pt idx="865">
                  <c:v>41.4</c:v>
                </c:pt>
                <c:pt idx="866">
                  <c:v>45.09</c:v>
                </c:pt>
                <c:pt idx="867">
                  <c:v>44.93</c:v>
                </c:pt>
                <c:pt idx="868">
                  <c:v>43.98</c:v>
                </c:pt>
                <c:pt idx="869">
                  <c:v>48.24</c:v>
                </c:pt>
                <c:pt idx="870">
                  <c:v>47.66</c:v>
                </c:pt>
                <c:pt idx="871">
                  <c:v>50.67</c:v>
                </c:pt>
                <c:pt idx="872">
                  <c:v>51.22</c:v>
                </c:pt>
                <c:pt idx="873">
                  <c:v>53.47</c:v>
                </c:pt>
                <c:pt idx="874">
                  <c:v>53.5</c:v>
                </c:pt>
                <c:pt idx="875">
                  <c:v>51.75</c:v>
                </c:pt>
                <c:pt idx="876">
                  <c:v>53.46</c:v>
                </c:pt>
                <c:pt idx="877">
                  <c:v>51.98</c:v>
                </c:pt>
                <c:pt idx="878">
                  <c:v>47.99</c:v>
                </c:pt>
                <c:pt idx="879">
                  <c:v>49.23</c:v>
                </c:pt>
                <c:pt idx="880">
                  <c:v>48.44</c:v>
                </c:pt>
                <c:pt idx="881">
                  <c:v>52.75</c:v>
                </c:pt>
                <c:pt idx="882">
                  <c:v>53.47</c:v>
                </c:pt>
                <c:pt idx="883">
                  <c:v>52.24</c:v>
                </c:pt>
                <c:pt idx="884">
                  <c:v>51.22</c:v>
                </c:pt>
                <c:pt idx="885">
                  <c:v>51.59</c:v>
                </c:pt>
                <c:pt idx="886">
                  <c:v>54.06</c:v>
                </c:pt>
                <c:pt idx="887">
                  <c:v>52.14</c:v>
                </c:pt>
                <c:pt idx="888">
                  <c:v>51.96</c:v>
                </c:pt>
                <c:pt idx="889">
                  <c:v>51.79</c:v>
                </c:pt>
                <c:pt idx="890">
                  <c:v>53.06</c:v>
                </c:pt>
                <c:pt idx="891">
                  <c:v>53.35</c:v>
                </c:pt>
                <c:pt idx="892">
                  <c:v>49.86</c:v>
                </c:pt>
                <c:pt idx="893">
                  <c:v>49.81</c:v>
                </c:pt>
                <c:pt idx="894">
                  <c:v>50.11</c:v>
                </c:pt>
                <c:pt idx="895">
                  <c:v>51.67</c:v>
                </c:pt>
                <c:pt idx="896">
                  <c:v>50.32</c:v>
                </c:pt>
                <c:pt idx="897">
                  <c:v>49.99</c:v>
                </c:pt>
                <c:pt idx="898">
                  <c:v>50.78</c:v>
                </c:pt>
                <c:pt idx="899">
                  <c:v>50.8</c:v>
                </c:pt>
                <c:pt idx="900">
                  <c:v>54.58</c:v>
                </c:pt>
                <c:pt idx="901">
                  <c:v>54.12</c:v>
                </c:pt>
                <c:pt idx="902">
                  <c:v>56.15</c:v>
                </c:pt>
                <c:pt idx="903">
                  <c:v>56.47</c:v>
                </c:pt>
                <c:pt idx="904">
                  <c:v>58.14</c:v>
                </c:pt>
                <c:pt idx="905">
                  <c:v>57.48</c:v>
                </c:pt>
                <c:pt idx="906">
                  <c:v>57.94</c:v>
                </c:pt>
                <c:pt idx="907">
                  <c:v>57.34</c:v>
                </c:pt>
                <c:pt idx="908">
                  <c:v>56.69</c:v>
                </c:pt>
                <c:pt idx="909">
                  <c:v>55.98</c:v>
                </c:pt>
                <c:pt idx="910">
                  <c:v>58.47</c:v>
                </c:pt>
                <c:pt idx="911">
                  <c:v>58.92</c:v>
                </c:pt>
                <c:pt idx="912">
                  <c:v>60.59</c:v>
                </c:pt>
                <c:pt idx="913">
                  <c:v>59.93</c:v>
                </c:pt>
                <c:pt idx="914">
                  <c:v>60.78</c:v>
                </c:pt>
                <c:pt idx="915">
                  <c:v>60.21</c:v>
                </c:pt>
                <c:pt idx="916">
                  <c:v>61.24</c:v>
                </c:pt>
                <c:pt idx="917">
                  <c:v>62.5</c:v>
                </c:pt>
                <c:pt idx="918">
                  <c:v>64.39</c:v>
                </c:pt>
                <c:pt idx="919">
                  <c:v>65.52</c:v>
                </c:pt>
                <c:pt idx="920">
                  <c:v>67.97</c:v>
                </c:pt>
                <c:pt idx="921">
                  <c:v>68.17</c:v>
                </c:pt>
                <c:pt idx="922">
                  <c:v>65.88</c:v>
                </c:pt>
                <c:pt idx="923">
                  <c:v>68.709999999999994</c:v>
                </c:pt>
                <c:pt idx="924">
                  <c:v>68.34</c:v>
                </c:pt>
                <c:pt idx="925">
                  <c:v>67.88</c:v>
                </c:pt>
                <c:pt idx="926">
                  <c:v>69.62</c:v>
                </c:pt>
                <c:pt idx="927">
                  <c:v>70.8</c:v>
                </c:pt>
                <c:pt idx="928">
                  <c:v>70.92</c:v>
                </c:pt>
                <c:pt idx="929">
                  <c:v>69.44</c:v>
                </c:pt>
                <c:pt idx="930">
                  <c:v>70.239999999999995</c:v>
                </c:pt>
                <c:pt idx="931">
                  <c:v>70.849999999999994</c:v>
                </c:pt>
                <c:pt idx="932">
                  <c:v>71.06</c:v>
                </c:pt>
                <c:pt idx="933">
                  <c:v>69.19</c:v>
                </c:pt>
                <c:pt idx="934">
                  <c:v>66.98</c:v>
                </c:pt>
                <c:pt idx="935">
                  <c:v>68.8</c:v>
                </c:pt>
                <c:pt idx="936">
                  <c:v>68.33</c:v>
                </c:pt>
                <c:pt idx="937">
                  <c:v>69.78</c:v>
                </c:pt>
                <c:pt idx="938">
                  <c:v>68.92</c:v>
                </c:pt>
                <c:pt idx="939">
                  <c:v>70.989999999999995</c:v>
                </c:pt>
                <c:pt idx="940">
                  <c:v>69.3</c:v>
                </c:pt>
                <c:pt idx="941">
                  <c:v>68.790000000000006</c:v>
                </c:pt>
                <c:pt idx="942">
                  <c:v>66.650000000000006</c:v>
                </c:pt>
                <c:pt idx="943">
                  <c:v>65.61</c:v>
                </c:pt>
                <c:pt idx="944">
                  <c:v>64.05</c:v>
                </c:pt>
                <c:pt idx="945">
                  <c:v>63.23</c:v>
                </c:pt>
                <c:pt idx="946">
                  <c:v>60.43</c:v>
                </c:pt>
                <c:pt idx="947">
                  <c:v>60.52</c:v>
                </c:pt>
                <c:pt idx="948">
                  <c:v>60.69</c:v>
                </c:pt>
                <c:pt idx="949">
                  <c:v>60.86</c:v>
                </c:pt>
                <c:pt idx="950">
                  <c:v>63.09</c:v>
                </c:pt>
                <c:pt idx="951">
                  <c:v>62.75</c:v>
                </c:pt>
                <c:pt idx="952">
                  <c:v>65.38</c:v>
                </c:pt>
                <c:pt idx="953">
                  <c:v>66.44</c:v>
                </c:pt>
                <c:pt idx="954">
                  <c:v>66.87</c:v>
                </c:pt>
                <c:pt idx="955">
                  <c:v>67.209999999999994</c:v>
                </c:pt>
                <c:pt idx="956">
                  <c:v>69.25</c:v>
                </c:pt>
                <c:pt idx="957">
                  <c:v>70.319999999999993</c:v>
                </c:pt>
                <c:pt idx="958">
                  <c:v>70.81</c:v>
                </c:pt>
                <c:pt idx="959">
                  <c:v>69.88</c:v>
                </c:pt>
                <c:pt idx="960">
                  <c:v>66.53</c:v>
                </c:pt>
                <c:pt idx="961">
                  <c:v>70.11</c:v>
                </c:pt>
                <c:pt idx="962">
                  <c:v>71.7</c:v>
                </c:pt>
                <c:pt idx="963">
                  <c:v>73.55</c:v>
                </c:pt>
                <c:pt idx="964">
                  <c:v>74.28</c:v>
                </c:pt>
                <c:pt idx="965">
                  <c:v>75.510000000000005</c:v>
                </c:pt>
                <c:pt idx="966">
                  <c:v>74.83</c:v>
                </c:pt>
                <c:pt idx="967">
                  <c:v>73.59</c:v>
                </c:pt>
                <c:pt idx="968">
                  <c:v>73.5</c:v>
                </c:pt>
                <c:pt idx="969">
                  <c:v>72.459999999999994</c:v>
                </c:pt>
                <c:pt idx="970">
                  <c:v>72.89</c:v>
                </c:pt>
                <c:pt idx="971">
                  <c:v>73.48</c:v>
                </c:pt>
                <c:pt idx="972">
                  <c:v>72.41</c:v>
                </c:pt>
                <c:pt idx="973">
                  <c:v>70.540000000000006</c:v>
                </c:pt>
                <c:pt idx="974">
                  <c:v>72.37</c:v>
                </c:pt>
                <c:pt idx="975">
                  <c:v>74.59</c:v>
                </c:pt>
                <c:pt idx="976">
                  <c:v>73.33</c:v>
                </c:pt>
                <c:pt idx="977">
                  <c:v>74.19</c:v>
                </c:pt>
                <c:pt idx="978">
                  <c:v>74.260000000000005</c:v>
                </c:pt>
                <c:pt idx="979">
                  <c:v>71.819999999999993</c:v>
                </c:pt>
                <c:pt idx="980">
                  <c:v>71.650000000000006</c:v>
                </c:pt>
                <c:pt idx="981">
                  <c:v>72.510000000000005</c:v>
                </c:pt>
                <c:pt idx="982">
                  <c:v>72.790000000000006</c:v>
                </c:pt>
                <c:pt idx="983">
                  <c:v>69.650000000000006</c:v>
                </c:pt>
                <c:pt idx="984">
                  <c:v>67.73</c:v>
                </c:pt>
                <c:pt idx="985">
                  <c:v>67.66</c:v>
                </c:pt>
                <c:pt idx="986">
                  <c:v>67.12</c:v>
                </c:pt>
                <c:pt idx="987">
                  <c:v>66.819999999999993</c:v>
                </c:pt>
                <c:pt idx="988">
                  <c:v>69.42</c:v>
                </c:pt>
                <c:pt idx="989">
                  <c:v>69.83</c:v>
                </c:pt>
                <c:pt idx="990">
                  <c:v>69.86</c:v>
                </c:pt>
                <c:pt idx="991">
                  <c:v>67.69</c:v>
                </c:pt>
                <c:pt idx="992">
                  <c:v>67.44</c:v>
                </c:pt>
                <c:pt idx="993">
                  <c:v>67.349999999999994</c:v>
                </c:pt>
                <c:pt idx="994">
                  <c:v>71.67</c:v>
                </c:pt>
                <c:pt idx="995">
                  <c:v>71.55</c:v>
                </c:pt>
                <c:pt idx="996">
                  <c:v>71.319999999999993</c:v>
                </c:pt>
                <c:pt idx="997">
                  <c:v>68.69</c:v>
                </c:pt>
                <c:pt idx="998">
                  <c:v>70.53</c:v>
                </c:pt>
                <c:pt idx="999">
                  <c:v>67.989999999999995</c:v>
                </c:pt>
                <c:pt idx="1000">
                  <c:v>64.819999999999993</c:v>
                </c:pt>
                <c:pt idx="1001">
                  <c:v>65.11</c:v>
                </c:pt>
                <c:pt idx="1002">
                  <c:v>65.540000000000006</c:v>
                </c:pt>
                <c:pt idx="1003">
                  <c:v>65.489999999999995</c:v>
                </c:pt>
                <c:pt idx="1004">
                  <c:v>69.069999999999993</c:v>
                </c:pt>
                <c:pt idx="1005">
                  <c:v>69.19</c:v>
                </c:pt>
                <c:pt idx="1006">
                  <c:v>68.069999999999993</c:v>
                </c:pt>
                <c:pt idx="1007">
                  <c:v>68.040000000000006</c:v>
                </c:pt>
                <c:pt idx="1008">
                  <c:v>68.56</c:v>
                </c:pt>
                <c:pt idx="1009">
                  <c:v>67.2</c:v>
                </c:pt>
                <c:pt idx="1010">
                  <c:v>69.77</c:v>
                </c:pt>
                <c:pt idx="1011">
                  <c:v>70</c:v>
                </c:pt>
                <c:pt idx="1012">
                  <c:v>72.400000000000006</c:v>
                </c:pt>
                <c:pt idx="1013">
                  <c:v>73.099999999999994</c:v>
                </c:pt>
                <c:pt idx="1014">
                  <c:v>74.45</c:v>
                </c:pt>
                <c:pt idx="1015">
                  <c:v>76.989999999999995</c:v>
                </c:pt>
                <c:pt idx="1016">
                  <c:v>77.77</c:v>
                </c:pt>
                <c:pt idx="1017">
                  <c:v>77.239999999999995</c:v>
                </c:pt>
                <c:pt idx="1018">
                  <c:v>79.69</c:v>
                </c:pt>
                <c:pt idx="1019">
                  <c:v>79.510000000000005</c:v>
                </c:pt>
                <c:pt idx="1020">
                  <c:v>78.92</c:v>
                </c:pt>
                <c:pt idx="1021">
                  <c:v>77.260000000000005</c:v>
                </c:pt>
                <c:pt idx="1022">
                  <c:v>77.92</c:v>
                </c:pt>
                <c:pt idx="1023">
                  <c:v>75.86</c:v>
                </c:pt>
                <c:pt idx="1024">
                  <c:v>78.040000000000006</c:v>
                </c:pt>
                <c:pt idx="1025">
                  <c:v>75.2</c:v>
                </c:pt>
                <c:pt idx="1026">
                  <c:v>78.11</c:v>
                </c:pt>
                <c:pt idx="1027">
                  <c:v>78.89</c:v>
                </c:pt>
                <c:pt idx="1028">
                  <c:v>77.989999999999995</c:v>
                </c:pt>
                <c:pt idx="1029">
                  <c:v>75.87</c:v>
                </c:pt>
                <c:pt idx="1030">
                  <c:v>77.77</c:v>
                </c:pt>
                <c:pt idx="1031">
                  <c:v>77.5</c:v>
                </c:pt>
                <c:pt idx="1032">
                  <c:v>77.95</c:v>
                </c:pt>
                <c:pt idx="1033">
                  <c:v>76.02</c:v>
                </c:pt>
                <c:pt idx="1034">
                  <c:v>75.55</c:v>
                </c:pt>
                <c:pt idx="1035">
                  <c:v>78.760000000000005</c:v>
                </c:pt>
                <c:pt idx="1036">
                  <c:v>78.97</c:v>
                </c:pt>
                <c:pt idx="1037">
                  <c:v>79.47</c:v>
                </c:pt>
                <c:pt idx="1038">
                  <c:v>77.64</c:v>
                </c:pt>
                <c:pt idx="1039">
                  <c:v>77.459999999999994</c:v>
                </c:pt>
                <c:pt idx="1040">
                  <c:v>76.459999999999994</c:v>
                </c:pt>
                <c:pt idx="1041">
                  <c:v>78.44</c:v>
                </c:pt>
                <c:pt idx="1042">
                  <c:v>76.989999999999995</c:v>
                </c:pt>
                <c:pt idx="1043">
                  <c:v>77.180000000000007</c:v>
                </c:pt>
                <c:pt idx="1044">
                  <c:v>78.47</c:v>
                </c:pt>
                <c:pt idx="1045">
                  <c:v>79.349999999999994</c:v>
                </c:pt>
                <c:pt idx="1046">
                  <c:v>77.88</c:v>
                </c:pt>
                <c:pt idx="1047">
                  <c:v>78.36</c:v>
                </c:pt>
                <c:pt idx="1048">
                  <c:v>77.52</c:v>
                </c:pt>
                <c:pt idx="1049">
                  <c:v>76.430000000000007</c:v>
                </c:pt>
                <c:pt idx="1050">
                  <c:v>75.19</c:v>
                </c:pt>
                <c:pt idx="1051">
                  <c:v>72.39</c:v>
                </c:pt>
                <c:pt idx="1052">
                  <c:v>71.86</c:v>
                </c:pt>
                <c:pt idx="1053">
                  <c:v>71.88</c:v>
                </c:pt>
                <c:pt idx="1054">
                  <c:v>71.89</c:v>
                </c:pt>
                <c:pt idx="1055">
                  <c:v>72.05</c:v>
                </c:pt>
                <c:pt idx="1056">
                  <c:v>73.55</c:v>
                </c:pt>
                <c:pt idx="1057">
                  <c:v>73.37</c:v>
                </c:pt>
                <c:pt idx="1058">
                  <c:v>73.75</c:v>
                </c:pt>
                <c:pt idx="1059">
                  <c:v>72.989999999999995</c:v>
                </c:pt>
                <c:pt idx="1060">
                  <c:v>73.459999999999994</c:v>
                </c:pt>
                <c:pt idx="1061">
                  <c:v>75.45</c:v>
                </c:pt>
                <c:pt idx="1062">
                  <c:v>77.319999999999993</c:v>
                </c:pt>
                <c:pt idx="1063">
                  <c:v>77.64</c:v>
                </c:pt>
                <c:pt idx="1064">
                  <c:v>78.03</c:v>
                </c:pt>
                <c:pt idx="1065">
                  <c:v>80.12</c:v>
                </c:pt>
                <c:pt idx="1066">
                  <c:v>80.59</c:v>
                </c:pt>
                <c:pt idx="1067">
                  <c:v>81.89</c:v>
                </c:pt>
                <c:pt idx="1068">
                  <c:v>81.510000000000005</c:v>
                </c:pt>
                <c:pt idx="1069">
                  <c:v>81.37</c:v>
                </c:pt>
                <c:pt idx="1070">
                  <c:v>80.97</c:v>
                </c:pt>
                <c:pt idx="1071">
                  <c:v>79.3</c:v>
                </c:pt>
                <c:pt idx="1072">
                  <c:v>78.31</c:v>
                </c:pt>
                <c:pt idx="1073">
                  <c:v>77.819999999999993</c:v>
                </c:pt>
                <c:pt idx="1074">
                  <c:v>77.11</c:v>
                </c:pt>
                <c:pt idx="1075">
                  <c:v>77.099999999999994</c:v>
                </c:pt>
                <c:pt idx="1076">
                  <c:v>77.63</c:v>
                </c:pt>
                <c:pt idx="1077">
                  <c:v>76.319999999999993</c:v>
                </c:pt>
                <c:pt idx="1078">
                  <c:v>74.58</c:v>
                </c:pt>
                <c:pt idx="1079">
                  <c:v>72.83</c:v>
                </c:pt>
                <c:pt idx="1080">
                  <c:v>73.290000000000006</c:v>
                </c:pt>
                <c:pt idx="1081">
                  <c:v>72.239999999999995</c:v>
                </c:pt>
                <c:pt idx="1082">
                  <c:v>72.13</c:v>
                </c:pt>
                <c:pt idx="1083">
                  <c:v>71.459999999999994</c:v>
                </c:pt>
                <c:pt idx="1084">
                  <c:v>73.11</c:v>
                </c:pt>
                <c:pt idx="1085">
                  <c:v>76.06</c:v>
                </c:pt>
                <c:pt idx="1086">
                  <c:v>75.92</c:v>
                </c:pt>
                <c:pt idx="1087">
                  <c:v>72.13</c:v>
                </c:pt>
                <c:pt idx="1088">
                  <c:v>69.59</c:v>
                </c:pt>
                <c:pt idx="1089">
                  <c:v>70.11</c:v>
                </c:pt>
                <c:pt idx="1090">
                  <c:v>72.13</c:v>
                </c:pt>
                <c:pt idx="1091">
                  <c:v>72.540000000000006</c:v>
                </c:pt>
                <c:pt idx="1092">
                  <c:v>73.05</c:v>
                </c:pt>
                <c:pt idx="1093">
                  <c:v>72.900000000000006</c:v>
                </c:pt>
                <c:pt idx="1094">
                  <c:v>76.27</c:v>
                </c:pt>
                <c:pt idx="1095">
                  <c:v>77.78</c:v>
                </c:pt>
                <c:pt idx="1096">
                  <c:v>78.19</c:v>
                </c:pt>
                <c:pt idx="1097">
                  <c:v>78.61</c:v>
                </c:pt>
                <c:pt idx="1098">
                  <c:v>77.25</c:v>
                </c:pt>
                <c:pt idx="1099">
                  <c:v>78.09</c:v>
                </c:pt>
                <c:pt idx="1100">
                  <c:v>76.290000000000006</c:v>
                </c:pt>
                <c:pt idx="1101">
                  <c:v>77.59</c:v>
                </c:pt>
                <c:pt idx="1102">
                  <c:v>76.89</c:v>
                </c:pt>
                <c:pt idx="1103">
                  <c:v>78.180000000000007</c:v>
                </c:pt>
                <c:pt idx="1104">
                  <c:v>79.25</c:v>
                </c:pt>
                <c:pt idx="1105">
                  <c:v>78.540000000000006</c:v>
                </c:pt>
                <c:pt idx="1106">
                  <c:v>79.89</c:v>
                </c:pt>
                <c:pt idx="1107">
                  <c:v>80.47</c:v>
                </c:pt>
                <c:pt idx="1108">
                  <c:v>79.91</c:v>
                </c:pt>
                <c:pt idx="1109">
                  <c:v>80.48</c:v>
                </c:pt>
                <c:pt idx="1110">
                  <c:v>80.28</c:v>
                </c:pt>
                <c:pt idx="1111">
                  <c:v>79.39</c:v>
                </c:pt>
                <c:pt idx="1112">
                  <c:v>77.89</c:v>
                </c:pt>
                <c:pt idx="1113">
                  <c:v>79.02</c:v>
                </c:pt>
                <c:pt idx="1114">
                  <c:v>81.96</c:v>
                </c:pt>
                <c:pt idx="1115">
                  <c:v>81.48</c:v>
                </c:pt>
                <c:pt idx="1116">
                  <c:v>79.88</c:v>
                </c:pt>
                <c:pt idx="1117">
                  <c:v>80.540000000000006</c:v>
                </c:pt>
                <c:pt idx="1118">
                  <c:v>80.7</c:v>
                </c:pt>
                <c:pt idx="1119">
                  <c:v>79.62</c:v>
                </c:pt>
                <c:pt idx="1120">
                  <c:v>79.61</c:v>
                </c:pt>
                <c:pt idx="1121">
                  <c:v>79.290000000000006</c:v>
                </c:pt>
                <c:pt idx="1122">
                  <c:v>81.17</c:v>
                </c:pt>
                <c:pt idx="1123">
                  <c:v>81.28</c:v>
                </c:pt>
                <c:pt idx="1124">
                  <c:v>82.7</c:v>
                </c:pt>
                <c:pt idx="1125">
                  <c:v>84.01</c:v>
                </c:pt>
                <c:pt idx="1126">
                  <c:v>85.88</c:v>
                </c:pt>
                <c:pt idx="1127">
                  <c:v>86.15</c:v>
                </c:pt>
                <c:pt idx="1128">
                  <c:v>85.59</c:v>
                </c:pt>
                <c:pt idx="1129">
                  <c:v>84.81</c:v>
                </c:pt>
                <c:pt idx="1130">
                  <c:v>84.83</c:v>
                </c:pt>
                <c:pt idx="1131">
                  <c:v>84.77</c:v>
                </c:pt>
                <c:pt idx="1132">
                  <c:v>84.72</c:v>
                </c:pt>
                <c:pt idx="1133">
                  <c:v>86.15</c:v>
                </c:pt>
                <c:pt idx="1134">
                  <c:v>87.17</c:v>
                </c:pt>
                <c:pt idx="1135">
                  <c:v>85.99</c:v>
                </c:pt>
                <c:pt idx="1136">
                  <c:v>84.23</c:v>
                </c:pt>
                <c:pt idx="1137">
                  <c:v>84.8</c:v>
                </c:pt>
                <c:pt idx="1138">
                  <c:v>85.67</c:v>
                </c:pt>
                <c:pt idx="1139">
                  <c:v>87.25</c:v>
                </c:pt>
                <c:pt idx="1140">
                  <c:v>86.83</c:v>
                </c:pt>
                <c:pt idx="1141">
                  <c:v>85.78</c:v>
                </c:pt>
                <c:pt idx="1142">
                  <c:v>86.16</c:v>
                </c:pt>
                <c:pt idx="1143">
                  <c:v>86.9</c:v>
                </c:pt>
                <c:pt idx="1144">
                  <c:v>87.44</c:v>
                </c:pt>
                <c:pt idx="1145">
                  <c:v>88.94</c:v>
                </c:pt>
                <c:pt idx="1146">
                  <c:v>85.67</c:v>
                </c:pt>
                <c:pt idx="1147">
                  <c:v>82.61</c:v>
                </c:pt>
                <c:pt idx="1148">
                  <c:v>79.83</c:v>
                </c:pt>
                <c:pt idx="1149">
                  <c:v>78.27</c:v>
                </c:pt>
                <c:pt idx="1150">
                  <c:v>80.12</c:v>
                </c:pt>
                <c:pt idx="1151">
                  <c:v>80.489999999999995</c:v>
                </c:pt>
                <c:pt idx="1152">
                  <c:v>81.2</c:v>
                </c:pt>
                <c:pt idx="1153">
                  <c:v>80.11</c:v>
                </c:pt>
                <c:pt idx="1154">
                  <c:v>77.180000000000007</c:v>
                </c:pt>
                <c:pt idx="1155">
                  <c:v>75.099999999999994</c:v>
                </c:pt>
                <c:pt idx="1156">
                  <c:v>74.430000000000007</c:v>
                </c:pt>
                <c:pt idx="1157">
                  <c:v>73.69</c:v>
                </c:pt>
                <c:pt idx="1158">
                  <c:v>71.84</c:v>
                </c:pt>
                <c:pt idx="1159">
                  <c:v>71.680000000000007</c:v>
                </c:pt>
                <c:pt idx="1160">
                  <c:v>71.17</c:v>
                </c:pt>
                <c:pt idx="1161">
                  <c:v>69.55</c:v>
                </c:pt>
                <c:pt idx="1162">
                  <c:v>71.739999999999995</c:v>
                </c:pt>
                <c:pt idx="1163">
                  <c:v>74.66</c:v>
                </c:pt>
                <c:pt idx="1164">
                  <c:v>74.02</c:v>
                </c:pt>
                <c:pt idx="1165">
                  <c:v>74.650000000000006</c:v>
                </c:pt>
                <c:pt idx="1166">
                  <c:v>72.709999999999994</c:v>
                </c:pt>
                <c:pt idx="1167">
                  <c:v>73.75</c:v>
                </c:pt>
                <c:pt idx="1168">
                  <c:v>72.09</c:v>
                </c:pt>
                <c:pt idx="1169">
                  <c:v>72.12</c:v>
                </c:pt>
                <c:pt idx="1170">
                  <c:v>72.3</c:v>
                </c:pt>
                <c:pt idx="1171">
                  <c:v>74.27</c:v>
                </c:pt>
                <c:pt idx="1172">
                  <c:v>75.290000000000006</c:v>
                </c:pt>
                <c:pt idx="1173">
                  <c:v>74.349999999999994</c:v>
                </c:pt>
                <c:pt idx="1174">
                  <c:v>75.2</c:v>
                </c:pt>
                <c:pt idx="1175">
                  <c:v>76.2</c:v>
                </c:pt>
                <c:pt idx="1176">
                  <c:v>78.14</c:v>
                </c:pt>
                <c:pt idx="1177">
                  <c:v>78.680000000000007</c:v>
                </c:pt>
                <c:pt idx="1178">
                  <c:v>78.22</c:v>
                </c:pt>
                <c:pt idx="1179">
                  <c:v>78.819999999999993</c:v>
                </c:pt>
                <c:pt idx="1180">
                  <c:v>78.040000000000006</c:v>
                </c:pt>
                <c:pt idx="1181">
                  <c:v>76.27</c:v>
                </c:pt>
                <c:pt idx="1182">
                  <c:v>76.47</c:v>
                </c:pt>
                <c:pt idx="1183">
                  <c:v>78.12</c:v>
                </c:pt>
                <c:pt idx="1184">
                  <c:v>77.59</c:v>
                </c:pt>
                <c:pt idx="1185">
                  <c:v>75.44</c:v>
                </c:pt>
                <c:pt idx="1186">
                  <c:v>75.010000000000005</c:v>
                </c:pt>
                <c:pt idx="1187">
                  <c:v>72.34</c:v>
                </c:pt>
                <c:pt idx="1188">
                  <c:v>71.650000000000006</c:v>
                </c:pt>
                <c:pt idx="1189">
                  <c:v>71.47</c:v>
                </c:pt>
                <c:pt idx="1190">
                  <c:v>71.45</c:v>
                </c:pt>
                <c:pt idx="1191">
                  <c:v>73.510000000000005</c:v>
                </c:pt>
                <c:pt idx="1192">
                  <c:v>74.709999999999994</c:v>
                </c:pt>
                <c:pt idx="1193">
                  <c:v>74.37</c:v>
                </c:pt>
                <c:pt idx="1194">
                  <c:v>76.650000000000006</c:v>
                </c:pt>
                <c:pt idx="1195">
                  <c:v>76.77</c:v>
                </c:pt>
                <c:pt idx="1196">
                  <c:v>76.19</c:v>
                </c:pt>
                <c:pt idx="1197">
                  <c:v>75.37</c:v>
                </c:pt>
                <c:pt idx="1198">
                  <c:v>75.62</c:v>
                </c:pt>
                <c:pt idx="1199">
                  <c:v>76.22</c:v>
                </c:pt>
                <c:pt idx="1200">
                  <c:v>75.37</c:v>
                </c:pt>
                <c:pt idx="1201">
                  <c:v>77.819999999999993</c:v>
                </c:pt>
                <c:pt idx="1202">
                  <c:v>77.45</c:v>
                </c:pt>
                <c:pt idx="1203">
                  <c:v>77.5</c:v>
                </c:pt>
                <c:pt idx="1204">
                  <c:v>76.13</c:v>
                </c:pt>
                <c:pt idx="1205">
                  <c:v>76.06</c:v>
                </c:pt>
                <c:pt idx="1206">
                  <c:v>77.59</c:v>
                </c:pt>
                <c:pt idx="1207">
                  <c:v>78.180000000000007</c:v>
                </c:pt>
                <c:pt idx="1208">
                  <c:v>80.819999999999993</c:v>
                </c:pt>
                <c:pt idx="1209">
                  <c:v>82.68</c:v>
                </c:pt>
                <c:pt idx="1210">
                  <c:v>82.2</c:v>
                </c:pt>
                <c:pt idx="1211">
                  <c:v>81.61</c:v>
                </c:pt>
                <c:pt idx="1212">
                  <c:v>80.16</c:v>
                </c:pt>
                <c:pt idx="1213">
                  <c:v>80.989999999999995</c:v>
                </c:pt>
                <c:pt idx="1214">
                  <c:v>79.599999999999994</c:v>
                </c:pt>
                <c:pt idx="1215">
                  <c:v>77.64</c:v>
                </c:pt>
                <c:pt idx="1216">
                  <c:v>75.52</c:v>
                </c:pt>
                <c:pt idx="1217">
                  <c:v>75.11</c:v>
                </c:pt>
                <c:pt idx="1218">
                  <c:v>74.849999999999994</c:v>
                </c:pt>
                <c:pt idx="1219">
                  <c:v>76.930000000000007</c:v>
                </c:pt>
                <c:pt idx="1220">
                  <c:v>76.47</c:v>
                </c:pt>
                <c:pt idx="1221">
                  <c:v>75.3</c:v>
                </c:pt>
                <c:pt idx="1222">
                  <c:v>74.260000000000005</c:v>
                </c:pt>
                <c:pt idx="1223">
                  <c:v>73.62</c:v>
                </c:pt>
                <c:pt idx="1224">
                  <c:v>72.38</c:v>
                </c:pt>
                <c:pt idx="1225">
                  <c:v>73.48</c:v>
                </c:pt>
                <c:pt idx="1226">
                  <c:v>75.02</c:v>
                </c:pt>
                <c:pt idx="1227">
                  <c:v>76.650000000000006</c:v>
                </c:pt>
                <c:pt idx="1228">
                  <c:v>76.599999999999994</c:v>
                </c:pt>
                <c:pt idx="1229">
                  <c:v>74.64</c:v>
                </c:pt>
                <c:pt idx="1230">
                  <c:v>76.349999999999994</c:v>
                </c:pt>
                <c:pt idx="1231">
                  <c:v>76.930000000000007</c:v>
                </c:pt>
                <c:pt idx="1232">
                  <c:v>76.67</c:v>
                </c:pt>
                <c:pt idx="1233">
                  <c:v>76.87</c:v>
                </c:pt>
                <c:pt idx="1234">
                  <c:v>78.17</c:v>
                </c:pt>
                <c:pt idx="1235">
                  <c:v>77.47</c:v>
                </c:pt>
                <c:pt idx="1236">
                  <c:v>78.16</c:v>
                </c:pt>
                <c:pt idx="1237">
                  <c:v>79.03</c:v>
                </c:pt>
                <c:pt idx="1238">
                  <c:v>79.16</c:v>
                </c:pt>
                <c:pt idx="1239">
                  <c:v>78.91</c:v>
                </c:pt>
                <c:pt idx="1240">
                  <c:v>78.48</c:v>
                </c:pt>
                <c:pt idx="1241">
                  <c:v>78.209999999999994</c:v>
                </c:pt>
                <c:pt idx="1242">
                  <c:v>79.319999999999993</c:v>
                </c:pt>
                <c:pt idx="1243">
                  <c:v>78.42</c:v>
                </c:pt>
                <c:pt idx="1244">
                  <c:v>77.95</c:v>
                </c:pt>
                <c:pt idx="1245">
                  <c:v>78.11</c:v>
                </c:pt>
                <c:pt idx="1246">
                  <c:v>78.87</c:v>
                </c:pt>
                <c:pt idx="1247">
                  <c:v>78.569999999999993</c:v>
                </c:pt>
                <c:pt idx="1248">
                  <c:v>78.709999999999994</c:v>
                </c:pt>
                <c:pt idx="1249">
                  <c:v>80.77</c:v>
                </c:pt>
                <c:pt idx="1250">
                  <c:v>82.31</c:v>
                </c:pt>
                <c:pt idx="1251">
                  <c:v>83.75</c:v>
                </c:pt>
                <c:pt idx="1252">
                  <c:v>83.28</c:v>
                </c:pt>
                <c:pt idx="1253">
                  <c:v>84.84</c:v>
                </c:pt>
                <c:pt idx="1254">
                  <c:v>85.06</c:v>
                </c:pt>
                <c:pt idx="1255">
                  <c:v>83.43</c:v>
                </c:pt>
                <c:pt idx="1256">
                  <c:v>84.03</c:v>
                </c:pt>
                <c:pt idx="1257">
                  <c:v>83.72</c:v>
                </c:pt>
                <c:pt idx="1258">
                  <c:v>84.64</c:v>
                </c:pt>
                <c:pt idx="1259">
                  <c:v>84.53</c:v>
                </c:pt>
                <c:pt idx="1260">
                  <c:v>82.45</c:v>
                </c:pt>
                <c:pt idx="1261">
                  <c:v>84.37</c:v>
                </c:pt>
                <c:pt idx="1262">
                  <c:v>81.099999999999994</c:v>
                </c:pt>
                <c:pt idx="1263">
                  <c:v>83.6</c:v>
                </c:pt>
                <c:pt idx="1264">
                  <c:v>81.83</c:v>
                </c:pt>
                <c:pt idx="1265">
                  <c:v>82.96</c:v>
                </c:pt>
                <c:pt idx="1266">
                  <c:v>83.54</c:v>
                </c:pt>
                <c:pt idx="1267">
                  <c:v>83.66</c:v>
                </c:pt>
                <c:pt idx="1268">
                  <c:v>83.23</c:v>
                </c:pt>
                <c:pt idx="1269">
                  <c:v>83.59</c:v>
                </c:pt>
                <c:pt idx="1270">
                  <c:v>83.15</c:v>
                </c:pt>
                <c:pt idx="1271">
                  <c:v>84.62</c:v>
                </c:pt>
                <c:pt idx="1272">
                  <c:v>86.38</c:v>
                </c:pt>
                <c:pt idx="1273">
                  <c:v>88</c:v>
                </c:pt>
                <c:pt idx="1274">
                  <c:v>88.11</c:v>
                </c:pt>
                <c:pt idx="1275">
                  <c:v>88.46</c:v>
                </c:pt>
                <c:pt idx="1276">
                  <c:v>88.33</c:v>
                </c:pt>
                <c:pt idx="1277">
                  <c:v>88.96</c:v>
                </c:pt>
                <c:pt idx="1278">
                  <c:v>88.81</c:v>
                </c:pt>
                <c:pt idx="1279">
                  <c:v>86.34</c:v>
                </c:pt>
                <c:pt idx="1280">
                  <c:v>84.73</c:v>
                </c:pt>
                <c:pt idx="1281">
                  <c:v>83.28</c:v>
                </c:pt>
                <c:pt idx="1282">
                  <c:v>85.05</c:v>
                </c:pt>
                <c:pt idx="1283">
                  <c:v>84.34</c:v>
                </c:pt>
                <c:pt idx="1284">
                  <c:v>83.96</c:v>
                </c:pt>
                <c:pt idx="1285">
                  <c:v>83.25</c:v>
                </c:pt>
                <c:pt idx="1286">
                  <c:v>85.84</c:v>
                </c:pt>
                <c:pt idx="1287">
                  <c:v>86.1</c:v>
                </c:pt>
                <c:pt idx="1288">
                  <c:v>85.58</c:v>
                </c:pt>
                <c:pt idx="1289">
                  <c:v>87.34</c:v>
                </c:pt>
                <c:pt idx="1290">
                  <c:v>85.92</c:v>
                </c:pt>
                <c:pt idx="1291">
                  <c:v>88.87</c:v>
                </c:pt>
                <c:pt idx="1292">
                  <c:v>90.69</c:v>
                </c:pt>
                <c:pt idx="1293">
                  <c:v>91.42</c:v>
                </c:pt>
                <c:pt idx="1294">
                  <c:v>91.45</c:v>
                </c:pt>
                <c:pt idx="1295">
                  <c:v>91.39</c:v>
                </c:pt>
                <c:pt idx="1296">
                  <c:v>90.77</c:v>
                </c:pt>
                <c:pt idx="1297">
                  <c:v>90.99</c:v>
                </c:pt>
                <c:pt idx="1298">
                  <c:v>90.48</c:v>
                </c:pt>
                <c:pt idx="1299">
                  <c:v>91.19</c:v>
                </c:pt>
                <c:pt idx="1300">
                  <c:v>91.21</c:v>
                </c:pt>
                <c:pt idx="1301">
                  <c:v>92.2</c:v>
                </c:pt>
                <c:pt idx="1302">
                  <c:v>91.71</c:v>
                </c:pt>
                <c:pt idx="1303">
                  <c:v>91.67</c:v>
                </c:pt>
                <c:pt idx="1304">
                  <c:v>92.74</c:v>
                </c:pt>
                <c:pt idx="1305">
                  <c:v>93.2</c:v>
                </c:pt>
                <c:pt idx="1306">
                  <c:v>93.65</c:v>
                </c:pt>
                <c:pt idx="1307">
                  <c:v>94.25</c:v>
                </c:pt>
                <c:pt idx="1308">
                  <c:v>93.85</c:v>
                </c:pt>
                <c:pt idx="1309">
                  <c:v>94.38</c:v>
                </c:pt>
                <c:pt idx="1310">
                  <c:v>94.14</c:v>
                </c:pt>
                <c:pt idx="1311">
                  <c:v>93.09</c:v>
                </c:pt>
                <c:pt idx="1312">
                  <c:v>94.84</c:v>
                </c:pt>
                <c:pt idx="1313">
                  <c:v>93.53</c:v>
                </c:pt>
                <c:pt idx="1314">
                  <c:v>95.5</c:v>
                </c:pt>
                <c:pt idx="1315">
                  <c:v>94.52</c:v>
                </c:pt>
                <c:pt idx="1316">
                  <c:v>93.33</c:v>
                </c:pt>
                <c:pt idx="1317">
                  <c:v>95.7</c:v>
                </c:pt>
                <c:pt idx="1318">
                  <c:v>97.61</c:v>
                </c:pt>
                <c:pt idx="1319">
                  <c:v>98.12</c:v>
                </c:pt>
                <c:pt idx="1320">
                  <c:v>98.06</c:v>
                </c:pt>
                <c:pt idx="1321">
                  <c:v>98.68</c:v>
                </c:pt>
                <c:pt idx="1322">
                  <c:v>97.43</c:v>
                </c:pt>
                <c:pt idx="1323">
                  <c:v>97.8</c:v>
                </c:pt>
                <c:pt idx="1324">
                  <c:v>98.16</c:v>
                </c:pt>
                <c:pt idx="1325">
                  <c:v>96.58</c:v>
                </c:pt>
                <c:pt idx="1326">
                  <c:v>97.6</c:v>
                </c:pt>
                <c:pt idx="1327">
                  <c:v>96.61</c:v>
                </c:pt>
                <c:pt idx="1328">
                  <c:v>97.91</c:v>
                </c:pt>
                <c:pt idx="1329">
                  <c:v>97.39</c:v>
                </c:pt>
                <c:pt idx="1330">
                  <c:v>99.42</c:v>
                </c:pt>
                <c:pt idx="1331">
                  <c:v>101.01</c:v>
                </c:pt>
                <c:pt idx="1332">
                  <c:v>101.74</c:v>
                </c:pt>
                <c:pt idx="1333">
                  <c:v>102.34</c:v>
                </c:pt>
                <c:pt idx="1334">
                  <c:v>101.76</c:v>
                </c:pt>
                <c:pt idx="1335">
                  <c:v>99.83</c:v>
                </c:pt>
                <c:pt idx="1336">
                  <c:v>99.25</c:v>
                </c:pt>
                <c:pt idx="1337">
                  <c:v>99.92</c:v>
                </c:pt>
                <c:pt idx="1338">
                  <c:v>101.82</c:v>
                </c:pt>
                <c:pt idx="1339">
                  <c:v>100.87</c:v>
                </c:pt>
                <c:pt idx="1340">
                  <c:v>101.43</c:v>
                </c:pt>
                <c:pt idx="1341">
                  <c:v>103.08</c:v>
                </c:pt>
                <c:pt idx="1342">
                  <c:v>101.64</c:v>
                </c:pt>
                <c:pt idx="1343">
                  <c:v>103.78</c:v>
                </c:pt>
                <c:pt idx="1344">
                  <c:v>102.59</c:v>
                </c:pt>
                <c:pt idx="1345">
                  <c:v>102.52</c:v>
                </c:pt>
                <c:pt idx="1346">
                  <c:v>105.74</c:v>
                </c:pt>
                <c:pt idx="1347">
                  <c:v>105.78</c:v>
                </c:pt>
                <c:pt idx="1348">
                  <c:v>111.25</c:v>
                </c:pt>
                <c:pt idx="1349">
                  <c:v>111.36</c:v>
                </c:pt>
                <c:pt idx="1350">
                  <c:v>112.14</c:v>
                </c:pt>
                <c:pt idx="1351">
                  <c:v>111.8</c:v>
                </c:pt>
                <c:pt idx="1352">
                  <c:v>115.42</c:v>
                </c:pt>
                <c:pt idx="1353">
                  <c:v>116.35</c:v>
                </c:pt>
                <c:pt idx="1354">
                  <c:v>114.79</c:v>
                </c:pt>
                <c:pt idx="1355">
                  <c:v>115.97</c:v>
                </c:pt>
                <c:pt idx="1356">
                  <c:v>115.94</c:v>
                </c:pt>
                <c:pt idx="1357">
                  <c:v>115.43</c:v>
                </c:pt>
                <c:pt idx="1358">
                  <c:v>113.84</c:v>
                </c:pt>
                <c:pt idx="1359">
                  <c:v>113.67</c:v>
                </c:pt>
                <c:pt idx="1360">
                  <c:v>108.52</c:v>
                </c:pt>
                <c:pt idx="1361">
                  <c:v>110.62</c:v>
                </c:pt>
                <c:pt idx="1362">
                  <c:v>114.9</c:v>
                </c:pt>
                <c:pt idx="1363">
                  <c:v>113.93</c:v>
                </c:pt>
                <c:pt idx="1364">
                  <c:v>114.96</c:v>
                </c:pt>
                <c:pt idx="1365">
                  <c:v>115.7</c:v>
                </c:pt>
                <c:pt idx="1366">
                  <c:v>115.55</c:v>
                </c:pt>
                <c:pt idx="1367">
                  <c:v>115.72</c:v>
                </c:pt>
                <c:pt idx="1368">
                  <c:v>115.59</c:v>
                </c:pt>
                <c:pt idx="1369">
                  <c:v>114.8</c:v>
                </c:pt>
                <c:pt idx="1370">
                  <c:v>115.16</c:v>
                </c:pt>
                <c:pt idx="1371">
                  <c:v>115.13</c:v>
                </c:pt>
                <c:pt idx="1372">
                  <c:v>117.36</c:v>
                </c:pt>
                <c:pt idx="1373">
                  <c:v>118.7</c:v>
                </c:pt>
                <c:pt idx="1374">
                  <c:v>121.06</c:v>
                </c:pt>
                <c:pt idx="1375">
                  <c:v>122.22</c:v>
                </c:pt>
                <c:pt idx="1376">
                  <c:v>122.3</c:v>
                </c:pt>
                <c:pt idx="1377">
                  <c:v>122.67</c:v>
                </c:pt>
                <c:pt idx="1378">
                  <c:v>126.65</c:v>
                </c:pt>
                <c:pt idx="1379">
                  <c:v>123.98</c:v>
                </c:pt>
                <c:pt idx="1380">
                  <c:v>120.92</c:v>
                </c:pt>
                <c:pt idx="1381">
                  <c:v>122.88</c:v>
                </c:pt>
                <c:pt idx="1382">
                  <c:v>122.36</c:v>
                </c:pt>
                <c:pt idx="1383">
                  <c:v>123.45</c:v>
                </c:pt>
                <c:pt idx="1384">
                  <c:v>121.61</c:v>
                </c:pt>
                <c:pt idx="1385">
                  <c:v>121.33</c:v>
                </c:pt>
                <c:pt idx="1386">
                  <c:v>123.85</c:v>
                </c:pt>
                <c:pt idx="1387">
                  <c:v>123.66</c:v>
                </c:pt>
                <c:pt idx="1388">
                  <c:v>124.14</c:v>
                </c:pt>
                <c:pt idx="1389">
                  <c:v>125.13</c:v>
                </c:pt>
                <c:pt idx="1390">
                  <c:v>125.02</c:v>
                </c:pt>
                <c:pt idx="1391">
                  <c:v>125.89</c:v>
                </c:pt>
                <c:pt idx="1392">
                  <c:v>125.12</c:v>
                </c:pt>
                <c:pt idx="1393">
                  <c:v>122.45</c:v>
                </c:pt>
                <c:pt idx="1394">
                  <c:v>121.19</c:v>
                </c:pt>
                <c:pt idx="1395">
                  <c:v>110.8</c:v>
                </c:pt>
                <c:pt idx="1396">
                  <c:v>109.13</c:v>
                </c:pt>
                <c:pt idx="1397">
                  <c:v>115.9</c:v>
                </c:pt>
                <c:pt idx="1398">
                  <c:v>117.63</c:v>
                </c:pt>
                <c:pt idx="1399">
                  <c:v>112.57</c:v>
                </c:pt>
                <c:pt idx="1400">
                  <c:v>112.98</c:v>
                </c:pt>
                <c:pt idx="1401">
                  <c:v>113.83</c:v>
                </c:pt>
                <c:pt idx="1402">
                  <c:v>112.73</c:v>
                </c:pt>
                <c:pt idx="1403">
                  <c:v>109.99</c:v>
                </c:pt>
                <c:pt idx="1404">
                  <c:v>112.3</c:v>
                </c:pt>
                <c:pt idx="1405">
                  <c:v>111.42</c:v>
                </c:pt>
                <c:pt idx="1406">
                  <c:v>112.39</c:v>
                </c:pt>
                <c:pt idx="1407">
                  <c:v>110.1</c:v>
                </c:pt>
                <c:pt idx="1408">
                  <c:v>112.53</c:v>
                </c:pt>
                <c:pt idx="1409">
                  <c:v>114.93</c:v>
                </c:pt>
                <c:pt idx="1410">
                  <c:v>115.05</c:v>
                </c:pt>
                <c:pt idx="1411">
                  <c:v>115.03</c:v>
                </c:pt>
                <c:pt idx="1412">
                  <c:v>114.68</c:v>
                </c:pt>
                <c:pt idx="1413">
                  <c:v>116.73</c:v>
                </c:pt>
                <c:pt idx="1414">
                  <c:v>114.53</c:v>
                </c:pt>
                <c:pt idx="1415">
                  <c:v>115.54</c:v>
                </c:pt>
                <c:pt idx="1416">
                  <c:v>115.84</c:v>
                </c:pt>
                <c:pt idx="1417">
                  <c:v>114.48</c:v>
                </c:pt>
                <c:pt idx="1418">
                  <c:v>116.78</c:v>
                </c:pt>
                <c:pt idx="1419">
                  <c:v>117.85</c:v>
                </c:pt>
                <c:pt idx="1420">
                  <c:v>119.57</c:v>
                </c:pt>
                <c:pt idx="1421">
                  <c:v>118.78</c:v>
                </c:pt>
                <c:pt idx="1422">
                  <c:v>119.1</c:v>
                </c:pt>
                <c:pt idx="1423">
                  <c:v>120.16</c:v>
                </c:pt>
                <c:pt idx="1424">
                  <c:v>117.1</c:v>
                </c:pt>
                <c:pt idx="1425">
                  <c:v>114.02</c:v>
                </c:pt>
                <c:pt idx="1426">
                  <c:v>113.21</c:v>
                </c:pt>
                <c:pt idx="1427">
                  <c:v>111.69</c:v>
                </c:pt>
                <c:pt idx="1428">
                  <c:v>110.95</c:v>
                </c:pt>
                <c:pt idx="1429">
                  <c:v>114.21</c:v>
                </c:pt>
                <c:pt idx="1430">
                  <c:v>105.12</c:v>
                </c:pt>
                <c:pt idx="1431">
                  <c:v>105.99</c:v>
                </c:pt>
                <c:pt idx="1432">
                  <c:v>108.78</c:v>
                </c:pt>
                <c:pt idx="1433">
                  <c:v>112.4</c:v>
                </c:pt>
                <c:pt idx="1434">
                  <c:v>112.48</c:v>
                </c:pt>
                <c:pt idx="1435">
                  <c:v>111.77</c:v>
                </c:pt>
                <c:pt idx="1436">
                  <c:v>111.39</c:v>
                </c:pt>
                <c:pt idx="1437">
                  <c:v>113.61</c:v>
                </c:pt>
                <c:pt idx="1438">
                  <c:v>113.62</c:v>
                </c:pt>
                <c:pt idx="1439">
                  <c:v>118.59</c:v>
                </c:pt>
                <c:pt idx="1440">
                  <c:v>118.33</c:v>
                </c:pt>
                <c:pt idx="1441">
                  <c:v>117.24</c:v>
                </c:pt>
                <c:pt idx="1442">
                  <c:v>117.75</c:v>
                </c:pt>
                <c:pt idx="1443">
                  <c:v>118.78</c:v>
                </c:pt>
                <c:pt idx="1444">
                  <c:v>118.32</c:v>
                </c:pt>
                <c:pt idx="1445">
                  <c:v>117.26</c:v>
                </c:pt>
                <c:pt idx="1446">
                  <c:v>116.05</c:v>
                </c:pt>
                <c:pt idx="1447">
                  <c:v>117.06</c:v>
                </c:pt>
                <c:pt idx="1448">
                  <c:v>118.15</c:v>
                </c:pt>
                <c:pt idx="1449">
                  <c:v>117.51</c:v>
                </c:pt>
                <c:pt idx="1450">
                  <c:v>118.67</c:v>
                </c:pt>
                <c:pt idx="1451">
                  <c:v>117.94</c:v>
                </c:pt>
                <c:pt idx="1452">
                  <c:v>118.28</c:v>
                </c:pt>
                <c:pt idx="1453">
                  <c:v>117.43</c:v>
                </c:pt>
                <c:pt idx="1454">
                  <c:v>117.36</c:v>
                </c:pt>
                <c:pt idx="1455">
                  <c:v>116.74</c:v>
                </c:pt>
                <c:pt idx="1456">
                  <c:v>116.81</c:v>
                </c:pt>
                <c:pt idx="1457">
                  <c:v>116.46</c:v>
                </c:pt>
                <c:pt idx="1458">
                  <c:v>113.23</c:v>
                </c:pt>
                <c:pt idx="1459">
                  <c:v>107.25</c:v>
                </c:pt>
                <c:pt idx="1460">
                  <c:v>109.37</c:v>
                </c:pt>
                <c:pt idx="1461">
                  <c:v>103.74</c:v>
                </c:pt>
                <c:pt idx="1462">
                  <c:v>102.57</c:v>
                </c:pt>
                <c:pt idx="1463">
                  <c:v>106.68</c:v>
                </c:pt>
                <c:pt idx="1464">
                  <c:v>108.02</c:v>
                </c:pt>
                <c:pt idx="1465">
                  <c:v>108.03</c:v>
                </c:pt>
                <c:pt idx="1466">
                  <c:v>109.91</c:v>
                </c:pt>
                <c:pt idx="1467">
                  <c:v>109.47</c:v>
                </c:pt>
                <c:pt idx="1468">
                  <c:v>110.6</c:v>
                </c:pt>
                <c:pt idx="1469">
                  <c:v>106.99</c:v>
                </c:pt>
                <c:pt idx="1470">
                  <c:v>108.62</c:v>
                </c:pt>
                <c:pt idx="1471">
                  <c:v>108.36</c:v>
                </c:pt>
                <c:pt idx="1472">
                  <c:v>109.31</c:v>
                </c:pt>
                <c:pt idx="1473">
                  <c:v>110.15</c:v>
                </c:pt>
                <c:pt idx="1474">
                  <c:v>110.62</c:v>
                </c:pt>
                <c:pt idx="1475">
                  <c:v>111.36</c:v>
                </c:pt>
                <c:pt idx="1476">
                  <c:v>111.88</c:v>
                </c:pt>
                <c:pt idx="1477">
                  <c:v>114.02</c:v>
                </c:pt>
                <c:pt idx="1478">
                  <c:v>114.85</c:v>
                </c:pt>
                <c:pt idx="1479">
                  <c:v>114.29</c:v>
                </c:pt>
                <c:pt idx="1480">
                  <c:v>112.33</c:v>
                </c:pt>
                <c:pt idx="1481">
                  <c:v>110.08</c:v>
                </c:pt>
                <c:pt idx="1482">
                  <c:v>112.89</c:v>
                </c:pt>
                <c:pt idx="1483">
                  <c:v>114.55</c:v>
                </c:pt>
                <c:pt idx="1484">
                  <c:v>112.77</c:v>
                </c:pt>
                <c:pt idx="1485">
                  <c:v>112.25</c:v>
                </c:pt>
                <c:pt idx="1486">
                  <c:v>111.89</c:v>
                </c:pt>
                <c:pt idx="1487">
                  <c:v>112.4</c:v>
                </c:pt>
                <c:pt idx="1488">
                  <c:v>115.34</c:v>
                </c:pt>
                <c:pt idx="1489">
                  <c:v>112.22</c:v>
                </c:pt>
                <c:pt idx="1490">
                  <c:v>109.14</c:v>
                </c:pt>
                <c:pt idx="1491">
                  <c:v>110.54</c:v>
                </c:pt>
                <c:pt idx="1492">
                  <c:v>110.36</c:v>
                </c:pt>
                <c:pt idx="1493">
                  <c:v>105.49</c:v>
                </c:pt>
                <c:pt idx="1494">
                  <c:v>103.97</c:v>
                </c:pt>
                <c:pt idx="1495">
                  <c:v>103.94</c:v>
                </c:pt>
                <c:pt idx="1496">
                  <c:v>107.14</c:v>
                </c:pt>
                <c:pt idx="1497">
                  <c:v>103.81</c:v>
                </c:pt>
                <c:pt idx="1498">
                  <c:v>103.95</c:v>
                </c:pt>
                <c:pt idx="1499">
                  <c:v>102.76</c:v>
                </c:pt>
                <c:pt idx="1500">
                  <c:v>101.71</c:v>
                </c:pt>
                <c:pt idx="1501">
                  <c:v>99.79</c:v>
                </c:pt>
                <c:pt idx="1502">
                  <c:v>102.73</c:v>
                </c:pt>
                <c:pt idx="1503">
                  <c:v>105.73</c:v>
                </c:pt>
                <c:pt idx="1504">
                  <c:v>105.88</c:v>
                </c:pt>
                <c:pt idx="1505">
                  <c:v>108.95</c:v>
                </c:pt>
                <c:pt idx="1506">
                  <c:v>110.73</c:v>
                </c:pt>
                <c:pt idx="1507">
                  <c:v>111.11</c:v>
                </c:pt>
                <c:pt idx="1508">
                  <c:v>114.68</c:v>
                </c:pt>
                <c:pt idx="1509">
                  <c:v>110.16</c:v>
                </c:pt>
                <c:pt idx="1510">
                  <c:v>111.15</c:v>
                </c:pt>
                <c:pt idx="1511">
                  <c:v>108.39</c:v>
                </c:pt>
                <c:pt idx="1512">
                  <c:v>109.76</c:v>
                </c:pt>
                <c:pt idx="1513">
                  <c:v>109.56</c:v>
                </c:pt>
                <c:pt idx="1514">
                  <c:v>111.45</c:v>
                </c:pt>
                <c:pt idx="1515">
                  <c:v>110.92</c:v>
                </c:pt>
                <c:pt idx="1516">
                  <c:v>108.91</c:v>
                </c:pt>
                <c:pt idx="1517">
                  <c:v>112.08</c:v>
                </c:pt>
                <c:pt idx="1518">
                  <c:v>109.91</c:v>
                </c:pt>
                <c:pt idx="1519">
                  <c:v>109.56</c:v>
                </c:pt>
                <c:pt idx="1520">
                  <c:v>109.54</c:v>
                </c:pt>
                <c:pt idx="1521">
                  <c:v>110.83</c:v>
                </c:pt>
                <c:pt idx="1522">
                  <c:v>111.97</c:v>
                </c:pt>
                <c:pt idx="1523">
                  <c:v>114.56</c:v>
                </c:pt>
                <c:pt idx="1524">
                  <c:v>115</c:v>
                </c:pt>
                <c:pt idx="1525">
                  <c:v>112.31</c:v>
                </c:pt>
                <c:pt idx="1526">
                  <c:v>113.71</c:v>
                </c:pt>
                <c:pt idx="1527">
                  <c:v>114.16</c:v>
                </c:pt>
                <c:pt idx="1528">
                  <c:v>111.89</c:v>
                </c:pt>
                <c:pt idx="1529">
                  <c:v>111.88</c:v>
                </c:pt>
                <c:pt idx="1530">
                  <c:v>108.22</c:v>
                </c:pt>
                <c:pt idx="1531">
                  <c:v>107.56</c:v>
                </c:pt>
                <c:pt idx="1532">
                  <c:v>106.88</c:v>
                </c:pt>
                <c:pt idx="1533">
                  <c:v>109.03</c:v>
                </c:pt>
                <c:pt idx="1534">
                  <c:v>107.02</c:v>
                </c:pt>
                <c:pt idx="1535">
                  <c:v>107.78</c:v>
                </c:pt>
                <c:pt idx="1536">
                  <c:v>106.4</c:v>
                </c:pt>
                <c:pt idx="1537">
                  <c:v>109</c:v>
                </c:pt>
                <c:pt idx="1538">
                  <c:v>110.82</c:v>
                </c:pt>
                <c:pt idx="1539">
                  <c:v>110.52</c:v>
                </c:pt>
                <c:pt idx="1540">
                  <c:v>108.99</c:v>
                </c:pt>
                <c:pt idx="1541">
                  <c:v>109.94</c:v>
                </c:pt>
                <c:pt idx="1542">
                  <c:v>109.81</c:v>
                </c:pt>
                <c:pt idx="1543">
                  <c:v>110.81</c:v>
                </c:pt>
                <c:pt idx="1544">
                  <c:v>109.53</c:v>
                </c:pt>
                <c:pt idx="1545">
                  <c:v>108.11</c:v>
                </c:pt>
                <c:pt idx="1546">
                  <c:v>108.62</c:v>
                </c:pt>
                <c:pt idx="1547">
                  <c:v>107.26</c:v>
                </c:pt>
                <c:pt idx="1548">
                  <c:v>109.5</c:v>
                </c:pt>
                <c:pt idx="1549">
                  <c:v>105.02</c:v>
                </c:pt>
                <c:pt idx="1550">
                  <c:v>105.09</c:v>
                </c:pt>
                <c:pt idx="1551">
                  <c:v>103.35</c:v>
                </c:pt>
                <c:pt idx="1552">
                  <c:v>103.64</c:v>
                </c:pt>
                <c:pt idx="1553">
                  <c:v>106.73</c:v>
                </c:pt>
                <c:pt idx="1554">
                  <c:v>107.71</c:v>
                </c:pt>
                <c:pt idx="1555">
                  <c:v>107.89</c:v>
                </c:pt>
                <c:pt idx="1556">
                  <c:v>107.96</c:v>
                </c:pt>
                <c:pt idx="1557">
                  <c:v>109.27</c:v>
                </c:pt>
                <c:pt idx="1558">
                  <c:v>107.56</c:v>
                </c:pt>
                <c:pt idx="1559">
                  <c:v>108.01</c:v>
                </c:pt>
                <c:pt idx="1560">
                  <c:v>112.13</c:v>
                </c:pt>
                <c:pt idx="1561">
                  <c:v>113.7</c:v>
                </c:pt>
                <c:pt idx="1562">
                  <c:v>112.74</c:v>
                </c:pt>
                <c:pt idx="1563">
                  <c:v>113.06</c:v>
                </c:pt>
                <c:pt idx="1564">
                  <c:v>112.45</c:v>
                </c:pt>
                <c:pt idx="1565">
                  <c:v>113.28</c:v>
                </c:pt>
                <c:pt idx="1566">
                  <c:v>112.24</c:v>
                </c:pt>
                <c:pt idx="1567">
                  <c:v>111.26</c:v>
                </c:pt>
                <c:pt idx="1568">
                  <c:v>110.44</c:v>
                </c:pt>
                <c:pt idx="1569">
                  <c:v>111.2</c:v>
                </c:pt>
                <c:pt idx="1570">
                  <c:v>111.53</c:v>
                </c:pt>
                <c:pt idx="1571">
                  <c:v>110.66</c:v>
                </c:pt>
                <c:pt idx="1572">
                  <c:v>111.55</c:v>
                </c:pt>
                <c:pt idx="1573">
                  <c:v>109.86</c:v>
                </c:pt>
                <c:pt idx="1574">
                  <c:v>110.58</c:v>
                </c:pt>
                <c:pt idx="1575">
                  <c:v>110.03</c:v>
                </c:pt>
                <c:pt idx="1576">
                  <c:v>110.79</c:v>
                </c:pt>
                <c:pt idx="1577">
                  <c:v>111.46</c:v>
                </c:pt>
                <c:pt idx="1578">
                  <c:v>110.75</c:v>
                </c:pt>
                <c:pt idx="1579">
                  <c:v>110.98</c:v>
                </c:pt>
                <c:pt idx="1580">
                  <c:v>111.56</c:v>
                </c:pt>
                <c:pt idx="1581">
                  <c:v>112.07</c:v>
                </c:pt>
                <c:pt idx="1582">
                  <c:v>114.58</c:v>
                </c:pt>
                <c:pt idx="1583">
                  <c:v>115.93</c:v>
                </c:pt>
                <c:pt idx="1584">
                  <c:v>116.23</c:v>
                </c:pt>
                <c:pt idx="1585">
                  <c:v>117.2</c:v>
                </c:pt>
                <c:pt idx="1586">
                  <c:v>118.59</c:v>
                </c:pt>
                <c:pt idx="1587">
                  <c:v>117.31</c:v>
                </c:pt>
                <c:pt idx="1588">
                  <c:v>117.93</c:v>
                </c:pt>
                <c:pt idx="1589">
                  <c:v>118.16</c:v>
                </c:pt>
                <c:pt idx="1590">
                  <c:v>118.93</c:v>
                </c:pt>
                <c:pt idx="1591">
                  <c:v>120.11</c:v>
                </c:pt>
                <c:pt idx="1592">
                  <c:v>119.58</c:v>
                </c:pt>
                <c:pt idx="1593">
                  <c:v>122.9</c:v>
                </c:pt>
                <c:pt idx="1594">
                  <c:v>123.62</c:v>
                </c:pt>
                <c:pt idx="1595">
                  <c:v>125.47</c:v>
                </c:pt>
                <c:pt idx="1596">
                  <c:v>124.17</c:v>
                </c:pt>
                <c:pt idx="1597">
                  <c:v>121.55</c:v>
                </c:pt>
                <c:pt idx="1598">
                  <c:v>122.66</c:v>
                </c:pt>
                <c:pt idx="1599">
                  <c:v>126.2</c:v>
                </c:pt>
                <c:pt idx="1600">
                  <c:v>123.65</c:v>
                </c:pt>
                <c:pt idx="1601">
                  <c:v>123.8</c:v>
                </c:pt>
                <c:pt idx="1602">
                  <c:v>121.98</c:v>
                </c:pt>
                <c:pt idx="1603">
                  <c:v>124.12</c:v>
                </c:pt>
                <c:pt idx="1604">
                  <c:v>125.44</c:v>
                </c:pt>
                <c:pt idx="1605">
                  <c:v>125.98</c:v>
                </c:pt>
                <c:pt idx="1606">
                  <c:v>125.34</c:v>
                </c:pt>
                <c:pt idx="1607">
                  <c:v>126.22</c:v>
                </c:pt>
                <c:pt idx="1608">
                  <c:v>124.97</c:v>
                </c:pt>
                <c:pt idx="1609">
                  <c:v>123.55</c:v>
                </c:pt>
                <c:pt idx="1610">
                  <c:v>125.81</c:v>
                </c:pt>
                <c:pt idx="1611">
                  <c:v>125.71</c:v>
                </c:pt>
                <c:pt idx="1612">
                  <c:v>124.12</c:v>
                </c:pt>
                <c:pt idx="1613">
                  <c:v>124.2</c:v>
                </c:pt>
                <c:pt idx="1614">
                  <c:v>123.14</c:v>
                </c:pt>
                <c:pt idx="1615">
                  <c:v>125.13</c:v>
                </c:pt>
                <c:pt idx="1616">
                  <c:v>125.65</c:v>
                </c:pt>
                <c:pt idx="1617">
                  <c:v>125.54</c:v>
                </c:pt>
                <c:pt idx="1618">
                  <c:v>124.16</c:v>
                </c:pt>
                <c:pt idx="1619">
                  <c:v>122.39</c:v>
                </c:pt>
                <c:pt idx="1620">
                  <c:v>122.88</c:v>
                </c:pt>
                <c:pt idx="1621">
                  <c:v>125.43</c:v>
                </c:pt>
                <c:pt idx="1622">
                  <c:v>124.86</c:v>
                </c:pt>
                <c:pt idx="1623">
                  <c:v>122.34</c:v>
                </c:pt>
                <c:pt idx="1624">
                  <c:v>123.43</c:v>
                </c:pt>
                <c:pt idx="1625">
                  <c:v>119.88</c:v>
                </c:pt>
                <c:pt idx="1626">
                  <c:v>120.18</c:v>
                </c:pt>
                <c:pt idx="1627">
                  <c:v>121.71</c:v>
                </c:pt>
                <c:pt idx="1628">
                  <c:v>121.83</c:v>
                </c:pt>
                <c:pt idx="1629">
                  <c:v>118.68</c:v>
                </c:pt>
                <c:pt idx="1630">
                  <c:v>118.78</c:v>
                </c:pt>
                <c:pt idx="1631">
                  <c:v>117.97</c:v>
                </c:pt>
                <c:pt idx="1632">
                  <c:v>118</c:v>
                </c:pt>
                <c:pt idx="1633">
                  <c:v>118.76</c:v>
                </c:pt>
                <c:pt idx="1634">
                  <c:v>118.71</c:v>
                </c:pt>
                <c:pt idx="1635">
                  <c:v>118.16</c:v>
                </c:pt>
                <c:pt idx="1636">
                  <c:v>119.12</c:v>
                </c:pt>
                <c:pt idx="1637">
                  <c:v>119.92</c:v>
                </c:pt>
                <c:pt idx="1638">
                  <c:v>119.83</c:v>
                </c:pt>
                <c:pt idx="1639">
                  <c:v>119.47</c:v>
                </c:pt>
                <c:pt idx="1640">
                  <c:v>118.2</c:v>
                </c:pt>
                <c:pt idx="1641">
                  <c:v>116.08</c:v>
                </c:pt>
                <c:pt idx="1642">
                  <c:v>113.18</c:v>
                </c:pt>
                <c:pt idx="1643">
                  <c:v>113.16</c:v>
                </c:pt>
                <c:pt idx="1644">
                  <c:v>112.73</c:v>
                </c:pt>
                <c:pt idx="1645">
                  <c:v>113.2</c:v>
                </c:pt>
                <c:pt idx="1646">
                  <c:v>112.73</c:v>
                </c:pt>
                <c:pt idx="1647">
                  <c:v>112.26</c:v>
                </c:pt>
                <c:pt idx="1648">
                  <c:v>111.57</c:v>
                </c:pt>
                <c:pt idx="1649">
                  <c:v>112.24</c:v>
                </c:pt>
                <c:pt idx="1650">
                  <c:v>111.71</c:v>
                </c:pt>
                <c:pt idx="1651">
                  <c:v>107.49</c:v>
                </c:pt>
                <c:pt idx="1652">
                  <c:v>107.14</c:v>
                </c:pt>
                <c:pt idx="1653">
                  <c:v>108.81</c:v>
                </c:pt>
                <c:pt idx="1654">
                  <c:v>108.41</c:v>
                </c:pt>
                <c:pt idx="1655">
                  <c:v>105.56</c:v>
                </c:pt>
                <c:pt idx="1656">
                  <c:v>106.55</c:v>
                </c:pt>
                <c:pt idx="1657">
                  <c:v>106.83</c:v>
                </c:pt>
                <c:pt idx="1658">
                  <c:v>107.11</c:v>
                </c:pt>
                <c:pt idx="1659">
                  <c:v>106.68</c:v>
                </c:pt>
                <c:pt idx="1660">
                  <c:v>103.47</c:v>
                </c:pt>
                <c:pt idx="1661">
                  <c:v>101.87</c:v>
                </c:pt>
                <c:pt idx="1662">
                  <c:v>98.43</c:v>
                </c:pt>
                <c:pt idx="1663">
                  <c:v>98.85</c:v>
                </c:pt>
                <c:pt idx="1664">
                  <c:v>98.84</c:v>
                </c:pt>
                <c:pt idx="1665">
                  <c:v>100.64</c:v>
                </c:pt>
                <c:pt idx="1666">
                  <c:v>99.47</c:v>
                </c:pt>
                <c:pt idx="1667">
                  <c:v>98</c:v>
                </c:pt>
                <c:pt idx="1668">
                  <c:v>97.14</c:v>
                </c:pt>
                <c:pt idx="1669">
                  <c:v>97.13</c:v>
                </c:pt>
                <c:pt idx="1670">
                  <c:v>97.03</c:v>
                </c:pt>
                <c:pt idx="1671">
                  <c:v>97.61</c:v>
                </c:pt>
                <c:pt idx="1672">
                  <c:v>96.05</c:v>
                </c:pt>
                <c:pt idx="1673">
                  <c:v>95.76</c:v>
                </c:pt>
                <c:pt idx="1674">
                  <c:v>92.69</c:v>
                </c:pt>
                <c:pt idx="1675">
                  <c:v>89.23</c:v>
                </c:pt>
                <c:pt idx="1676">
                  <c:v>90.98</c:v>
                </c:pt>
                <c:pt idx="1677">
                  <c:v>91.01</c:v>
                </c:pt>
                <c:pt idx="1678">
                  <c:v>93.02</c:v>
                </c:pt>
                <c:pt idx="1679">
                  <c:v>93.5</c:v>
                </c:pt>
                <c:pt idx="1680">
                  <c:v>91.36</c:v>
                </c:pt>
                <c:pt idx="1681">
                  <c:v>97.8</c:v>
                </c:pt>
                <c:pt idx="1682">
                  <c:v>97.34</c:v>
                </c:pt>
                <c:pt idx="1683">
                  <c:v>100.68</c:v>
                </c:pt>
                <c:pt idx="1684">
                  <c:v>99.77</c:v>
                </c:pt>
                <c:pt idx="1685">
                  <c:v>100.7</c:v>
                </c:pt>
                <c:pt idx="1686">
                  <c:v>98.19</c:v>
                </c:pt>
                <c:pt idx="1687">
                  <c:v>97.97</c:v>
                </c:pt>
                <c:pt idx="1688">
                  <c:v>100.23</c:v>
                </c:pt>
                <c:pt idx="1689">
                  <c:v>101.07</c:v>
                </c:pt>
                <c:pt idx="1690">
                  <c:v>102.4</c:v>
                </c:pt>
                <c:pt idx="1691">
                  <c:v>103.55</c:v>
                </c:pt>
                <c:pt idx="1692">
                  <c:v>104</c:v>
                </c:pt>
                <c:pt idx="1693">
                  <c:v>105.16</c:v>
                </c:pt>
                <c:pt idx="1694">
                  <c:v>107.8</c:v>
                </c:pt>
                <c:pt idx="1695">
                  <c:v>106.83</c:v>
                </c:pt>
                <c:pt idx="1696">
                  <c:v>103.26</c:v>
                </c:pt>
                <c:pt idx="1697">
                  <c:v>103.42</c:v>
                </c:pt>
                <c:pt idx="1698">
                  <c:v>104.38</c:v>
                </c:pt>
                <c:pt idx="1699">
                  <c:v>105.26</c:v>
                </c:pt>
                <c:pt idx="1700">
                  <c:v>106.47</c:v>
                </c:pt>
                <c:pt idx="1701">
                  <c:v>106.2</c:v>
                </c:pt>
                <c:pt idx="1702">
                  <c:v>104.92</c:v>
                </c:pt>
                <c:pt idx="1703">
                  <c:v>105.96</c:v>
                </c:pt>
                <c:pt idx="1704">
                  <c:v>105.9</c:v>
                </c:pt>
                <c:pt idx="1705">
                  <c:v>108.94</c:v>
                </c:pt>
                <c:pt idx="1706">
                  <c:v>109.55</c:v>
                </c:pt>
                <c:pt idx="1707">
                  <c:v>112</c:v>
                </c:pt>
                <c:pt idx="1708">
                  <c:v>112.14</c:v>
                </c:pt>
                <c:pt idx="1709">
                  <c:v>113.22</c:v>
                </c:pt>
                <c:pt idx="1710">
                  <c:v>112.95</c:v>
                </c:pt>
                <c:pt idx="1711">
                  <c:v>113.6</c:v>
                </c:pt>
                <c:pt idx="1712">
                  <c:v>114.03</c:v>
                </c:pt>
                <c:pt idx="1713">
                  <c:v>116.25</c:v>
                </c:pt>
                <c:pt idx="1714">
                  <c:v>116.9</c:v>
                </c:pt>
                <c:pt idx="1715">
                  <c:v>113.71</c:v>
                </c:pt>
                <c:pt idx="1716">
                  <c:v>113.7</c:v>
                </c:pt>
                <c:pt idx="1717">
                  <c:v>114.64</c:v>
                </c:pt>
                <c:pt idx="1718">
                  <c:v>114.91</c:v>
                </c:pt>
                <c:pt idx="1719">
                  <c:v>115.01</c:v>
                </c:pt>
                <c:pt idx="1720">
                  <c:v>113.59</c:v>
                </c:pt>
                <c:pt idx="1721">
                  <c:v>112.26</c:v>
                </c:pt>
                <c:pt idx="1722">
                  <c:v>112.58</c:v>
                </c:pt>
                <c:pt idx="1723">
                  <c:v>112.54</c:v>
                </c:pt>
                <c:pt idx="1724">
                  <c:v>112.65</c:v>
                </c:pt>
                <c:pt idx="1725">
                  <c:v>114.57</c:v>
                </c:pt>
                <c:pt idx="1726">
                  <c:v>115.78</c:v>
                </c:pt>
                <c:pt idx="1727">
                  <c:v>114.18</c:v>
                </c:pt>
                <c:pt idx="1728">
                  <c:v>113.09</c:v>
                </c:pt>
                <c:pt idx="1729">
                  <c:v>113.49</c:v>
                </c:pt>
                <c:pt idx="1730">
                  <c:v>114.81</c:v>
                </c:pt>
                <c:pt idx="1731">
                  <c:v>115.4</c:v>
                </c:pt>
                <c:pt idx="1732">
                  <c:v>115.96</c:v>
                </c:pt>
                <c:pt idx="1733">
                  <c:v>116.9</c:v>
                </c:pt>
                <c:pt idx="1734">
                  <c:v>116.66</c:v>
                </c:pt>
                <c:pt idx="1735">
                  <c:v>113.79</c:v>
                </c:pt>
                <c:pt idx="1736">
                  <c:v>112.03</c:v>
                </c:pt>
                <c:pt idx="1737">
                  <c:v>108.19</c:v>
                </c:pt>
                <c:pt idx="1738">
                  <c:v>110.03</c:v>
                </c:pt>
                <c:pt idx="1739">
                  <c:v>111.42</c:v>
                </c:pt>
                <c:pt idx="1740">
                  <c:v>109.81</c:v>
                </c:pt>
                <c:pt idx="1741">
                  <c:v>110.45</c:v>
                </c:pt>
                <c:pt idx="1742">
                  <c:v>110.04</c:v>
                </c:pt>
                <c:pt idx="1743">
                  <c:v>112.01</c:v>
                </c:pt>
                <c:pt idx="1744">
                  <c:v>112.39</c:v>
                </c:pt>
                <c:pt idx="1745">
                  <c:v>112.19</c:v>
                </c:pt>
                <c:pt idx="1746">
                  <c:v>111.57</c:v>
                </c:pt>
                <c:pt idx="1747">
                  <c:v>108.17</c:v>
                </c:pt>
                <c:pt idx="1748">
                  <c:v>112.58</c:v>
                </c:pt>
                <c:pt idx="1749">
                  <c:v>112.02</c:v>
                </c:pt>
                <c:pt idx="1750">
                  <c:v>111.82</c:v>
                </c:pt>
                <c:pt idx="1751">
                  <c:v>114.5</c:v>
                </c:pt>
                <c:pt idx="1752">
                  <c:v>114.33</c:v>
                </c:pt>
                <c:pt idx="1753">
                  <c:v>115.71</c:v>
                </c:pt>
                <c:pt idx="1754">
                  <c:v>115.8</c:v>
                </c:pt>
                <c:pt idx="1755">
                  <c:v>115.07</c:v>
                </c:pt>
                <c:pt idx="1756">
                  <c:v>113.22</c:v>
                </c:pt>
                <c:pt idx="1757">
                  <c:v>112.42</c:v>
                </c:pt>
                <c:pt idx="1758">
                  <c:v>110.14</c:v>
                </c:pt>
                <c:pt idx="1759">
                  <c:v>109.44</c:v>
                </c:pt>
                <c:pt idx="1760">
                  <c:v>108.25</c:v>
                </c:pt>
                <c:pt idx="1761">
                  <c:v>107.85</c:v>
                </c:pt>
                <c:pt idx="1762">
                  <c:v>108.49</c:v>
                </c:pt>
                <c:pt idx="1763">
                  <c:v>109.55</c:v>
                </c:pt>
                <c:pt idx="1764">
                  <c:v>109.44</c:v>
                </c:pt>
                <c:pt idx="1765">
                  <c:v>109.08</c:v>
                </c:pt>
                <c:pt idx="1766">
                  <c:v>108.7</c:v>
                </c:pt>
                <c:pt idx="1767">
                  <c:v>108.17</c:v>
                </c:pt>
                <c:pt idx="1768">
                  <c:v>107.73</c:v>
                </c:pt>
                <c:pt idx="1769">
                  <c:v>111.07</c:v>
                </c:pt>
                <c:pt idx="1770">
                  <c:v>106.82</c:v>
                </c:pt>
                <c:pt idx="1771">
                  <c:v>107.25</c:v>
                </c:pt>
                <c:pt idx="1772">
                  <c:v>109.4</c:v>
                </c:pt>
                <c:pt idx="1773">
                  <c:v>109.07</c:v>
                </c:pt>
                <c:pt idx="1774">
                  <c:v>108.26</c:v>
                </c:pt>
                <c:pt idx="1775">
                  <c:v>109.61</c:v>
                </c:pt>
                <c:pt idx="1776">
                  <c:v>108.95</c:v>
                </c:pt>
                <c:pt idx="1777">
                  <c:v>111.7</c:v>
                </c:pt>
                <c:pt idx="1778">
                  <c:v>110.86</c:v>
                </c:pt>
                <c:pt idx="1779">
                  <c:v>110.55</c:v>
                </c:pt>
                <c:pt idx="1780">
                  <c:v>111.38</c:v>
                </c:pt>
                <c:pt idx="1781">
                  <c:v>110.92</c:v>
                </c:pt>
                <c:pt idx="1782">
                  <c:v>109.87</c:v>
                </c:pt>
                <c:pt idx="1783">
                  <c:v>109.51</c:v>
                </c:pt>
                <c:pt idx="1784">
                  <c:v>110.76</c:v>
                </c:pt>
                <c:pt idx="1785">
                  <c:v>111.23</c:v>
                </c:pt>
                <c:pt idx="1786">
                  <c:v>110.92</c:v>
                </c:pt>
                <c:pt idx="1787">
                  <c:v>109.84</c:v>
                </c:pt>
                <c:pt idx="1788">
                  <c:v>108.81</c:v>
                </c:pt>
                <c:pt idx="1789">
                  <c:v>107.03</c:v>
                </c:pt>
                <c:pt idx="1790">
                  <c:v>107.02</c:v>
                </c:pt>
                <c:pt idx="1791">
                  <c:v>107.33</c:v>
                </c:pt>
                <c:pt idx="1792">
                  <c:v>108.01</c:v>
                </c:pt>
                <c:pt idx="1793">
                  <c:v>109.5</c:v>
                </c:pt>
                <c:pt idx="1794">
                  <c:v>107.91</c:v>
                </c:pt>
                <c:pt idx="1795">
                  <c:v>109.15</c:v>
                </c:pt>
                <c:pt idx="1796">
                  <c:v>107.64</c:v>
                </c:pt>
                <c:pt idx="1797">
                  <c:v>108.84</c:v>
                </c:pt>
                <c:pt idx="1798">
                  <c:v>110.36</c:v>
                </c:pt>
                <c:pt idx="1799">
                  <c:v>110.2</c:v>
                </c:pt>
                <c:pt idx="1800">
                  <c:v>108.97</c:v>
                </c:pt>
                <c:pt idx="1801">
                  <c:v>111.07</c:v>
                </c:pt>
                <c:pt idx="1802">
                  <c:v>110.8</c:v>
                </c:pt>
                <c:pt idx="1803">
                  <c:v>110.62</c:v>
                </c:pt>
                <c:pt idx="1804">
                  <c:v>112.47</c:v>
                </c:pt>
                <c:pt idx="1805">
                  <c:v>112.14</c:v>
                </c:pt>
                <c:pt idx="1806">
                  <c:v>111.31</c:v>
                </c:pt>
                <c:pt idx="1807">
                  <c:v>111.4</c:v>
                </c:pt>
                <c:pt idx="1808">
                  <c:v>111.94</c:v>
                </c:pt>
                <c:pt idx="1809">
                  <c:v>111.76</c:v>
                </c:pt>
                <c:pt idx="1810">
                  <c:v>111.89</c:v>
                </c:pt>
                <c:pt idx="1811">
                  <c:v>110.64</c:v>
                </c:pt>
                <c:pt idx="1812">
                  <c:v>111.88</c:v>
                </c:pt>
                <c:pt idx="1813">
                  <c:v>110.3</c:v>
                </c:pt>
                <c:pt idx="1814">
                  <c:v>110.61</c:v>
                </c:pt>
                <c:pt idx="1815">
                  <c:v>111.1</c:v>
                </c:pt>
                <c:pt idx="1816">
                  <c:v>111.89</c:v>
                </c:pt>
                <c:pt idx="1817">
                  <c:v>111.71</c:v>
                </c:pt>
                <c:pt idx="1818">
                  <c:v>112.42</c:v>
                </c:pt>
                <c:pt idx="1819">
                  <c:v>112.8</c:v>
                </c:pt>
                <c:pt idx="1820">
                  <c:v>113.28</c:v>
                </c:pt>
                <c:pt idx="1821">
                  <c:v>113.48</c:v>
                </c:pt>
                <c:pt idx="1822">
                  <c:v>114.36</c:v>
                </c:pt>
                <c:pt idx="1823">
                  <c:v>114.9</c:v>
                </c:pt>
                <c:pt idx="1824">
                  <c:v>115.55</c:v>
                </c:pt>
                <c:pt idx="1825">
                  <c:v>116.76</c:v>
                </c:pt>
                <c:pt idx="1826">
                  <c:v>115.6</c:v>
                </c:pt>
                <c:pt idx="1827">
                  <c:v>116.52</c:v>
                </c:pt>
                <c:pt idx="1828">
                  <c:v>116.73</c:v>
                </c:pt>
                <c:pt idx="1829">
                  <c:v>117.24</c:v>
                </c:pt>
                <c:pt idx="1830">
                  <c:v>118.9</c:v>
                </c:pt>
                <c:pt idx="1831">
                  <c:v>118.72</c:v>
                </c:pt>
                <c:pt idx="1832">
                  <c:v>118</c:v>
                </c:pt>
                <c:pt idx="1833">
                  <c:v>117.66</c:v>
                </c:pt>
                <c:pt idx="1834">
                  <c:v>117.38</c:v>
                </c:pt>
                <c:pt idx="1835">
                  <c:v>117.52</c:v>
                </c:pt>
                <c:pt idx="1836">
                  <c:v>115.6</c:v>
                </c:pt>
                <c:pt idx="1837">
                  <c:v>113.53</c:v>
                </c:pt>
                <c:pt idx="1838">
                  <c:v>114.1</c:v>
                </c:pt>
                <c:pt idx="1839">
                  <c:v>114.44</c:v>
                </c:pt>
                <c:pt idx="1840">
                  <c:v>112.71</c:v>
                </c:pt>
                <c:pt idx="1841">
                  <c:v>111.87</c:v>
                </c:pt>
                <c:pt idx="1842">
                  <c:v>111.38</c:v>
                </c:pt>
                <c:pt idx="1843">
                  <c:v>110.4</c:v>
                </c:pt>
                <c:pt idx="1844">
                  <c:v>110.09</c:v>
                </c:pt>
                <c:pt idx="1845">
                  <c:v>111.61</c:v>
                </c:pt>
                <c:pt idx="1846">
                  <c:v>111.06</c:v>
                </c:pt>
                <c:pt idx="1847">
                  <c:v>111.15</c:v>
                </c:pt>
                <c:pt idx="1848">
                  <c:v>110.85</c:v>
                </c:pt>
                <c:pt idx="1849">
                  <c:v>110.22</c:v>
                </c:pt>
                <c:pt idx="1850">
                  <c:v>109.65</c:v>
                </c:pt>
                <c:pt idx="1851">
                  <c:v>108.52</c:v>
                </c:pt>
                <c:pt idx="1852">
                  <c:v>109.42</c:v>
                </c:pt>
                <c:pt idx="1853">
                  <c:v>109.82</c:v>
                </c:pt>
                <c:pt idx="1854">
                  <c:v>109.51</c:v>
                </c:pt>
                <c:pt idx="1855">
                  <c:v>107.45</c:v>
                </c:pt>
                <c:pt idx="1856">
                  <c:v>108.72</c:v>
                </c:pt>
                <c:pt idx="1857">
                  <c:v>107.47</c:v>
                </c:pt>
                <c:pt idx="1858">
                  <c:v>107.66</c:v>
                </c:pt>
                <c:pt idx="1859">
                  <c:v>108.17</c:v>
                </c:pt>
                <c:pt idx="1860">
                  <c:v>109.36</c:v>
                </c:pt>
                <c:pt idx="1861">
                  <c:v>109.69</c:v>
                </c:pt>
                <c:pt idx="1862">
                  <c:v>110.02</c:v>
                </c:pt>
                <c:pt idx="1863">
                  <c:v>111.08</c:v>
                </c:pt>
                <c:pt idx="1864">
                  <c:v>110.69</c:v>
                </c:pt>
                <c:pt idx="1865">
                  <c:v>107.11</c:v>
                </c:pt>
                <c:pt idx="1866">
                  <c:v>106.34</c:v>
                </c:pt>
                <c:pt idx="1867">
                  <c:v>104.12</c:v>
                </c:pt>
                <c:pt idx="1868">
                  <c:v>104.66</c:v>
                </c:pt>
                <c:pt idx="1869">
                  <c:v>106.23</c:v>
                </c:pt>
                <c:pt idx="1870">
                  <c:v>105.79</c:v>
                </c:pt>
                <c:pt idx="1871">
                  <c:v>104.27</c:v>
                </c:pt>
                <c:pt idx="1872">
                  <c:v>103.11</c:v>
                </c:pt>
                <c:pt idx="1873">
                  <c:v>100.39</c:v>
                </c:pt>
                <c:pt idx="1874">
                  <c:v>99.91</c:v>
                </c:pt>
                <c:pt idx="1875">
                  <c:v>97.69</c:v>
                </c:pt>
                <c:pt idx="1876">
                  <c:v>99.13</c:v>
                </c:pt>
                <c:pt idx="1877">
                  <c:v>99.65</c:v>
                </c:pt>
                <c:pt idx="1878">
                  <c:v>100.39</c:v>
                </c:pt>
                <c:pt idx="1879">
                  <c:v>100.31</c:v>
                </c:pt>
                <c:pt idx="1880">
                  <c:v>101.73</c:v>
                </c:pt>
                <c:pt idx="1881">
                  <c:v>103.41</c:v>
                </c:pt>
                <c:pt idx="1882">
                  <c:v>103.16</c:v>
                </c:pt>
                <c:pt idx="1883">
                  <c:v>103.81</c:v>
                </c:pt>
                <c:pt idx="1884">
                  <c:v>102.37</c:v>
                </c:pt>
                <c:pt idx="1885">
                  <c:v>102.85</c:v>
                </c:pt>
                <c:pt idx="1886">
                  <c:v>104.19</c:v>
                </c:pt>
                <c:pt idx="1887">
                  <c:v>105.46</c:v>
                </c:pt>
                <c:pt idx="1888">
                  <c:v>104.4</c:v>
                </c:pt>
                <c:pt idx="1889">
                  <c:v>104.34</c:v>
                </c:pt>
                <c:pt idx="1890">
                  <c:v>104.47</c:v>
                </c:pt>
                <c:pt idx="1891">
                  <c:v>103.91</c:v>
                </c:pt>
                <c:pt idx="1892">
                  <c:v>102.82</c:v>
                </c:pt>
                <c:pt idx="1893">
                  <c:v>102.6</c:v>
                </c:pt>
                <c:pt idx="1894">
                  <c:v>103.68</c:v>
                </c:pt>
                <c:pt idx="1895">
                  <c:v>103.8</c:v>
                </c:pt>
                <c:pt idx="1896">
                  <c:v>104.64</c:v>
                </c:pt>
                <c:pt idx="1897">
                  <c:v>104.8</c:v>
                </c:pt>
                <c:pt idx="1898">
                  <c:v>103.91</c:v>
                </c:pt>
                <c:pt idx="1899">
                  <c:v>102.6</c:v>
                </c:pt>
                <c:pt idx="1900">
                  <c:v>102.44</c:v>
                </c:pt>
                <c:pt idx="1901">
                  <c:v>102.64</c:v>
                </c:pt>
                <c:pt idx="1902">
                  <c:v>102.62</c:v>
                </c:pt>
                <c:pt idx="1903">
                  <c:v>104.23</c:v>
                </c:pt>
                <c:pt idx="1904">
                  <c:v>102.43</c:v>
                </c:pt>
                <c:pt idx="1905">
                  <c:v>100.39</c:v>
                </c:pt>
                <c:pt idx="1906">
                  <c:v>102.06</c:v>
                </c:pt>
                <c:pt idx="1907">
                  <c:v>103.24</c:v>
                </c:pt>
                <c:pt idx="1908">
                  <c:v>103.04</c:v>
                </c:pt>
                <c:pt idx="1909">
                  <c:v>103.61</c:v>
                </c:pt>
                <c:pt idx="1910">
                  <c:v>104.56</c:v>
                </c:pt>
                <c:pt idx="1911">
                  <c:v>103.95</c:v>
                </c:pt>
                <c:pt idx="1912">
                  <c:v>102.96</c:v>
                </c:pt>
                <c:pt idx="1913">
                  <c:v>103.49</c:v>
                </c:pt>
                <c:pt idx="1914">
                  <c:v>104.25</c:v>
                </c:pt>
                <c:pt idx="1915">
                  <c:v>105.93</c:v>
                </c:pt>
                <c:pt idx="1916">
                  <c:v>105.47</c:v>
                </c:pt>
                <c:pt idx="1917">
                  <c:v>106.02</c:v>
                </c:pt>
                <c:pt idx="1918">
                  <c:v>106.12</c:v>
                </c:pt>
                <c:pt idx="1919">
                  <c:v>102.15</c:v>
                </c:pt>
                <c:pt idx="1920">
                  <c:v>100.91</c:v>
                </c:pt>
                <c:pt idx="1921">
                  <c:v>101.16</c:v>
                </c:pt>
                <c:pt idx="1922">
                  <c:v>101.26</c:v>
                </c:pt>
                <c:pt idx="1923">
                  <c:v>101.66</c:v>
                </c:pt>
                <c:pt idx="1924">
                  <c:v>102.82</c:v>
                </c:pt>
                <c:pt idx="1925">
                  <c:v>102.16</c:v>
                </c:pt>
                <c:pt idx="1926">
                  <c:v>103</c:v>
                </c:pt>
                <c:pt idx="1927">
                  <c:v>104</c:v>
                </c:pt>
                <c:pt idx="1928">
                  <c:v>105.76</c:v>
                </c:pt>
                <c:pt idx="1929">
                  <c:v>105.54</c:v>
                </c:pt>
                <c:pt idx="1930">
                  <c:v>107.72</c:v>
                </c:pt>
                <c:pt idx="1931">
                  <c:v>107.43</c:v>
                </c:pt>
                <c:pt idx="1932">
                  <c:v>108.51</c:v>
                </c:pt>
                <c:pt idx="1933">
                  <c:v>107.73</c:v>
                </c:pt>
                <c:pt idx="1934">
                  <c:v>108.81</c:v>
                </c:pt>
                <c:pt idx="1935">
                  <c:v>109.09</c:v>
                </c:pt>
                <c:pt idx="1936">
                  <c:v>109.4</c:v>
                </c:pt>
                <c:pt idx="1937">
                  <c:v>108.61</c:v>
                </c:pt>
                <c:pt idx="1938">
                  <c:v>108.7</c:v>
                </c:pt>
                <c:pt idx="1939">
                  <c:v>108.07</c:v>
                </c:pt>
                <c:pt idx="1940">
                  <c:v>108.15</c:v>
                </c:pt>
                <c:pt idx="1941">
                  <c:v>108.42</c:v>
                </c:pt>
                <c:pt idx="1942">
                  <c:v>107.19</c:v>
                </c:pt>
                <c:pt idx="1943">
                  <c:v>107.65</c:v>
                </c:pt>
                <c:pt idx="1944">
                  <c:v>107.17</c:v>
                </c:pt>
                <c:pt idx="1945">
                  <c:v>107.45</c:v>
                </c:pt>
                <c:pt idx="1946">
                  <c:v>106.91</c:v>
                </c:pt>
                <c:pt idx="1947">
                  <c:v>107.7</c:v>
                </c:pt>
                <c:pt idx="1948">
                  <c:v>109.54</c:v>
                </c:pt>
                <c:pt idx="1949">
                  <c:v>108.95</c:v>
                </c:pt>
                <c:pt idx="1950">
                  <c:v>108.7</c:v>
                </c:pt>
                <c:pt idx="1951">
                  <c:v>108.18</c:v>
                </c:pt>
                <c:pt idx="1952">
                  <c:v>107.44</c:v>
                </c:pt>
                <c:pt idx="1953">
                  <c:v>106.68</c:v>
                </c:pt>
                <c:pt idx="1954">
                  <c:v>108.22</c:v>
                </c:pt>
                <c:pt idx="1955">
                  <c:v>108.97</c:v>
                </c:pt>
                <c:pt idx="1956">
                  <c:v>109.82</c:v>
                </c:pt>
                <c:pt idx="1957">
                  <c:v>110.2</c:v>
                </c:pt>
                <c:pt idx="1958">
                  <c:v>111.11</c:v>
                </c:pt>
                <c:pt idx="1959">
                  <c:v>110.4</c:v>
                </c:pt>
                <c:pt idx="1960">
                  <c:v>109.9</c:v>
                </c:pt>
                <c:pt idx="1961">
                  <c:v>110.15</c:v>
                </c:pt>
                <c:pt idx="1962">
                  <c:v>109.81</c:v>
                </c:pt>
                <c:pt idx="1963">
                  <c:v>109.9</c:v>
                </c:pt>
                <c:pt idx="1964">
                  <c:v>111.04</c:v>
                </c:pt>
                <c:pt idx="1965">
                  <c:v>110.73</c:v>
                </c:pt>
                <c:pt idx="1966">
                  <c:v>114.36</c:v>
                </c:pt>
                <c:pt idx="1967">
                  <c:v>116.61</c:v>
                </c:pt>
                <c:pt idx="1968">
                  <c:v>115.16</c:v>
                </c:pt>
                <c:pt idx="1969">
                  <c:v>114.01</c:v>
                </c:pt>
                <c:pt idx="1970">
                  <c:v>114.33</c:v>
                </c:pt>
                <c:pt idx="1971">
                  <c:v>115.68</c:v>
                </c:pt>
                <c:pt idx="1972">
                  <c:v>114.91</c:v>
                </c:pt>
                <c:pt idx="1973">
                  <c:v>115.26</c:v>
                </c:pt>
                <c:pt idx="1974">
                  <c:v>116.12</c:v>
                </c:pt>
                <c:pt idx="1975">
                  <c:v>113.72</c:v>
                </c:pt>
                <c:pt idx="1976">
                  <c:v>111.25</c:v>
                </c:pt>
                <c:pt idx="1977">
                  <c:v>111.5</c:v>
                </c:pt>
                <c:pt idx="1978">
                  <c:v>112.63</c:v>
                </c:pt>
                <c:pt idx="1979">
                  <c:v>112.78</c:v>
                </c:pt>
                <c:pt idx="1980">
                  <c:v>110.07</c:v>
                </c:pt>
                <c:pt idx="1981">
                  <c:v>108.19</c:v>
                </c:pt>
                <c:pt idx="1982">
                  <c:v>110.6</c:v>
                </c:pt>
                <c:pt idx="1983">
                  <c:v>108.76</c:v>
                </c:pt>
                <c:pt idx="1984">
                  <c:v>109.22</c:v>
                </c:pt>
                <c:pt idx="1985">
                  <c:v>108.16</c:v>
                </c:pt>
                <c:pt idx="1986">
                  <c:v>108.64</c:v>
                </c:pt>
                <c:pt idx="1987">
                  <c:v>108.32</c:v>
                </c:pt>
                <c:pt idx="1988">
                  <c:v>109.21</c:v>
                </c:pt>
                <c:pt idx="1989">
                  <c:v>108.63</c:v>
                </c:pt>
                <c:pt idx="1990">
                  <c:v>108.37</c:v>
                </c:pt>
                <c:pt idx="1991">
                  <c:v>107.94</c:v>
                </c:pt>
                <c:pt idx="1992">
                  <c:v>109.19</c:v>
                </c:pt>
                <c:pt idx="1993">
                  <c:v>109</c:v>
                </c:pt>
                <c:pt idx="1994">
                  <c:v>109.46</c:v>
                </c:pt>
                <c:pt idx="1995">
                  <c:v>109.68</c:v>
                </c:pt>
                <c:pt idx="1996">
                  <c:v>110.16</c:v>
                </c:pt>
                <c:pt idx="1997">
                  <c:v>109.06</c:v>
                </c:pt>
                <c:pt idx="1998">
                  <c:v>111.8</c:v>
                </c:pt>
                <c:pt idx="1999">
                  <c:v>111.28</c:v>
                </c:pt>
                <c:pt idx="2000">
                  <c:v>111.04</c:v>
                </c:pt>
                <c:pt idx="2001">
                  <c:v>109.96</c:v>
                </c:pt>
                <c:pt idx="2002">
                  <c:v>110.86</c:v>
                </c:pt>
                <c:pt idx="2003">
                  <c:v>109.11</c:v>
                </c:pt>
                <c:pt idx="2004">
                  <c:v>109.94</c:v>
                </c:pt>
                <c:pt idx="2005">
                  <c:v>109.64</c:v>
                </c:pt>
                <c:pt idx="2006">
                  <c:v>109.97</c:v>
                </c:pt>
                <c:pt idx="2007">
                  <c:v>107.8</c:v>
                </c:pt>
                <c:pt idx="2008">
                  <c:v>106.99</c:v>
                </c:pt>
                <c:pt idx="2009">
                  <c:v>106.93</c:v>
                </c:pt>
                <c:pt idx="2010">
                  <c:v>109.61</c:v>
                </c:pt>
                <c:pt idx="2011">
                  <c:v>109.01</c:v>
                </c:pt>
                <c:pt idx="2012">
                  <c:v>109.86</c:v>
                </c:pt>
                <c:pt idx="2013">
                  <c:v>108.84</c:v>
                </c:pt>
                <c:pt idx="2014">
                  <c:v>105.91</c:v>
                </c:pt>
                <c:pt idx="2015">
                  <c:v>106.23</c:v>
                </c:pt>
                <c:pt idx="2016">
                  <c:v>105.33</c:v>
                </c:pt>
                <c:pt idx="2017">
                  <c:v>105.24</c:v>
                </c:pt>
                <c:pt idx="2018">
                  <c:v>103.46</c:v>
                </c:pt>
                <c:pt idx="2019">
                  <c:v>105.12</c:v>
                </c:pt>
                <c:pt idx="2020">
                  <c:v>106.4</c:v>
                </c:pt>
                <c:pt idx="2021">
                  <c:v>105.81</c:v>
                </c:pt>
                <c:pt idx="2022">
                  <c:v>107.12</c:v>
                </c:pt>
                <c:pt idx="2023">
                  <c:v>108.54</c:v>
                </c:pt>
                <c:pt idx="2024">
                  <c:v>108.47</c:v>
                </c:pt>
                <c:pt idx="2025">
                  <c:v>106.92</c:v>
                </c:pt>
                <c:pt idx="2026">
                  <c:v>110.08</c:v>
                </c:pt>
                <c:pt idx="2027">
                  <c:v>111.05</c:v>
                </c:pt>
                <c:pt idx="2028">
                  <c:v>111</c:v>
                </c:pt>
                <c:pt idx="2029">
                  <c:v>110.88</c:v>
                </c:pt>
                <c:pt idx="2030">
                  <c:v>111.31</c:v>
                </c:pt>
                <c:pt idx="2031">
                  <c:v>110.86</c:v>
                </c:pt>
                <c:pt idx="2032">
                  <c:v>109.69</c:v>
                </c:pt>
                <c:pt idx="2033">
                  <c:v>111.45</c:v>
                </c:pt>
                <c:pt idx="2034">
                  <c:v>112.62</c:v>
                </c:pt>
                <c:pt idx="2035">
                  <c:v>111.88</c:v>
                </c:pt>
                <c:pt idx="2036">
                  <c:v>110.98</c:v>
                </c:pt>
                <c:pt idx="2037">
                  <c:v>111.61</c:v>
                </c:pt>
                <c:pt idx="2038">
                  <c:v>109.39</c:v>
                </c:pt>
                <c:pt idx="2039">
                  <c:v>109.38</c:v>
                </c:pt>
                <c:pt idx="2040">
                  <c:v>109.7</c:v>
                </c:pt>
                <c:pt idx="2041">
                  <c:v>108.67</c:v>
                </c:pt>
                <c:pt idx="2042">
                  <c:v>108.83</c:v>
                </c:pt>
                <c:pt idx="2043">
                  <c:v>110.47</c:v>
                </c:pt>
                <c:pt idx="2044">
                  <c:v>108.44</c:v>
                </c:pt>
                <c:pt idx="2045">
                  <c:v>109.63</c:v>
                </c:pt>
                <c:pt idx="2046">
                  <c:v>110.29</c:v>
                </c:pt>
                <c:pt idx="2047">
                  <c:v>111.77</c:v>
                </c:pt>
                <c:pt idx="2048">
                  <c:v>111.56</c:v>
                </c:pt>
                <c:pt idx="2049">
                  <c:v>111.98</c:v>
                </c:pt>
                <c:pt idx="2050">
                  <c:v>112.18</c:v>
                </c:pt>
                <c:pt idx="2051">
                  <c:v>111.21</c:v>
                </c:pt>
                <c:pt idx="2052">
                  <c:v>107.78</c:v>
                </c:pt>
                <c:pt idx="2053">
                  <c:v>106.89</c:v>
                </c:pt>
                <c:pt idx="2054">
                  <c:v>106.73</c:v>
                </c:pt>
                <c:pt idx="2055">
                  <c:v>107.35</c:v>
                </c:pt>
                <c:pt idx="2056">
                  <c:v>107.15</c:v>
                </c:pt>
                <c:pt idx="2057">
                  <c:v>106.39</c:v>
                </c:pt>
                <c:pt idx="2058">
                  <c:v>107.25</c:v>
                </c:pt>
                <c:pt idx="2059">
                  <c:v>106.75</c:v>
                </c:pt>
                <c:pt idx="2060">
                  <c:v>106.39</c:v>
                </c:pt>
                <c:pt idx="2061">
                  <c:v>107.13</c:v>
                </c:pt>
                <c:pt idx="2062">
                  <c:v>107.09</c:v>
                </c:pt>
                <c:pt idx="2063">
                  <c:v>106.48</c:v>
                </c:pt>
                <c:pt idx="2064">
                  <c:v>106.35</c:v>
                </c:pt>
                <c:pt idx="2065">
                  <c:v>106.73</c:v>
                </c:pt>
                <c:pt idx="2066">
                  <c:v>108.27</c:v>
                </c:pt>
                <c:pt idx="2067">
                  <c:v>107.58</c:v>
                </c:pt>
                <c:pt idx="2068">
                  <c:v>107.88</c:v>
                </c:pt>
                <c:pt idx="2069">
                  <c:v>106.69</c:v>
                </c:pt>
                <c:pt idx="2070">
                  <c:v>107.41</c:v>
                </c:pt>
                <c:pt idx="2071">
                  <c:v>107.85</c:v>
                </c:pt>
                <c:pt idx="2072">
                  <c:v>107.95</c:v>
                </c:pt>
                <c:pt idx="2073">
                  <c:v>106.4</c:v>
                </c:pt>
                <c:pt idx="2074">
                  <c:v>106.04</c:v>
                </c:pt>
                <c:pt idx="2075">
                  <c:v>105.78</c:v>
                </c:pt>
                <c:pt idx="2076">
                  <c:v>106.25</c:v>
                </c:pt>
                <c:pt idx="2077">
                  <c:v>107.19</c:v>
                </c:pt>
                <c:pt idx="2078">
                  <c:v>109.57</c:v>
                </c:pt>
                <c:pt idx="2079">
                  <c:v>108.63</c:v>
                </c:pt>
                <c:pt idx="2080">
                  <c:v>108.68</c:v>
                </c:pt>
                <c:pt idx="2081">
                  <c:v>108.79</c:v>
                </c:pt>
                <c:pt idx="2082">
                  <c:v>108.73</c:v>
                </c:pt>
                <c:pt idx="2083">
                  <c:v>109.08</c:v>
                </c:pt>
                <c:pt idx="2084">
                  <c:v>109.18</c:v>
                </c:pt>
                <c:pt idx="2085">
                  <c:v>110.46</c:v>
                </c:pt>
                <c:pt idx="2086">
                  <c:v>110.47</c:v>
                </c:pt>
                <c:pt idx="2087">
                  <c:v>110.3</c:v>
                </c:pt>
                <c:pt idx="2088">
                  <c:v>109.85</c:v>
                </c:pt>
                <c:pt idx="2089">
                  <c:v>110.64</c:v>
                </c:pt>
                <c:pt idx="2090">
                  <c:v>109.51</c:v>
                </c:pt>
                <c:pt idx="2091">
                  <c:v>109.52</c:v>
                </c:pt>
                <c:pt idx="2092">
                  <c:v>108.96</c:v>
                </c:pt>
                <c:pt idx="2093">
                  <c:v>109.07</c:v>
                </c:pt>
                <c:pt idx="2094">
                  <c:v>107.76</c:v>
                </c:pt>
                <c:pt idx="2095">
                  <c:v>108.1</c:v>
                </c:pt>
                <c:pt idx="2096">
                  <c:v>109</c:v>
                </c:pt>
                <c:pt idx="2097">
                  <c:v>108.08</c:v>
                </c:pt>
                <c:pt idx="2098">
                  <c:v>108.55</c:v>
                </c:pt>
                <c:pt idx="2099">
                  <c:v>108.02</c:v>
                </c:pt>
                <c:pt idx="2100">
                  <c:v>107.39</c:v>
                </c:pt>
                <c:pt idx="2101">
                  <c:v>108.57</c:v>
                </c:pt>
                <c:pt idx="2102">
                  <c:v>106.24</c:v>
                </c:pt>
                <c:pt idx="2103">
                  <c:v>106.79</c:v>
                </c:pt>
                <c:pt idx="2104">
                  <c:v>105.85</c:v>
                </c:pt>
                <c:pt idx="2105">
                  <c:v>106.45</c:v>
                </c:pt>
                <c:pt idx="2106">
                  <c:v>106.92</c:v>
                </c:pt>
                <c:pt idx="2107">
                  <c:v>106.81</c:v>
                </c:pt>
                <c:pt idx="2108">
                  <c:v>106.99</c:v>
                </c:pt>
                <c:pt idx="2109">
                  <c:v>107.03</c:v>
                </c:pt>
                <c:pt idx="2110">
                  <c:v>107.83</c:v>
                </c:pt>
                <c:pt idx="2111">
                  <c:v>108.07</c:v>
                </c:pt>
                <c:pt idx="2112">
                  <c:v>107.76</c:v>
                </c:pt>
                <c:pt idx="2113">
                  <c:v>105.62</c:v>
                </c:pt>
                <c:pt idx="2114">
                  <c:v>104.79</c:v>
                </c:pt>
                <c:pt idx="2115">
                  <c:v>106.15</c:v>
                </c:pt>
                <c:pt idx="2116">
                  <c:v>106.72</c:v>
                </c:pt>
                <c:pt idx="2117">
                  <c:v>105.82</c:v>
                </c:pt>
                <c:pt idx="2118">
                  <c:v>107.67</c:v>
                </c:pt>
                <c:pt idx="2119">
                  <c:v>107.98</c:v>
                </c:pt>
                <c:pt idx="2120">
                  <c:v>107.46</c:v>
                </c:pt>
                <c:pt idx="2121">
                  <c:v>107.33</c:v>
                </c:pt>
                <c:pt idx="2122">
                  <c:v>109.07</c:v>
                </c:pt>
                <c:pt idx="2123">
                  <c:v>108.74</c:v>
                </c:pt>
                <c:pt idx="2124">
                  <c:v>109.6</c:v>
                </c:pt>
                <c:pt idx="2125">
                  <c:v>109.53</c:v>
                </c:pt>
                <c:pt idx="2126">
                  <c:v>109.27</c:v>
                </c:pt>
                <c:pt idx="2127">
                  <c:v>109.11</c:v>
                </c:pt>
                <c:pt idx="2128">
                  <c:v>110.33</c:v>
                </c:pt>
                <c:pt idx="2129">
                  <c:v>109.58</c:v>
                </c:pt>
                <c:pt idx="2130">
                  <c:v>108.12</c:v>
                </c:pt>
                <c:pt idx="2131">
                  <c:v>108.98</c:v>
                </c:pt>
                <c:pt idx="2132">
                  <c:v>108.07</c:v>
                </c:pt>
                <c:pt idx="2133">
                  <c:v>108.59</c:v>
                </c:pt>
                <c:pt idx="2134">
                  <c:v>107.72</c:v>
                </c:pt>
                <c:pt idx="2135">
                  <c:v>107.06</c:v>
                </c:pt>
                <c:pt idx="2136">
                  <c:v>108.13</c:v>
                </c:pt>
                <c:pt idx="2137">
                  <c:v>108.04</c:v>
                </c:pt>
                <c:pt idx="2138">
                  <c:v>107.89</c:v>
                </c:pt>
                <c:pt idx="2139">
                  <c:v>108.41</c:v>
                </c:pt>
                <c:pt idx="2140">
                  <c:v>109.24</c:v>
                </c:pt>
                <c:pt idx="2141">
                  <c:v>110.19</c:v>
                </c:pt>
                <c:pt idx="2142">
                  <c:v>110.44</c:v>
                </c:pt>
                <c:pt idx="2143">
                  <c:v>109.75</c:v>
                </c:pt>
                <c:pt idx="2144">
                  <c:v>109.37</c:v>
                </c:pt>
                <c:pt idx="2145">
                  <c:v>109.69</c:v>
                </c:pt>
                <c:pt idx="2146">
                  <c:v>110.55</c:v>
                </c:pt>
                <c:pt idx="2147">
                  <c:v>110.36</c:v>
                </c:pt>
                <c:pt idx="2148">
                  <c:v>110.54</c:v>
                </c:pt>
                <c:pt idx="2149">
                  <c:v>110.32</c:v>
                </c:pt>
                <c:pt idx="2150">
                  <c:v>110.02</c:v>
                </c:pt>
                <c:pt idx="2151">
                  <c:v>109.81</c:v>
                </c:pt>
                <c:pt idx="2152">
                  <c:v>109.97</c:v>
                </c:pt>
                <c:pt idx="2153">
                  <c:v>109.41</c:v>
                </c:pt>
                <c:pt idx="2154">
                  <c:v>108.83</c:v>
                </c:pt>
                <c:pt idx="2155">
                  <c:v>108.82</c:v>
                </c:pt>
                <c:pt idx="2156">
                  <c:v>108.4</c:v>
                </c:pt>
                <c:pt idx="2157">
                  <c:v>108.79</c:v>
                </c:pt>
                <c:pt idx="2158">
                  <c:v>108.61</c:v>
                </c:pt>
                <c:pt idx="2159">
                  <c:v>109.99</c:v>
                </c:pt>
                <c:pt idx="2160">
                  <c:v>109.52</c:v>
                </c:pt>
                <c:pt idx="2161">
                  <c:v>109.95</c:v>
                </c:pt>
                <c:pt idx="2162">
                  <c:v>113.41</c:v>
                </c:pt>
                <c:pt idx="2163">
                  <c:v>112.94</c:v>
                </c:pt>
                <c:pt idx="2164">
                  <c:v>113.45</c:v>
                </c:pt>
                <c:pt idx="2165">
                  <c:v>114.26</c:v>
                </c:pt>
                <c:pt idx="2166">
                  <c:v>114.81</c:v>
                </c:pt>
                <c:pt idx="2167">
                  <c:v>114.12</c:v>
                </c:pt>
                <c:pt idx="2168">
                  <c:v>114.46</c:v>
                </c:pt>
                <c:pt idx="2169">
                  <c:v>114</c:v>
                </c:pt>
                <c:pt idx="2170">
                  <c:v>113.21</c:v>
                </c:pt>
                <c:pt idx="2171">
                  <c:v>113.3</c:v>
                </c:pt>
                <c:pt idx="2172">
                  <c:v>112.36</c:v>
                </c:pt>
                <c:pt idx="2173">
                  <c:v>112.29</c:v>
                </c:pt>
                <c:pt idx="2174">
                  <c:v>111.24</c:v>
                </c:pt>
                <c:pt idx="2175">
                  <c:v>111</c:v>
                </c:pt>
                <c:pt idx="2176">
                  <c:v>110.64</c:v>
                </c:pt>
                <c:pt idx="2177">
                  <c:v>110.24</c:v>
                </c:pt>
                <c:pt idx="2178">
                  <c:v>108.94</c:v>
                </c:pt>
                <c:pt idx="2179">
                  <c:v>108.67</c:v>
                </c:pt>
                <c:pt idx="2180">
                  <c:v>106.66</c:v>
                </c:pt>
                <c:pt idx="2181">
                  <c:v>106.98</c:v>
                </c:pt>
                <c:pt idx="2182">
                  <c:v>106.02</c:v>
                </c:pt>
                <c:pt idx="2183">
                  <c:v>105.85</c:v>
                </c:pt>
                <c:pt idx="2184">
                  <c:v>107.89</c:v>
                </c:pt>
                <c:pt idx="2185">
                  <c:v>107.24</c:v>
                </c:pt>
                <c:pt idx="2186">
                  <c:v>107.68</c:v>
                </c:pt>
                <c:pt idx="2187">
                  <c:v>107.33</c:v>
                </c:pt>
                <c:pt idx="2188">
                  <c:v>108.03</c:v>
                </c:pt>
                <c:pt idx="2189">
                  <c:v>107.07</c:v>
                </c:pt>
                <c:pt idx="2190">
                  <c:v>108.39</c:v>
                </c:pt>
                <c:pt idx="2191">
                  <c:v>107.57</c:v>
                </c:pt>
                <c:pt idx="2192">
                  <c:v>107.72</c:v>
                </c:pt>
                <c:pt idx="2193">
                  <c:v>106.51</c:v>
                </c:pt>
                <c:pt idx="2194">
                  <c:v>106.02</c:v>
                </c:pt>
                <c:pt idx="2195">
                  <c:v>104.84</c:v>
                </c:pt>
                <c:pt idx="2196">
                  <c:v>105.41</c:v>
                </c:pt>
                <c:pt idx="2197">
                  <c:v>104.61</c:v>
                </c:pt>
                <c:pt idx="2198">
                  <c:v>104.59</c:v>
                </c:pt>
                <c:pt idx="2199">
                  <c:v>105.44</c:v>
                </c:pt>
                <c:pt idx="2200">
                  <c:v>105.02</c:v>
                </c:pt>
                <c:pt idx="2201">
                  <c:v>104.68</c:v>
                </c:pt>
                <c:pt idx="2202">
                  <c:v>103.02</c:v>
                </c:pt>
                <c:pt idx="2203">
                  <c:v>104.28</c:v>
                </c:pt>
                <c:pt idx="2204">
                  <c:v>102.01</c:v>
                </c:pt>
                <c:pt idx="2205">
                  <c:v>103.53</c:v>
                </c:pt>
                <c:pt idx="2206">
                  <c:v>101.6</c:v>
                </c:pt>
                <c:pt idx="2207">
                  <c:v>101.56</c:v>
                </c:pt>
                <c:pt idx="2208">
                  <c:v>102.28</c:v>
                </c:pt>
                <c:pt idx="2209">
                  <c:v>102.63</c:v>
                </c:pt>
                <c:pt idx="2210">
                  <c:v>102.29</c:v>
                </c:pt>
                <c:pt idx="2211">
                  <c:v>102.65</c:v>
                </c:pt>
                <c:pt idx="2212">
                  <c:v>102.5</c:v>
                </c:pt>
                <c:pt idx="2213">
                  <c:v>102.72</c:v>
                </c:pt>
                <c:pt idx="2214">
                  <c:v>102.46</c:v>
                </c:pt>
                <c:pt idx="2215">
                  <c:v>103.19</c:v>
                </c:pt>
                <c:pt idx="2216">
                  <c:v>102.79</c:v>
                </c:pt>
                <c:pt idx="2217">
                  <c:v>100.34</c:v>
                </c:pt>
                <c:pt idx="2218">
                  <c:v>102.77</c:v>
                </c:pt>
                <c:pt idx="2219">
                  <c:v>101.83</c:v>
                </c:pt>
                <c:pt idx="2220">
                  <c:v>100.82</c:v>
                </c:pt>
                <c:pt idx="2221">
                  <c:v>100.2</c:v>
                </c:pt>
                <c:pt idx="2222">
                  <c:v>99.16</c:v>
                </c:pt>
                <c:pt idx="2223">
                  <c:v>98.04</c:v>
                </c:pt>
                <c:pt idx="2224">
                  <c:v>98.08</c:v>
                </c:pt>
                <c:pt idx="2225">
                  <c:v>97.11</c:v>
                </c:pt>
                <c:pt idx="2226">
                  <c:v>96.65</c:v>
                </c:pt>
                <c:pt idx="2227">
                  <c:v>99.05</c:v>
                </c:pt>
                <c:pt idx="2228">
                  <c:v>98.97</c:v>
                </c:pt>
                <c:pt idx="2229">
                  <c:v>97.7</c:v>
                </c:pt>
                <c:pt idx="2230">
                  <c:v>98.39</c:v>
                </c:pt>
                <c:pt idx="2231">
                  <c:v>96.97</c:v>
                </c:pt>
                <c:pt idx="2232">
                  <c:v>96.85</c:v>
                </c:pt>
                <c:pt idx="2233">
                  <c:v>96.95</c:v>
                </c:pt>
                <c:pt idx="2234">
                  <c:v>97</c:v>
                </c:pt>
                <c:pt idx="2235">
                  <c:v>97</c:v>
                </c:pt>
                <c:pt idx="2236">
                  <c:v>97.2</c:v>
                </c:pt>
                <c:pt idx="2237">
                  <c:v>94.67</c:v>
                </c:pt>
                <c:pt idx="2238">
                  <c:v>94.16</c:v>
                </c:pt>
                <c:pt idx="2239">
                  <c:v>93.42</c:v>
                </c:pt>
                <c:pt idx="2240">
                  <c:v>92.31</c:v>
                </c:pt>
                <c:pt idx="2241">
                  <c:v>92.79</c:v>
                </c:pt>
                <c:pt idx="2242">
                  <c:v>92.11</c:v>
                </c:pt>
                <c:pt idx="2243">
                  <c:v>91.38</c:v>
                </c:pt>
                <c:pt idx="2244">
                  <c:v>90.05</c:v>
                </c:pt>
                <c:pt idx="2245">
                  <c:v>90.21</c:v>
                </c:pt>
                <c:pt idx="2246">
                  <c:v>88.89</c:v>
                </c:pt>
                <c:pt idx="2247">
                  <c:v>85.04</c:v>
                </c:pt>
                <c:pt idx="2248">
                  <c:v>83.78</c:v>
                </c:pt>
                <c:pt idx="2249">
                  <c:v>84.47</c:v>
                </c:pt>
                <c:pt idx="2250">
                  <c:v>86.16</c:v>
                </c:pt>
                <c:pt idx="2251">
                  <c:v>85.4</c:v>
                </c:pt>
                <c:pt idx="2252">
                  <c:v>86.22</c:v>
                </c:pt>
                <c:pt idx="2253">
                  <c:v>84.71</c:v>
                </c:pt>
                <c:pt idx="2254">
                  <c:v>86.83</c:v>
                </c:pt>
                <c:pt idx="2255">
                  <c:v>86.13</c:v>
                </c:pt>
                <c:pt idx="2256">
                  <c:v>85.83</c:v>
                </c:pt>
                <c:pt idx="2257">
                  <c:v>86.03</c:v>
                </c:pt>
                <c:pt idx="2258">
                  <c:v>87.12</c:v>
                </c:pt>
                <c:pt idx="2259">
                  <c:v>86.24</c:v>
                </c:pt>
                <c:pt idx="2260">
                  <c:v>85.86</c:v>
                </c:pt>
                <c:pt idx="2261">
                  <c:v>84.78</c:v>
                </c:pt>
                <c:pt idx="2262">
                  <c:v>82.82</c:v>
                </c:pt>
                <c:pt idx="2263">
                  <c:v>82.95</c:v>
                </c:pt>
                <c:pt idx="2264">
                  <c:v>82.86</c:v>
                </c:pt>
                <c:pt idx="2265">
                  <c:v>83.39</c:v>
                </c:pt>
                <c:pt idx="2266">
                  <c:v>82.34</c:v>
                </c:pt>
                <c:pt idx="2267">
                  <c:v>81.67</c:v>
                </c:pt>
                <c:pt idx="2268">
                  <c:v>80.38</c:v>
                </c:pt>
                <c:pt idx="2269">
                  <c:v>77.92</c:v>
                </c:pt>
                <c:pt idx="2270">
                  <c:v>79.41</c:v>
                </c:pt>
                <c:pt idx="2271">
                  <c:v>79.31</c:v>
                </c:pt>
                <c:pt idx="2272">
                  <c:v>78.47</c:v>
                </c:pt>
                <c:pt idx="2273">
                  <c:v>78.099999999999994</c:v>
                </c:pt>
                <c:pt idx="2274">
                  <c:v>80.36</c:v>
                </c:pt>
                <c:pt idx="2275">
                  <c:v>79.680000000000007</c:v>
                </c:pt>
                <c:pt idx="2276">
                  <c:v>78.33</c:v>
                </c:pt>
                <c:pt idx="2277">
                  <c:v>77.75</c:v>
                </c:pt>
                <c:pt idx="2278">
                  <c:v>72.58</c:v>
                </c:pt>
                <c:pt idx="2279">
                  <c:v>70.150000000000006</c:v>
                </c:pt>
                <c:pt idx="2280">
                  <c:v>72.540000000000006</c:v>
                </c:pt>
                <c:pt idx="2281">
                  <c:v>70.540000000000006</c:v>
                </c:pt>
                <c:pt idx="2282">
                  <c:v>69.92</c:v>
                </c:pt>
                <c:pt idx="2283">
                  <c:v>69.64</c:v>
                </c:pt>
                <c:pt idx="2284">
                  <c:v>69.069999999999993</c:v>
                </c:pt>
                <c:pt idx="2285">
                  <c:v>66.19</c:v>
                </c:pt>
                <c:pt idx="2286">
                  <c:v>66.84</c:v>
                </c:pt>
                <c:pt idx="2287">
                  <c:v>64.239999999999995</c:v>
                </c:pt>
                <c:pt idx="2288">
                  <c:v>63.68</c:v>
                </c:pt>
                <c:pt idx="2289">
                  <c:v>61.85</c:v>
                </c:pt>
                <c:pt idx="2290">
                  <c:v>61.06</c:v>
                </c:pt>
                <c:pt idx="2291">
                  <c:v>59.86</c:v>
                </c:pt>
                <c:pt idx="2292">
                  <c:v>61.18</c:v>
                </c:pt>
                <c:pt idx="2293">
                  <c:v>59.27</c:v>
                </c:pt>
                <c:pt idx="2294">
                  <c:v>61.38</c:v>
                </c:pt>
                <c:pt idx="2295">
                  <c:v>60.11</c:v>
                </c:pt>
                <c:pt idx="2296">
                  <c:v>61.69</c:v>
                </c:pt>
                <c:pt idx="2297">
                  <c:v>59.45</c:v>
                </c:pt>
                <c:pt idx="2298">
                  <c:v>57.88</c:v>
                </c:pt>
                <c:pt idx="2299">
                  <c:v>57.9</c:v>
                </c:pt>
                <c:pt idx="2300">
                  <c:v>56.42</c:v>
                </c:pt>
                <c:pt idx="2301">
                  <c:v>53.11</c:v>
                </c:pt>
                <c:pt idx="2302">
                  <c:v>51.1</c:v>
                </c:pt>
                <c:pt idx="2303">
                  <c:v>51.15</c:v>
                </c:pt>
                <c:pt idx="2304">
                  <c:v>50.96</c:v>
                </c:pt>
                <c:pt idx="2305">
                  <c:v>50.11</c:v>
                </c:pt>
                <c:pt idx="2306">
                  <c:v>47.43</c:v>
                </c:pt>
                <c:pt idx="2307">
                  <c:v>46.59</c:v>
                </c:pt>
                <c:pt idx="2308">
                  <c:v>48.69</c:v>
                </c:pt>
                <c:pt idx="2309">
                  <c:v>47.67</c:v>
                </c:pt>
                <c:pt idx="2310">
                  <c:v>50.17</c:v>
                </c:pt>
                <c:pt idx="2311">
                  <c:v>48.84</c:v>
                </c:pt>
                <c:pt idx="2312">
                  <c:v>47.99</c:v>
                </c:pt>
                <c:pt idx="2313">
                  <c:v>49.03</c:v>
                </c:pt>
                <c:pt idx="2314">
                  <c:v>48.52</c:v>
                </c:pt>
                <c:pt idx="2315">
                  <c:v>48.79</c:v>
                </c:pt>
                <c:pt idx="2316">
                  <c:v>48.16</c:v>
                </c:pt>
                <c:pt idx="2317">
                  <c:v>49.6</c:v>
                </c:pt>
                <c:pt idx="2318">
                  <c:v>48.47</c:v>
                </c:pt>
                <c:pt idx="2319">
                  <c:v>49.13</c:v>
                </c:pt>
                <c:pt idx="2320">
                  <c:v>52.99</c:v>
                </c:pt>
                <c:pt idx="2321">
                  <c:v>54.75</c:v>
                </c:pt>
                <c:pt idx="2322">
                  <c:v>57.91</c:v>
                </c:pt>
                <c:pt idx="2323">
                  <c:v>54.16</c:v>
                </c:pt>
                <c:pt idx="2324">
                  <c:v>56.57</c:v>
                </c:pt>
                <c:pt idx="2325">
                  <c:v>57.8</c:v>
                </c:pt>
                <c:pt idx="2326">
                  <c:v>58.34</c:v>
                </c:pt>
                <c:pt idx="2327">
                  <c:v>56.43</c:v>
                </c:pt>
                <c:pt idx="2328">
                  <c:v>54.66</c:v>
                </c:pt>
                <c:pt idx="2329">
                  <c:v>57.05</c:v>
                </c:pt>
                <c:pt idx="2330">
                  <c:v>61.52</c:v>
                </c:pt>
                <c:pt idx="2331">
                  <c:v>60.53</c:v>
                </c:pt>
                <c:pt idx="2332">
                  <c:v>60.21</c:v>
                </c:pt>
                <c:pt idx="2333">
                  <c:v>60.22</c:v>
                </c:pt>
                <c:pt idx="2334">
                  <c:v>58.9</c:v>
                </c:pt>
                <c:pt idx="2335">
                  <c:v>58.66</c:v>
                </c:pt>
                <c:pt idx="2336">
                  <c:v>61.63</c:v>
                </c:pt>
                <c:pt idx="2337">
                  <c:v>60.05</c:v>
                </c:pt>
                <c:pt idx="2338">
                  <c:v>62.58</c:v>
                </c:pt>
                <c:pt idx="2339">
                  <c:v>59.54</c:v>
                </c:pt>
                <c:pt idx="2340">
                  <c:v>61.02</c:v>
                </c:pt>
                <c:pt idx="2341">
                  <c:v>60.55</c:v>
                </c:pt>
                <c:pt idx="2342">
                  <c:v>60.48</c:v>
                </c:pt>
                <c:pt idx="2343">
                  <c:v>59.73</c:v>
                </c:pt>
                <c:pt idx="2344">
                  <c:v>58.53</c:v>
                </c:pt>
                <c:pt idx="2345">
                  <c:v>56.39</c:v>
                </c:pt>
                <c:pt idx="2346">
                  <c:v>57.54</c:v>
                </c:pt>
                <c:pt idx="2347">
                  <c:v>57.08</c:v>
                </c:pt>
                <c:pt idx="2348">
                  <c:v>54.67</c:v>
                </c:pt>
                <c:pt idx="2349">
                  <c:v>53.44</c:v>
                </c:pt>
                <c:pt idx="2350">
                  <c:v>53.51</c:v>
                </c:pt>
                <c:pt idx="2351">
                  <c:v>55.91</c:v>
                </c:pt>
                <c:pt idx="2352">
                  <c:v>54.43</c:v>
                </c:pt>
                <c:pt idx="2353">
                  <c:v>55.32</c:v>
                </c:pt>
                <c:pt idx="2354">
                  <c:v>55.92</c:v>
                </c:pt>
                <c:pt idx="2355">
                  <c:v>55.11</c:v>
                </c:pt>
                <c:pt idx="2356">
                  <c:v>56.48</c:v>
                </c:pt>
                <c:pt idx="2357">
                  <c:v>59.19</c:v>
                </c:pt>
                <c:pt idx="2358">
                  <c:v>56.41</c:v>
                </c:pt>
                <c:pt idx="2359">
                  <c:v>56.29</c:v>
                </c:pt>
                <c:pt idx="2360">
                  <c:v>55.11</c:v>
                </c:pt>
                <c:pt idx="2361">
                  <c:v>57.1</c:v>
                </c:pt>
                <c:pt idx="2362">
                  <c:v>54.95</c:v>
                </c:pt>
                <c:pt idx="2363">
                  <c:v>58.12</c:v>
                </c:pt>
                <c:pt idx="2364">
                  <c:v>59.1</c:v>
                </c:pt>
                <c:pt idx="2365">
                  <c:v>55.55</c:v>
                </c:pt>
                <c:pt idx="2366">
                  <c:v>56.57</c:v>
                </c:pt>
                <c:pt idx="2367">
                  <c:v>57.87</c:v>
                </c:pt>
                <c:pt idx="2368">
                  <c:v>57.93</c:v>
                </c:pt>
                <c:pt idx="2369">
                  <c:v>58.43</c:v>
                </c:pt>
                <c:pt idx="2370">
                  <c:v>60.32</c:v>
                </c:pt>
                <c:pt idx="2371">
                  <c:v>63.98</c:v>
                </c:pt>
                <c:pt idx="2372">
                  <c:v>63.45</c:v>
                </c:pt>
                <c:pt idx="2373">
                  <c:v>63.45</c:v>
                </c:pt>
                <c:pt idx="2374">
                  <c:v>62.73</c:v>
                </c:pt>
                <c:pt idx="2375">
                  <c:v>64.849999999999994</c:v>
                </c:pt>
                <c:pt idx="2376">
                  <c:v>65.28</c:v>
                </c:pt>
                <c:pt idx="2377">
                  <c:v>64.83</c:v>
                </c:pt>
                <c:pt idx="2378">
                  <c:v>64.64</c:v>
                </c:pt>
                <c:pt idx="2379">
                  <c:v>65.84</c:v>
                </c:pt>
                <c:pt idx="2380">
                  <c:v>66.78</c:v>
                </c:pt>
                <c:pt idx="2381">
                  <c:v>66.45</c:v>
                </c:pt>
                <c:pt idx="2382">
                  <c:v>67.52</c:v>
                </c:pt>
                <c:pt idx="2383">
                  <c:v>67.77</c:v>
                </c:pt>
                <c:pt idx="2384">
                  <c:v>65.540000000000006</c:v>
                </c:pt>
                <c:pt idx="2385">
                  <c:v>65.39</c:v>
                </c:pt>
                <c:pt idx="2386">
                  <c:v>64.91</c:v>
                </c:pt>
                <c:pt idx="2387">
                  <c:v>66.86</c:v>
                </c:pt>
                <c:pt idx="2388">
                  <c:v>66.81</c:v>
                </c:pt>
                <c:pt idx="2389">
                  <c:v>66.59</c:v>
                </c:pt>
                <c:pt idx="2390">
                  <c:v>66.81</c:v>
                </c:pt>
                <c:pt idx="2391">
                  <c:v>66.27</c:v>
                </c:pt>
                <c:pt idx="2392">
                  <c:v>64.02</c:v>
                </c:pt>
                <c:pt idx="2393">
                  <c:v>65.03</c:v>
                </c:pt>
                <c:pt idx="2394">
                  <c:v>66.540000000000006</c:v>
                </c:pt>
                <c:pt idx="2395">
                  <c:v>65.37</c:v>
                </c:pt>
                <c:pt idx="2396">
                  <c:v>65.52</c:v>
                </c:pt>
                <c:pt idx="2397">
                  <c:v>63.72</c:v>
                </c:pt>
                <c:pt idx="2398">
                  <c:v>62.06</c:v>
                </c:pt>
                <c:pt idx="2399">
                  <c:v>62.58</c:v>
                </c:pt>
                <c:pt idx="2400">
                  <c:v>65.56</c:v>
                </c:pt>
                <c:pt idx="2401">
                  <c:v>64.88</c:v>
                </c:pt>
                <c:pt idx="2402">
                  <c:v>65.489999999999995</c:v>
                </c:pt>
                <c:pt idx="2403">
                  <c:v>63.8</c:v>
                </c:pt>
                <c:pt idx="2404">
                  <c:v>63.31</c:v>
                </c:pt>
                <c:pt idx="2405">
                  <c:v>62.69</c:v>
                </c:pt>
                <c:pt idx="2406">
                  <c:v>64.88</c:v>
                </c:pt>
                <c:pt idx="2407">
                  <c:v>65.7</c:v>
                </c:pt>
                <c:pt idx="2408">
                  <c:v>65.11</c:v>
                </c:pt>
                <c:pt idx="2409">
                  <c:v>63.87</c:v>
                </c:pt>
                <c:pt idx="2410">
                  <c:v>62.61</c:v>
                </c:pt>
                <c:pt idx="2411">
                  <c:v>63.7</c:v>
                </c:pt>
                <c:pt idx="2412">
                  <c:v>63.87</c:v>
                </c:pt>
                <c:pt idx="2413">
                  <c:v>64.260000000000005</c:v>
                </c:pt>
                <c:pt idx="2414">
                  <c:v>63.02</c:v>
                </c:pt>
                <c:pt idx="2415">
                  <c:v>63.34</c:v>
                </c:pt>
                <c:pt idx="2416">
                  <c:v>64.45</c:v>
                </c:pt>
                <c:pt idx="2417">
                  <c:v>63.49</c:v>
                </c:pt>
                <c:pt idx="2418">
                  <c:v>63.2</c:v>
                </c:pt>
                <c:pt idx="2419">
                  <c:v>63.26</c:v>
                </c:pt>
                <c:pt idx="2420">
                  <c:v>62.01</c:v>
                </c:pt>
                <c:pt idx="2421">
                  <c:v>63.59</c:v>
                </c:pt>
                <c:pt idx="2422">
                  <c:v>62.01</c:v>
                </c:pt>
                <c:pt idx="2423">
                  <c:v>62.07</c:v>
                </c:pt>
                <c:pt idx="2424">
                  <c:v>60.32</c:v>
                </c:pt>
                <c:pt idx="2425">
                  <c:v>56.54</c:v>
                </c:pt>
                <c:pt idx="2426">
                  <c:v>56.85</c:v>
                </c:pt>
                <c:pt idx="2427">
                  <c:v>57.05</c:v>
                </c:pt>
                <c:pt idx="2428">
                  <c:v>58.73</c:v>
                </c:pt>
                <c:pt idx="2429">
                  <c:v>57.85</c:v>
                </c:pt>
                <c:pt idx="2430">
                  <c:v>58.51</c:v>
                </c:pt>
                <c:pt idx="2431">
                  <c:v>57.05</c:v>
                </c:pt>
                <c:pt idx="2432">
                  <c:v>57.51</c:v>
                </c:pt>
                <c:pt idx="2433">
                  <c:v>57.1</c:v>
                </c:pt>
                <c:pt idx="2434">
                  <c:v>56.65</c:v>
                </c:pt>
                <c:pt idx="2435">
                  <c:v>57.04</c:v>
                </c:pt>
                <c:pt idx="2436">
                  <c:v>56.13</c:v>
                </c:pt>
                <c:pt idx="2437">
                  <c:v>55.27</c:v>
                </c:pt>
                <c:pt idx="2438">
                  <c:v>54.62</c:v>
                </c:pt>
                <c:pt idx="2439">
                  <c:v>53.47</c:v>
                </c:pt>
                <c:pt idx="2440">
                  <c:v>53.3</c:v>
                </c:pt>
                <c:pt idx="2441">
                  <c:v>53.38</c:v>
                </c:pt>
                <c:pt idx="2442">
                  <c:v>53.31</c:v>
                </c:pt>
                <c:pt idx="2443">
                  <c:v>52.21</c:v>
                </c:pt>
                <c:pt idx="2444">
                  <c:v>49.52</c:v>
                </c:pt>
                <c:pt idx="2445">
                  <c:v>49.99</c:v>
                </c:pt>
                <c:pt idx="2446">
                  <c:v>49.59</c:v>
                </c:pt>
                <c:pt idx="2447">
                  <c:v>49.52</c:v>
                </c:pt>
                <c:pt idx="2448">
                  <c:v>48.61</c:v>
                </c:pt>
                <c:pt idx="2449">
                  <c:v>50.41</c:v>
                </c:pt>
                <c:pt idx="2450">
                  <c:v>49.18</c:v>
                </c:pt>
                <c:pt idx="2451">
                  <c:v>49.66</c:v>
                </c:pt>
                <c:pt idx="2452">
                  <c:v>49.22</c:v>
                </c:pt>
                <c:pt idx="2453">
                  <c:v>49.03</c:v>
                </c:pt>
                <c:pt idx="2454">
                  <c:v>48.74</c:v>
                </c:pt>
                <c:pt idx="2455">
                  <c:v>48.81</c:v>
                </c:pt>
                <c:pt idx="2456">
                  <c:v>47.16</c:v>
                </c:pt>
                <c:pt idx="2457">
                  <c:v>46.62</c:v>
                </c:pt>
                <c:pt idx="2458">
                  <c:v>45.46</c:v>
                </c:pt>
                <c:pt idx="2459">
                  <c:v>42.69</c:v>
                </c:pt>
                <c:pt idx="2460">
                  <c:v>43.21</c:v>
                </c:pt>
                <c:pt idx="2461">
                  <c:v>43.14</c:v>
                </c:pt>
                <c:pt idx="2462">
                  <c:v>47.56</c:v>
                </c:pt>
                <c:pt idx="2463">
                  <c:v>50.05</c:v>
                </c:pt>
                <c:pt idx="2464">
                  <c:v>54.15</c:v>
                </c:pt>
                <c:pt idx="2465">
                  <c:v>49.56</c:v>
                </c:pt>
                <c:pt idx="2466">
                  <c:v>50.5</c:v>
                </c:pt>
                <c:pt idx="2467">
                  <c:v>50.68</c:v>
                </c:pt>
                <c:pt idx="2468">
                  <c:v>49.61</c:v>
                </c:pt>
                <c:pt idx="2469">
                  <c:v>49.52</c:v>
                </c:pt>
                <c:pt idx="2470">
                  <c:v>47.58</c:v>
                </c:pt>
                <c:pt idx="2471">
                  <c:v>48.89</c:v>
                </c:pt>
                <c:pt idx="2472">
                  <c:v>48.14</c:v>
                </c:pt>
                <c:pt idx="2473">
                  <c:v>46.37</c:v>
                </c:pt>
                <c:pt idx="2474">
                  <c:v>46.63</c:v>
                </c:pt>
                <c:pt idx="2475">
                  <c:v>49.75</c:v>
                </c:pt>
                <c:pt idx="2476">
                  <c:v>49.08</c:v>
                </c:pt>
                <c:pt idx="2477">
                  <c:v>47.47</c:v>
                </c:pt>
                <c:pt idx="2478">
                  <c:v>48.92</c:v>
                </c:pt>
                <c:pt idx="2479">
                  <c:v>49.08</c:v>
                </c:pt>
                <c:pt idx="2480">
                  <c:v>47.75</c:v>
                </c:pt>
                <c:pt idx="2481">
                  <c:v>48.17</c:v>
                </c:pt>
                <c:pt idx="2482">
                  <c:v>48.6</c:v>
                </c:pt>
                <c:pt idx="2483">
                  <c:v>47.34</c:v>
                </c:pt>
                <c:pt idx="2484">
                  <c:v>48.23</c:v>
                </c:pt>
                <c:pt idx="2485">
                  <c:v>48.37</c:v>
                </c:pt>
                <c:pt idx="2486">
                  <c:v>47.69</c:v>
                </c:pt>
                <c:pt idx="2487">
                  <c:v>48.13</c:v>
                </c:pt>
                <c:pt idx="2488">
                  <c:v>49.25</c:v>
                </c:pt>
                <c:pt idx="2489">
                  <c:v>51.92</c:v>
                </c:pt>
                <c:pt idx="2490">
                  <c:v>51.33</c:v>
                </c:pt>
                <c:pt idx="2491">
                  <c:v>53.05</c:v>
                </c:pt>
                <c:pt idx="2492">
                  <c:v>52.65</c:v>
                </c:pt>
                <c:pt idx="2493">
                  <c:v>49.24</c:v>
                </c:pt>
                <c:pt idx="2494">
                  <c:v>49.15</c:v>
                </c:pt>
                <c:pt idx="2495">
                  <c:v>48.71</c:v>
                </c:pt>
                <c:pt idx="2496">
                  <c:v>50.46</c:v>
                </c:pt>
                <c:pt idx="2497">
                  <c:v>48.61</c:v>
                </c:pt>
                <c:pt idx="2498">
                  <c:v>48.71</c:v>
                </c:pt>
                <c:pt idx="2499">
                  <c:v>47.85</c:v>
                </c:pt>
                <c:pt idx="2500">
                  <c:v>48.08</c:v>
                </c:pt>
                <c:pt idx="2501">
                  <c:v>47.99</c:v>
                </c:pt>
                <c:pt idx="2502">
                  <c:v>47.54</c:v>
                </c:pt>
                <c:pt idx="2503">
                  <c:v>46.81</c:v>
                </c:pt>
                <c:pt idx="2504">
                  <c:v>49.05</c:v>
                </c:pt>
                <c:pt idx="2505">
                  <c:v>48.8</c:v>
                </c:pt>
                <c:pt idx="2506">
                  <c:v>49.56</c:v>
                </c:pt>
                <c:pt idx="2507">
                  <c:v>50.54</c:v>
                </c:pt>
                <c:pt idx="2508">
                  <c:v>48.58</c:v>
                </c:pt>
                <c:pt idx="2509">
                  <c:v>47.98</c:v>
                </c:pt>
                <c:pt idx="2510">
                  <c:v>47.42</c:v>
                </c:pt>
                <c:pt idx="2511">
                  <c:v>47.19</c:v>
                </c:pt>
                <c:pt idx="2512">
                  <c:v>47.44</c:v>
                </c:pt>
                <c:pt idx="2513">
                  <c:v>45.81</c:v>
                </c:pt>
                <c:pt idx="2514">
                  <c:v>44.06</c:v>
                </c:pt>
                <c:pt idx="2515">
                  <c:v>43.61</c:v>
                </c:pt>
                <c:pt idx="2516">
                  <c:v>44.56</c:v>
                </c:pt>
                <c:pt idx="2517">
                  <c:v>43.57</c:v>
                </c:pt>
                <c:pt idx="2518">
                  <c:v>44.14</c:v>
                </c:pt>
                <c:pt idx="2519">
                  <c:v>44.18</c:v>
                </c:pt>
                <c:pt idx="2520">
                  <c:v>44.83</c:v>
                </c:pt>
                <c:pt idx="2521">
                  <c:v>46.12</c:v>
                </c:pt>
                <c:pt idx="2522">
                  <c:v>46.17</c:v>
                </c:pt>
                <c:pt idx="2523">
                  <c:v>45.46</c:v>
                </c:pt>
                <c:pt idx="2524">
                  <c:v>44.86</c:v>
                </c:pt>
                <c:pt idx="2525">
                  <c:v>44.61</c:v>
                </c:pt>
                <c:pt idx="2526">
                  <c:v>44.44</c:v>
                </c:pt>
                <c:pt idx="2527">
                  <c:v>42.49</c:v>
                </c:pt>
                <c:pt idx="2528">
                  <c:v>43.84</c:v>
                </c:pt>
                <c:pt idx="2529">
                  <c:v>43</c:v>
                </c:pt>
                <c:pt idx="2530">
                  <c:v>40.729999999999997</c:v>
                </c:pt>
                <c:pt idx="2531">
                  <c:v>40.26</c:v>
                </c:pt>
                <c:pt idx="2532">
                  <c:v>40.11</c:v>
                </c:pt>
                <c:pt idx="2533">
                  <c:v>39.729999999999997</c:v>
                </c:pt>
                <c:pt idx="2534">
                  <c:v>37.93</c:v>
                </c:pt>
                <c:pt idx="2535">
                  <c:v>37.92</c:v>
                </c:pt>
                <c:pt idx="2536">
                  <c:v>38.450000000000003</c:v>
                </c:pt>
                <c:pt idx="2537">
                  <c:v>37.19</c:v>
                </c:pt>
                <c:pt idx="2538">
                  <c:v>37.06</c:v>
                </c:pt>
                <c:pt idx="2539">
                  <c:v>36.880000000000003</c:v>
                </c:pt>
                <c:pt idx="2540">
                  <c:v>36.35</c:v>
                </c:pt>
                <c:pt idx="2541">
                  <c:v>36.11</c:v>
                </c:pt>
                <c:pt idx="2542">
                  <c:v>37.36</c:v>
                </c:pt>
                <c:pt idx="2543">
                  <c:v>36.619999999999997</c:v>
                </c:pt>
                <c:pt idx="2544">
                  <c:v>37.79</c:v>
                </c:pt>
                <c:pt idx="2545">
                  <c:v>36.46</c:v>
                </c:pt>
                <c:pt idx="2546">
                  <c:v>37.22</c:v>
                </c:pt>
                <c:pt idx="2547">
                  <c:v>36.42</c:v>
                </c:pt>
                <c:pt idx="2548">
                  <c:v>34.229999999999997</c:v>
                </c:pt>
                <c:pt idx="2549">
                  <c:v>33.75</c:v>
                </c:pt>
                <c:pt idx="2550">
                  <c:v>33.549999999999997</c:v>
                </c:pt>
                <c:pt idx="2551">
                  <c:v>31.55</c:v>
                </c:pt>
                <c:pt idx="2552">
                  <c:v>30.86</c:v>
                </c:pt>
                <c:pt idx="2553">
                  <c:v>30.31</c:v>
                </c:pt>
                <c:pt idx="2554">
                  <c:v>31.03</c:v>
                </c:pt>
                <c:pt idx="2555">
                  <c:v>28.94</c:v>
                </c:pt>
                <c:pt idx="2556">
                  <c:v>28.55</c:v>
                </c:pt>
                <c:pt idx="2557">
                  <c:v>28.76</c:v>
                </c:pt>
                <c:pt idx="2558">
                  <c:v>27.88</c:v>
                </c:pt>
                <c:pt idx="2559">
                  <c:v>29.25</c:v>
                </c:pt>
                <c:pt idx="2560">
                  <c:v>32.18</c:v>
                </c:pt>
                <c:pt idx="2561">
                  <c:v>31.8</c:v>
                </c:pt>
                <c:pt idx="2562">
                  <c:v>33.1</c:v>
                </c:pt>
                <c:pt idx="2563">
                  <c:v>33.89</c:v>
                </c:pt>
                <c:pt idx="2564">
                  <c:v>34.74</c:v>
                </c:pt>
                <c:pt idx="2565">
                  <c:v>34.24</c:v>
                </c:pt>
                <c:pt idx="2566">
                  <c:v>32.72</c:v>
                </c:pt>
                <c:pt idx="2567">
                  <c:v>35.04</c:v>
                </c:pt>
                <c:pt idx="2568">
                  <c:v>34.46</c:v>
                </c:pt>
                <c:pt idx="2569">
                  <c:v>34.06</c:v>
                </c:pt>
                <c:pt idx="2570">
                  <c:v>30.84</c:v>
                </c:pt>
                <c:pt idx="2571">
                  <c:v>30.06</c:v>
                </c:pt>
                <c:pt idx="2572">
                  <c:v>33.36</c:v>
                </c:pt>
                <c:pt idx="2573">
                  <c:v>33.39</c:v>
                </c:pt>
                <c:pt idx="2574">
                  <c:v>32.18</c:v>
                </c:pt>
                <c:pt idx="2575">
                  <c:v>34.5</c:v>
                </c:pt>
                <c:pt idx="2576">
                  <c:v>34.28</c:v>
                </c:pt>
                <c:pt idx="2577">
                  <c:v>33.01</c:v>
                </c:pt>
                <c:pt idx="2578">
                  <c:v>34.69</c:v>
                </c:pt>
                <c:pt idx="2579">
                  <c:v>33.270000000000003</c:v>
                </c:pt>
                <c:pt idx="2580">
                  <c:v>34.409999999999997</c:v>
                </c:pt>
                <c:pt idx="2581">
                  <c:v>35.29</c:v>
                </c:pt>
                <c:pt idx="2582">
                  <c:v>35.1</c:v>
                </c:pt>
                <c:pt idx="2583">
                  <c:v>35.97</c:v>
                </c:pt>
                <c:pt idx="2584">
                  <c:v>36.81</c:v>
                </c:pt>
                <c:pt idx="2585">
                  <c:v>36.93</c:v>
                </c:pt>
                <c:pt idx="2586">
                  <c:v>37.07</c:v>
                </c:pt>
                <c:pt idx="2587">
                  <c:v>38.72</c:v>
                </c:pt>
                <c:pt idx="2588">
                  <c:v>40.840000000000003</c:v>
                </c:pt>
                <c:pt idx="2589">
                  <c:v>39.65</c:v>
                </c:pt>
                <c:pt idx="2590">
                  <c:v>41.07</c:v>
                </c:pt>
                <c:pt idx="2591">
                  <c:v>40.049999999999997</c:v>
                </c:pt>
                <c:pt idx="2592">
                  <c:v>40.39</c:v>
                </c:pt>
                <c:pt idx="2593">
                  <c:v>39.53</c:v>
                </c:pt>
                <c:pt idx="2594">
                  <c:v>38.74</c:v>
                </c:pt>
                <c:pt idx="2595">
                  <c:v>40.33</c:v>
                </c:pt>
                <c:pt idx="2596">
                  <c:v>41.54</c:v>
                </c:pt>
                <c:pt idx="2597">
                  <c:v>41.2</c:v>
                </c:pt>
                <c:pt idx="2598">
                  <c:v>41.54</c:v>
                </c:pt>
                <c:pt idx="2599">
                  <c:v>41.79</c:v>
                </c:pt>
                <c:pt idx="2600">
                  <c:v>40.47</c:v>
                </c:pt>
                <c:pt idx="2601">
                  <c:v>40.44</c:v>
                </c:pt>
                <c:pt idx="2602">
                  <c:v>40.270000000000003</c:v>
                </c:pt>
                <c:pt idx="2603">
                  <c:v>39.14</c:v>
                </c:pt>
                <c:pt idx="2604">
                  <c:v>39.26</c:v>
                </c:pt>
                <c:pt idx="2605">
                  <c:v>39.6</c:v>
                </c:pt>
                <c:pt idx="2606">
                  <c:v>38.67</c:v>
                </c:pt>
                <c:pt idx="2607">
                  <c:v>37.69</c:v>
                </c:pt>
                <c:pt idx="2608">
                  <c:v>37.869999999999997</c:v>
                </c:pt>
                <c:pt idx="2609">
                  <c:v>39.840000000000003</c:v>
                </c:pt>
                <c:pt idx="2610">
                  <c:v>39.43</c:v>
                </c:pt>
                <c:pt idx="2611">
                  <c:v>41.94</c:v>
                </c:pt>
                <c:pt idx="2612">
                  <c:v>42.83</c:v>
                </c:pt>
                <c:pt idx="2613">
                  <c:v>44.69</c:v>
                </c:pt>
                <c:pt idx="2614">
                  <c:v>44.18</c:v>
                </c:pt>
                <c:pt idx="2615">
                  <c:v>43.84</c:v>
                </c:pt>
                <c:pt idx="2616">
                  <c:v>43.1</c:v>
                </c:pt>
                <c:pt idx="2617">
                  <c:v>42.91</c:v>
                </c:pt>
                <c:pt idx="2618">
                  <c:v>44.03</c:v>
                </c:pt>
                <c:pt idx="2619">
                  <c:v>45.8</c:v>
                </c:pt>
                <c:pt idx="2620">
                  <c:v>45.11</c:v>
                </c:pt>
                <c:pt idx="2621">
                  <c:v>44.48</c:v>
                </c:pt>
                <c:pt idx="2622">
                  <c:v>45.74</c:v>
                </c:pt>
                <c:pt idx="2623">
                  <c:v>47.18</c:v>
                </c:pt>
                <c:pt idx="2624">
                  <c:v>48.14</c:v>
                </c:pt>
                <c:pt idx="2625">
                  <c:v>48.13</c:v>
                </c:pt>
                <c:pt idx="2626">
                  <c:v>45.83</c:v>
                </c:pt>
                <c:pt idx="2627">
                  <c:v>44.97</c:v>
                </c:pt>
                <c:pt idx="2628">
                  <c:v>44.62</c:v>
                </c:pt>
                <c:pt idx="2629">
                  <c:v>45.01</c:v>
                </c:pt>
                <c:pt idx="2630">
                  <c:v>45.37</c:v>
                </c:pt>
                <c:pt idx="2631">
                  <c:v>43.63</c:v>
                </c:pt>
                <c:pt idx="2632">
                  <c:v>45.52</c:v>
                </c:pt>
                <c:pt idx="2633">
                  <c:v>47.6</c:v>
                </c:pt>
                <c:pt idx="2634">
                  <c:v>48.08</c:v>
                </c:pt>
                <c:pt idx="2635">
                  <c:v>47.83</c:v>
                </c:pt>
                <c:pt idx="2636">
                  <c:v>48.97</c:v>
                </c:pt>
                <c:pt idx="2637">
                  <c:v>49.28</c:v>
                </c:pt>
                <c:pt idx="2638">
                  <c:v>48.93</c:v>
                </c:pt>
                <c:pt idx="2639">
                  <c:v>48.81</c:v>
                </c:pt>
                <c:pt idx="2640">
                  <c:v>48.72</c:v>
                </c:pt>
                <c:pt idx="2641">
                  <c:v>48.35</c:v>
                </c:pt>
                <c:pt idx="2642">
                  <c:v>48.61</c:v>
                </c:pt>
                <c:pt idx="2643">
                  <c:v>49.74</c:v>
                </c:pt>
                <c:pt idx="2644">
                  <c:v>49.32</c:v>
                </c:pt>
                <c:pt idx="2645">
                  <c:v>49.76</c:v>
                </c:pt>
                <c:pt idx="2646">
                  <c:v>49.69</c:v>
                </c:pt>
                <c:pt idx="2647">
                  <c:v>49.72</c:v>
                </c:pt>
                <c:pt idx="2648">
                  <c:v>50.04</c:v>
                </c:pt>
                <c:pt idx="2649">
                  <c:v>49.64</c:v>
                </c:pt>
                <c:pt idx="2650">
                  <c:v>50.55</c:v>
                </c:pt>
                <c:pt idx="2651">
                  <c:v>51.44</c:v>
                </c:pt>
                <c:pt idx="2652">
                  <c:v>52.51</c:v>
                </c:pt>
                <c:pt idx="2653">
                  <c:v>51.95</c:v>
                </c:pt>
                <c:pt idx="2654">
                  <c:v>50.54</c:v>
                </c:pt>
                <c:pt idx="2655">
                  <c:v>50.35</c:v>
                </c:pt>
                <c:pt idx="2656">
                  <c:v>49.83</c:v>
                </c:pt>
                <c:pt idx="2657">
                  <c:v>48.97</c:v>
                </c:pt>
                <c:pt idx="2658">
                  <c:v>47.19</c:v>
                </c:pt>
                <c:pt idx="2659">
                  <c:v>49.17</c:v>
                </c:pt>
                <c:pt idx="2660">
                  <c:v>50.65</c:v>
                </c:pt>
                <c:pt idx="2661">
                  <c:v>50.62</c:v>
                </c:pt>
                <c:pt idx="2662">
                  <c:v>49.88</c:v>
                </c:pt>
                <c:pt idx="2663">
                  <c:v>50.91</c:v>
                </c:pt>
                <c:pt idx="2664">
                  <c:v>48.41</c:v>
                </c:pt>
                <c:pt idx="2665">
                  <c:v>47.16</c:v>
                </c:pt>
                <c:pt idx="2666">
                  <c:v>48.58</c:v>
                </c:pt>
                <c:pt idx="2667">
                  <c:v>50.61</c:v>
                </c:pt>
                <c:pt idx="2668">
                  <c:v>49.68</c:v>
                </c:pt>
                <c:pt idx="2669">
                  <c:v>50.35</c:v>
                </c:pt>
                <c:pt idx="2670">
                  <c:v>50.1</c:v>
                </c:pt>
                <c:pt idx="2671">
                  <c:v>47.96</c:v>
                </c:pt>
                <c:pt idx="2672">
                  <c:v>48.8</c:v>
                </c:pt>
                <c:pt idx="2673">
                  <c:v>46.4</c:v>
                </c:pt>
                <c:pt idx="2674">
                  <c:v>46.76</c:v>
                </c:pt>
                <c:pt idx="2675">
                  <c:v>46.25</c:v>
                </c:pt>
                <c:pt idx="2676">
                  <c:v>48.47</c:v>
                </c:pt>
                <c:pt idx="2677">
                  <c:v>46.26</c:v>
                </c:pt>
                <c:pt idx="2678">
                  <c:v>47.37</c:v>
                </c:pt>
                <c:pt idx="2679">
                  <c:v>47.61</c:v>
                </c:pt>
                <c:pt idx="2680">
                  <c:v>46.96</c:v>
                </c:pt>
                <c:pt idx="2681">
                  <c:v>46.66</c:v>
                </c:pt>
                <c:pt idx="2682">
                  <c:v>47.17</c:v>
                </c:pt>
                <c:pt idx="2683">
                  <c:v>46.2</c:v>
                </c:pt>
                <c:pt idx="2684">
                  <c:v>45.69</c:v>
                </c:pt>
                <c:pt idx="2685">
                  <c:v>44.72</c:v>
                </c:pt>
                <c:pt idx="2686">
                  <c:v>44.87</c:v>
                </c:pt>
                <c:pt idx="2687">
                  <c:v>43.47</c:v>
                </c:pt>
                <c:pt idx="2688">
                  <c:v>42.7</c:v>
                </c:pt>
                <c:pt idx="2689">
                  <c:v>42.46</c:v>
                </c:pt>
                <c:pt idx="2690">
                  <c:v>42.14</c:v>
                </c:pt>
                <c:pt idx="2691">
                  <c:v>41.8</c:v>
                </c:pt>
                <c:pt idx="2692">
                  <c:v>43.1</c:v>
                </c:pt>
                <c:pt idx="2693">
                  <c:v>44.29</c:v>
                </c:pt>
                <c:pt idx="2694">
                  <c:v>44.27</c:v>
                </c:pt>
                <c:pt idx="2695">
                  <c:v>45.39</c:v>
                </c:pt>
                <c:pt idx="2696">
                  <c:v>44.98</c:v>
                </c:pt>
                <c:pt idx="2697">
                  <c:v>44.05</c:v>
                </c:pt>
                <c:pt idx="2698">
                  <c:v>46.04</c:v>
                </c:pt>
                <c:pt idx="2699">
                  <c:v>46.97</c:v>
                </c:pt>
                <c:pt idx="2700">
                  <c:v>48.35</c:v>
                </c:pt>
                <c:pt idx="2701">
                  <c:v>49.23</c:v>
                </c:pt>
                <c:pt idx="2702">
                  <c:v>49.85</c:v>
                </c:pt>
                <c:pt idx="2703">
                  <c:v>50.89</c:v>
                </c:pt>
                <c:pt idx="2704">
                  <c:v>50.88</c:v>
                </c:pt>
                <c:pt idx="2705">
                  <c:v>49.16</c:v>
                </c:pt>
                <c:pt idx="2706">
                  <c:v>49.96</c:v>
                </c:pt>
                <c:pt idx="2707">
                  <c:v>49.05</c:v>
                </c:pt>
                <c:pt idx="2708">
                  <c:v>49.67</c:v>
                </c:pt>
                <c:pt idx="2709">
                  <c:v>49.92</c:v>
                </c:pt>
                <c:pt idx="2710">
                  <c:v>49.26</c:v>
                </c:pt>
                <c:pt idx="2711">
                  <c:v>48.37</c:v>
                </c:pt>
                <c:pt idx="2712">
                  <c:v>47.04</c:v>
                </c:pt>
                <c:pt idx="2713">
                  <c:v>45.45</c:v>
                </c:pt>
                <c:pt idx="2714">
                  <c:v>46.83</c:v>
                </c:pt>
                <c:pt idx="2715">
                  <c:v>47.63</c:v>
                </c:pt>
                <c:pt idx="2716">
                  <c:v>47.26</c:v>
                </c:pt>
                <c:pt idx="2717">
                  <c:v>49.99</c:v>
                </c:pt>
                <c:pt idx="2718">
                  <c:v>48.01</c:v>
                </c:pt>
                <c:pt idx="2719">
                  <c:v>48.32</c:v>
                </c:pt>
                <c:pt idx="2720">
                  <c:v>47.1</c:v>
                </c:pt>
                <c:pt idx="2721">
                  <c:v>45.85</c:v>
                </c:pt>
                <c:pt idx="2722">
                  <c:v>46.59</c:v>
                </c:pt>
                <c:pt idx="2723">
                  <c:v>45.77</c:v>
                </c:pt>
                <c:pt idx="2724">
                  <c:v>45.95</c:v>
                </c:pt>
                <c:pt idx="2725">
                  <c:v>45.88</c:v>
                </c:pt>
                <c:pt idx="2726">
                  <c:v>46.83</c:v>
                </c:pt>
                <c:pt idx="2727">
                  <c:v>47.65</c:v>
                </c:pt>
                <c:pt idx="2728">
                  <c:v>45.89</c:v>
                </c:pt>
                <c:pt idx="2729">
                  <c:v>47.35</c:v>
                </c:pt>
                <c:pt idx="2730">
                  <c:v>45.97</c:v>
                </c:pt>
                <c:pt idx="2731">
                  <c:v>48.69</c:v>
                </c:pt>
                <c:pt idx="2732">
                  <c:v>49.24</c:v>
                </c:pt>
                <c:pt idx="2733">
                  <c:v>49.06</c:v>
                </c:pt>
                <c:pt idx="2734">
                  <c:v>50.89</c:v>
                </c:pt>
                <c:pt idx="2735">
                  <c:v>50.87</c:v>
                </c:pt>
                <c:pt idx="2736">
                  <c:v>51.86</c:v>
                </c:pt>
                <c:pt idx="2737">
                  <c:v>52.51</c:v>
                </c:pt>
                <c:pt idx="2738">
                  <c:v>51.93</c:v>
                </c:pt>
                <c:pt idx="2739">
                  <c:v>53.14</c:v>
                </c:pt>
                <c:pt idx="2740">
                  <c:v>52.41</c:v>
                </c:pt>
                <c:pt idx="2741">
                  <c:v>52.03</c:v>
                </c:pt>
                <c:pt idx="2742">
                  <c:v>51.95</c:v>
                </c:pt>
                <c:pt idx="2743">
                  <c:v>51.52</c:v>
                </c:pt>
                <c:pt idx="2744">
                  <c:v>51.68</c:v>
                </c:pt>
                <c:pt idx="2745">
                  <c:v>52.67</c:v>
                </c:pt>
                <c:pt idx="2746">
                  <c:v>51.38</c:v>
                </c:pt>
                <c:pt idx="2747">
                  <c:v>51.78</c:v>
                </c:pt>
                <c:pt idx="2748">
                  <c:v>51.46</c:v>
                </c:pt>
                <c:pt idx="2749">
                  <c:v>50.79</c:v>
                </c:pt>
                <c:pt idx="2750">
                  <c:v>49.98</c:v>
                </c:pt>
                <c:pt idx="2751">
                  <c:v>50.47</c:v>
                </c:pt>
                <c:pt idx="2752">
                  <c:v>49.71</c:v>
                </c:pt>
                <c:pt idx="2753">
                  <c:v>48.3</c:v>
                </c:pt>
                <c:pt idx="2754">
                  <c:v>48.14</c:v>
                </c:pt>
                <c:pt idx="2755">
                  <c:v>46.35</c:v>
                </c:pt>
                <c:pt idx="2756">
                  <c:v>45.58</c:v>
                </c:pt>
                <c:pt idx="2757">
                  <c:v>46.15</c:v>
                </c:pt>
                <c:pt idx="2758">
                  <c:v>46.04</c:v>
                </c:pt>
                <c:pt idx="2759">
                  <c:v>46.36</c:v>
                </c:pt>
                <c:pt idx="2760">
                  <c:v>45.84</c:v>
                </c:pt>
                <c:pt idx="2761">
                  <c:v>44.75</c:v>
                </c:pt>
                <c:pt idx="2762">
                  <c:v>44.43</c:v>
                </c:pt>
                <c:pt idx="2763">
                  <c:v>46.63</c:v>
                </c:pt>
                <c:pt idx="2764">
                  <c:v>46.49</c:v>
                </c:pt>
                <c:pt idx="2765">
                  <c:v>46.86</c:v>
                </c:pt>
                <c:pt idx="2766">
                  <c:v>48.9</c:v>
                </c:pt>
                <c:pt idx="2767">
                  <c:v>49.12</c:v>
                </c:pt>
                <c:pt idx="2768">
                  <c:v>48.95</c:v>
                </c:pt>
                <c:pt idx="2769">
                  <c:v>49</c:v>
                </c:pt>
                <c:pt idx="2770">
                  <c:v>47.24</c:v>
                </c:pt>
                <c:pt idx="2771">
                  <c:v>48.24</c:v>
                </c:pt>
                <c:pt idx="2772">
                  <c:v>46.38</c:v>
                </c:pt>
                <c:pt idx="2773">
                  <c:v>50.47</c:v>
                </c:pt>
                <c:pt idx="2774">
                  <c:v>53.94</c:v>
                </c:pt>
                <c:pt idx="2775">
                  <c:v>54.46</c:v>
                </c:pt>
                <c:pt idx="2776">
                  <c:v>54.94</c:v>
                </c:pt>
                <c:pt idx="2777">
                  <c:v>53.93</c:v>
                </c:pt>
                <c:pt idx="2778">
                  <c:v>53</c:v>
                </c:pt>
                <c:pt idx="2779">
                  <c:v>53.89</c:v>
                </c:pt>
                <c:pt idx="2780">
                  <c:v>54.33</c:v>
                </c:pt>
                <c:pt idx="2781">
                  <c:v>55.69</c:v>
                </c:pt>
                <c:pt idx="2782">
                  <c:v>55.72</c:v>
                </c:pt>
                <c:pt idx="2783">
                  <c:v>53.9</c:v>
                </c:pt>
                <c:pt idx="2784">
                  <c:v>54.02</c:v>
                </c:pt>
                <c:pt idx="2785">
                  <c:v>55.21</c:v>
                </c:pt>
                <c:pt idx="2786">
                  <c:v>54.92</c:v>
                </c:pt>
                <c:pt idx="2787">
                  <c:v>55.35</c:v>
                </c:pt>
                <c:pt idx="2788">
                  <c:v>54.46</c:v>
                </c:pt>
                <c:pt idx="2789">
                  <c:v>55.05</c:v>
                </c:pt>
                <c:pt idx="2790">
                  <c:v>55.16</c:v>
                </c:pt>
                <c:pt idx="2791">
                  <c:v>56.09</c:v>
                </c:pt>
                <c:pt idx="2792">
                  <c:v>56.22</c:v>
                </c:pt>
                <c:pt idx="2793">
                  <c:v>56.14</c:v>
                </c:pt>
                <c:pt idx="2794">
                  <c:v>56.82</c:v>
                </c:pt>
                <c:pt idx="2795">
                  <c:v>55.47</c:v>
                </c:pt>
                <c:pt idx="2796">
                  <c:v>56.46</c:v>
                </c:pt>
                <c:pt idx="2797">
                  <c:v>56.89</c:v>
                </c:pt>
                <c:pt idx="2798">
                  <c:v>57.1</c:v>
                </c:pt>
                <c:pt idx="2799">
                  <c:v>54.94</c:v>
                </c:pt>
                <c:pt idx="2800">
                  <c:v>53.64</c:v>
                </c:pt>
                <c:pt idx="2801">
                  <c:v>55.1</c:v>
                </c:pt>
                <c:pt idx="2802">
                  <c:v>56.01</c:v>
                </c:pt>
                <c:pt idx="2803">
                  <c:v>55.45</c:v>
                </c:pt>
                <c:pt idx="2804">
                  <c:v>55.86</c:v>
                </c:pt>
                <c:pt idx="2805">
                  <c:v>55.47</c:v>
                </c:pt>
                <c:pt idx="2806">
                  <c:v>53.92</c:v>
                </c:pt>
                <c:pt idx="2807">
                  <c:v>54.16</c:v>
                </c:pt>
                <c:pt idx="2808">
                  <c:v>55.49</c:v>
                </c:pt>
                <c:pt idx="2809">
                  <c:v>55.23</c:v>
                </c:pt>
                <c:pt idx="2810">
                  <c:v>55.44</c:v>
                </c:pt>
                <c:pt idx="2811">
                  <c:v>56.24</c:v>
                </c:pt>
                <c:pt idx="2812">
                  <c:v>55.52</c:v>
                </c:pt>
                <c:pt idx="2813">
                  <c:v>55.23</c:v>
                </c:pt>
                <c:pt idx="2814">
                  <c:v>55.7</c:v>
                </c:pt>
                <c:pt idx="2815">
                  <c:v>56.8</c:v>
                </c:pt>
                <c:pt idx="2816">
                  <c:v>56.56</c:v>
                </c:pt>
                <c:pt idx="2817">
                  <c:v>56.81</c:v>
                </c:pt>
                <c:pt idx="2818">
                  <c:v>55.72</c:v>
                </c:pt>
                <c:pt idx="2819">
                  <c:v>55.05</c:v>
                </c:pt>
                <c:pt idx="2820">
                  <c:v>55.12</c:v>
                </c:pt>
                <c:pt idx="2821">
                  <c:v>55.63</c:v>
                </c:pt>
                <c:pt idx="2822">
                  <c:v>56.7</c:v>
                </c:pt>
                <c:pt idx="2823">
                  <c:v>55.59</c:v>
                </c:pt>
                <c:pt idx="2824">
                  <c:v>55.97</c:v>
                </c:pt>
                <c:pt idx="2825">
                  <c:v>55.75</c:v>
                </c:pt>
                <c:pt idx="2826">
                  <c:v>55.65</c:v>
                </c:pt>
                <c:pt idx="2827">
                  <c:v>55.81</c:v>
                </c:pt>
                <c:pt idx="2828">
                  <c:v>56.18</c:v>
                </c:pt>
                <c:pt idx="2829">
                  <c:v>56.66</c:v>
                </c:pt>
                <c:pt idx="2830">
                  <c:v>55.84</c:v>
                </c:pt>
                <c:pt idx="2831">
                  <c:v>56.58</c:v>
                </c:pt>
                <c:pt idx="2832">
                  <c:v>55.99</c:v>
                </c:pt>
                <c:pt idx="2833">
                  <c:v>56.36</c:v>
                </c:pt>
                <c:pt idx="2834">
                  <c:v>55.08</c:v>
                </c:pt>
                <c:pt idx="2835">
                  <c:v>55.9</c:v>
                </c:pt>
                <c:pt idx="2836">
                  <c:v>56.01</c:v>
                </c:pt>
                <c:pt idx="2837">
                  <c:v>55.92</c:v>
                </c:pt>
                <c:pt idx="2838">
                  <c:v>53.11</c:v>
                </c:pt>
                <c:pt idx="2839">
                  <c:v>52.19</c:v>
                </c:pt>
                <c:pt idx="2840">
                  <c:v>51.37</c:v>
                </c:pt>
                <c:pt idx="2841">
                  <c:v>51.35</c:v>
                </c:pt>
                <c:pt idx="2842">
                  <c:v>50.92</c:v>
                </c:pt>
                <c:pt idx="2843">
                  <c:v>51.81</c:v>
                </c:pt>
                <c:pt idx="2844">
                  <c:v>51.74</c:v>
                </c:pt>
                <c:pt idx="2845">
                  <c:v>51.76</c:v>
                </c:pt>
                <c:pt idx="2846">
                  <c:v>51.62</c:v>
                </c:pt>
                <c:pt idx="2847">
                  <c:v>50.96</c:v>
                </c:pt>
                <c:pt idx="2848">
                  <c:v>50.64</c:v>
                </c:pt>
                <c:pt idx="2849">
                  <c:v>50.56</c:v>
                </c:pt>
                <c:pt idx="2850">
                  <c:v>50.8</c:v>
                </c:pt>
                <c:pt idx="2851">
                  <c:v>50.75</c:v>
                </c:pt>
                <c:pt idx="2852">
                  <c:v>51.33</c:v>
                </c:pt>
                <c:pt idx="2853">
                  <c:v>52.42</c:v>
                </c:pt>
                <c:pt idx="2854">
                  <c:v>52.96</c:v>
                </c:pt>
                <c:pt idx="2855">
                  <c:v>52.83</c:v>
                </c:pt>
                <c:pt idx="2856">
                  <c:v>53.12</c:v>
                </c:pt>
                <c:pt idx="2857">
                  <c:v>54.17</c:v>
                </c:pt>
                <c:pt idx="2858">
                  <c:v>54.36</c:v>
                </c:pt>
                <c:pt idx="2859">
                  <c:v>54.89</c:v>
                </c:pt>
                <c:pt idx="2860">
                  <c:v>55.24</c:v>
                </c:pt>
                <c:pt idx="2861">
                  <c:v>55.98</c:v>
                </c:pt>
                <c:pt idx="2862">
                  <c:v>56.23</c:v>
                </c:pt>
                <c:pt idx="2863">
                  <c:v>55.86</c:v>
                </c:pt>
                <c:pt idx="2864">
                  <c:v>55.89</c:v>
                </c:pt>
                <c:pt idx="2865">
                  <c:v>55.36</c:v>
                </c:pt>
                <c:pt idx="2866">
                  <c:v>54.89</c:v>
                </c:pt>
                <c:pt idx="2867">
                  <c:v>52.93</c:v>
                </c:pt>
                <c:pt idx="2868">
                  <c:v>52.99</c:v>
                </c:pt>
                <c:pt idx="2869">
                  <c:v>51.6</c:v>
                </c:pt>
                <c:pt idx="2870">
                  <c:v>52.1</c:v>
                </c:pt>
                <c:pt idx="2871">
                  <c:v>51.82</c:v>
                </c:pt>
                <c:pt idx="2872">
                  <c:v>51.44</c:v>
                </c:pt>
                <c:pt idx="2873">
                  <c:v>51.73</c:v>
                </c:pt>
                <c:pt idx="2874">
                  <c:v>50.46</c:v>
                </c:pt>
                <c:pt idx="2875">
                  <c:v>50.79</c:v>
                </c:pt>
                <c:pt idx="2876">
                  <c:v>48.38</c:v>
                </c:pt>
                <c:pt idx="2877">
                  <c:v>49.1</c:v>
                </c:pt>
                <c:pt idx="2878">
                  <c:v>49.34</c:v>
                </c:pt>
                <c:pt idx="2879">
                  <c:v>48.73</c:v>
                </c:pt>
                <c:pt idx="2880">
                  <c:v>50.22</c:v>
                </c:pt>
                <c:pt idx="2881">
                  <c:v>50.77</c:v>
                </c:pt>
                <c:pt idx="2882">
                  <c:v>50.84</c:v>
                </c:pt>
                <c:pt idx="2883">
                  <c:v>51.82</c:v>
                </c:pt>
                <c:pt idx="2884">
                  <c:v>51.65</c:v>
                </c:pt>
                <c:pt idx="2885">
                  <c:v>52.21</c:v>
                </c:pt>
                <c:pt idx="2886">
                  <c:v>52.51</c:v>
                </c:pt>
                <c:pt idx="2887">
                  <c:v>53.61</c:v>
                </c:pt>
                <c:pt idx="2888">
                  <c:v>53.87</c:v>
                </c:pt>
                <c:pt idx="2889">
                  <c:v>54.15</c:v>
                </c:pt>
                <c:pt idx="2890">
                  <c:v>53.96</c:v>
                </c:pt>
                <c:pt idx="2891">
                  <c:v>51.46</c:v>
                </c:pt>
                <c:pt idx="2892">
                  <c:v>52.15</c:v>
                </c:pt>
                <c:pt idx="2893">
                  <c:v>52.29</c:v>
                </c:pt>
                <c:pt idx="2894">
                  <c:v>51.84</c:v>
                </c:pt>
                <c:pt idx="2895">
                  <c:v>50.31</c:v>
                </c:pt>
                <c:pt idx="2896">
                  <c:v>50.63</c:v>
                </c:pt>
                <c:pt idx="2897">
                  <c:v>49.95</c:v>
                </c:pt>
                <c:pt idx="2898">
                  <c:v>49.38</c:v>
                </c:pt>
                <c:pt idx="2899">
                  <c:v>48.24</c:v>
                </c:pt>
                <c:pt idx="2900">
                  <c:v>48.19</c:v>
                </c:pt>
                <c:pt idx="2901">
                  <c:v>48.02</c:v>
                </c:pt>
                <c:pt idx="2902">
                  <c:v>48.27</c:v>
                </c:pt>
                <c:pt idx="2903">
                  <c:v>48.3</c:v>
                </c:pt>
                <c:pt idx="2904">
                  <c:v>45.82</c:v>
                </c:pt>
                <c:pt idx="2905">
                  <c:v>44.48</c:v>
                </c:pt>
                <c:pt idx="2906">
                  <c:v>47.9</c:v>
                </c:pt>
                <c:pt idx="2907">
                  <c:v>49.56</c:v>
                </c:pt>
                <c:pt idx="2908">
                  <c:v>48.51</c:v>
                </c:pt>
                <c:pt idx="2909">
                  <c:v>46.91</c:v>
                </c:pt>
                <c:pt idx="2910">
                  <c:v>47.1</c:v>
                </c:pt>
                <c:pt idx="2911">
                  <c:v>47.34</c:v>
                </c:pt>
                <c:pt idx="2912">
                  <c:v>49.05</c:v>
                </c:pt>
                <c:pt idx="2913">
                  <c:v>48.47</c:v>
                </c:pt>
                <c:pt idx="2914">
                  <c:v>48.7</c:v>
                </c:pt>
                <c:pt idx="2915">
                  <c:v>49.09</c:v>
                </c:pt>
                <c:pt idx="2916">
                  <c:v>49.3</c:v>
                </c:pt>
                <c:pt idx="2917">
                  <c:v>50.53</c:v>
                </c:pt>
                <c:pt idx="2918">
                  <c:v>52.38</c:v>
                </c:pt>
                <c:pt idx="2919">
                  <c:v>51.61</c:v>
                </c:pt>
                <c:pt idx="2920">
                  <c:v>52.23</c:v>
                </c:pt>
                <c:pt idx="2921">
                  <c:v>50.28</c:v>
                </c:pt>
                <c:pt idx="2922">
                  <c:v>51.95</c:v>
                </c:pt>
                <c:pt idx="2923">
                  <c:v>52.03</c:v>
                </c:pt>
                <c:pt idx="2924">
                  <c:v>51.38</c:v>
                </c:pt>
                <c:pt idx="2925">
                  <c:v>52.71</c:v>
                </c:pt>
                <c:pt idx="2926">
                  <c:v>52.75</c:v>
                </c:pt>
                <c:pt idx="2927">
                  <c:v>52.34</c:v>
                </c:pt>
                <c:pt idx="2928">
                  <c:v>53.38</c:v>
                </c:pt>
                <c:pt idx="2929">
                  <c:v>54.2</c:v>
                </c:pt>
                <c:pt idx="2930">
                  <c:v>53.78</c:v>
                </c:pt>
                <c:pt idx="2931">
                  <c:v>53.84</c:v>
                </c:pt>
                <c:pt idx="2932">
                  <c:v>54.27</c:v>
                </c:pt>
                <c:pt idx="2933">
                  <c:v>55.16</c:v>
                </c:pt>
                <c:pt idx="2934">
                  <c:v>55.47</c:v>
                </c:pt>
                <c:pt idx="2935">
                  <c:v>55.62</c:v>
                </c:pt>
                <c:pt idx="2936">
                  <c:v>55.48</c:v>
                </c:pt>
                <c:pt idx="2937">
                  <c:v>55.14</c:v>
                </c:pt>
                <c:pt idx="2938">
                  <c:v>56.29</c:v>
                </c:pt>
                <c:pt idx="2939">
                  <c:v>56.43</c:v>
                </c:pt>
                <c:pt idx="2940">
                  <c:v>56.86</c:v>
                </c:pt>
                <c:pt idx="2941">
                  <c:v>59.02</c:v>
                </c:pt>
                <c:pt idx="2942">
                  <c:v>58.44</c:v>
                </c:pt>
                <c:pt idx="2943">
                  <c:v>57.9</c:v>
                </c:pt>
                <c:pt idx="2944">
                  <c:v>57.41</c:v>
                </c:pt>
                <c:pt idx="2945">
                  <c:v>57.54</c:v>
                </c:pt>
                <c:pt idx="2946">
                  <c:v>56.12</c:v>
                </c:pt>
                <c:pt idx="2947">
                  <c:v>56</c:v>
                </c:pt>
                <c:pt idx="2948">
                  <c:v>55.8</c:v>
                </c:pt>
                <c:pt idx="2949">
                  <c:v>57</c:v>
                </c:pt>
                <c:pt idx="2950">
                  <c:v>55.62</c:v>
                </c:pt>
                <c:pt idx="2951">
                  <c:v>55.79</c:v>
                </c:pt>
                <c:pt idx="2952">
                  <c:v>56.61</c:v>
                </c:pt>
                <c:pt idx="2953">
                  <c:v>56.94</c:v>
                </c:pt>
                <c:pt idx="2954">
                  <c:v>57.17</c:v>
                </c:pt>
                <c:pt idx="2955">
                  <c:v>57.82</c:v>
                </c:pt>
                <c:pt idx="2956">
                  <c:v>57.88</c:v>
                </c:pt>
                <c:pt idx="2957">
                  <c:v>58.15</c:v>
                </c:pt>
                <c:pt idx="2958">
                  <c:v>57.23</c:v>
                </c:pt>
                <c:pt idx="2959">
                  <c:v>57.75</c:v>
                </c:pt>
                <c:pt idx="2960">
                  <c:v>57.37</c:v>
                </c:pt>
                <c:pt idx="2961">
                  <c:v>58.33</c:v>
                </c:pt>
                <c:pt idx="2962">
                  <c:v>58.44</c:v>
                </c:pt>
                <c:pt idx="2963">
                  <c:v>59.3</c:v>
                </c:pt>
                <c:pt idx="2964">
                  <c:v>60.44</c:v>
                </c:pt>
                <c:pt idx="2965">
                  <c:v>60.9</c:v>
                </c:pt>
                <c:pt idx="2966">
                  <c:v>61.37</c:v>
                </c:pt>
                <c:pt idx="2967">
                  <c:v>60.49</c:v>
                </c:pt>
                <c:pt idx="2968">
                  <c:v>62.07</c:v>
                </c:pt>
                <c:pt idx="2969">
                  <c:v>64.27</c:v>
                </c:pt>
                <c:pt idx="2970">
                  <c:v>63.69</c:v>
                </c:pt>
                <c:pt idx="2971">
                  <c:v>63.49</c:v>
                </c:pt>
                <c:pt idx="2972">
                  <c:v>63.93</c:v>
                </c:pt>
                <c:pt idx="2973">
                  <c:v>63.52</c:v>
                </c:pt>
                <c:pt idx="2974">
                  <c:v>63.16</c:v>
                </c:pt>
                <c:pt idx="2975">
                  <c:v>62.21</c:v>
                </c:pt>
                <c:pt idx="2976">
                  <c:v>61.36</c:v>
                </c:pt>
                <c:pt idx="2977">
                  <c:v>62.72</c:v>
                </c:pt>
                <c:pt idx="2978">
                  <c:v>62.57</c:v>
                </c:pt>
                <c:pt idx="2979">
                  <c:v>63.32</c:v>
                </c:pt>
                <c:pt idx="2980">
                  <c:v>63.55</c:v>
                </c:pt>
                <c:pt idx="2981">
                  <c:v>63.86</c:v>
                </c:pt>
                <c:pt idx="2982">
                  <c:v>63.84</c:v>
                </c:pt>
                <c:pt idx="2983">
                  <c:v>63.61</c:v>
                </c:pt>
                <c:pt idx="2984">
                  <c:v>63.11</c:v>
                </c:pt>
                <c:pt idx="2985">
                  <c:v>63.57</c:v>
                </c:pt>
                <c:pt idx="2986">
                  <c:v>63.73</c:v>
                </c:pt>
                <c:pt idx="2987">
                  <c:v>62.45</c:v>
                </c:pt>
                <c:pt idx="2988">
                  <c:v>62.86</c:v>
                </c:pt>
                <c:pt idx="2989">
                  <c:v>61.22</c:v>
                </c:pt>
                <c:pt idx="2990">
                  <c:v>62.2</c:v>
                </c:pt>
                <c:pt idx="2991">
                  <c:v>63.4</c:v>
                </c:pt>
                <c:pt idx="2992">
                  <c:v>64.69</c:v>
                </c:pt>
                <c:pt idx="2993">
                  <c:v>63.34</c:v>
                </c:pt>
                <c:pt idx="2994">
                  <c:v>62.44</c:v>
                </c:pt>
                <c:pt idx="2995">
                  <c:v>63.31</c:v>
                </c:pt>
                <c:pt idx="2996">
                  <c:v>63.23</c:v>
                </c:pt>
                <c:pt idx="2997">
                  <c:v>63.41</c:v>
                </c:pt>
                <c:pt idx="2998">
                  <c:v>63.8</c:v>
                </c:pt>
                <c:pt idx="2999">
                  <c:v>64.56</c:v>
                </c:pt>
                <c:pt idx="3000">
                  <c:v>64.900000000000006</c:v>
                </c:pt>
                <c:pt idx="3001">
                  <c:v>65.25</c:v>
                </c:pt>
                <c:pt idx="3002">
                  <c:v>66.569999999999993</c:v>
                </c:pt>
                <c:pt idx="3003">
                  <c:v>67.84</c:v>
                </c:pt>
                <c:pt idx="3004">
                  <c:v>68.069999999999993</c:v>
                </c:pt>
                <c:pt idx="3005">
                  <c:v>67.62</c:v>
                </c:pt>
                <c:pt idx="3006">
                  <c:v>67.78</c:v>
                </c:pt>
                <c:pt idx="3007">
                  <c:v>68.819999999999993</c:v>
                </c:pt>
                <c:pt idx="3008">
                  <c:v>69.2</c:v>
                </c:pt>
                <c:pt idx="3009">
                  <c:v>69.260000000000005</c:v>
                </c:pt>
                <c:pt idx="3010">
                  <c:v>69.87</c:v>
                </c:pt>
                <c:pt idx="3011">
                  <c:v>70.260000000000005</c:v>
                </c:pt>
                <c:pt idx="3012">
                  <c:v>69.150000000000006</c:v>
                </c:pt>
                <c:pt idx="3013">
                  <c:v>69.38</c:v>
                </c:pt>
                <c:pt idx="3014">
                  <c:v>69.31</c:v>
                </c:pt>
                <c:pt idx="3015">
                  <c:v>68.61</c:v>
                </c:pt>
                <c:pt idx="3016">
                  <c:v>69.03</c:v>
                </c:pt>
                <c:pt idx="3017">
                  <c:v>69.959999999999994</c:v>
                </c:pt>
                <c:pt idx="3018">
                  <c:v>70.53</c:v>
                </c:pt>
                <c:pt idx="3019">
                  <c:v>70.52</c:v>
                </c:pt>
                <c:pt idx="3020">
                  <c:v>69.459999999999994</c:v>
                </c:pt>
                <c:pt idx="3021">
                  <c:v>69.02</c:v>
                </c:pt>
                <c:pt idx="3022">
                  <c:v>69.05</c:v>
                </c:pt>
                <c:pt idx="3023">
                  <c:v>69.650000000000006</c:v>
                </c:pt>
                <c:pt idx="3024">
                  <c:v>68.58</c:v>
                </c:pt>
                <c:pt idx="3025">
                  <c:v>67.62</c:v>
                </c:pt>
                <c:pt idx="3026">
                  <c:v>66.86</c:v>
                </c:pt>
                <c:pt idx="3027">
                  <c:v>65.510000000000005</c:v>
                </c:pt>
                <c:pt idx="3028">
                  <c:v>64.81</c:v>
                </c:pt>
                <c:pt idx="3029">
                  <c:v>62.79</c:v>
                </c:pt>
                <c:pt idx="3030">
                  <c:v>64.36</c:v>
                </c:pt>
                <c:pt idx="3031">
                  <c:v>64.33</c:v>
                </c:pt>
                <c:pt idx="3032">
                  <c:v>64.84</c:v>
                </c:pt>
                <c:pt idx="3033">
                  <c:v>65.67</c:v>
                </c:pt>
                <c:pt idx="3034">
                  <c:v>65.25</c:v>
                </c:pt>
                <c:pt idx="3035">
                  <c:v>65.42</c:v>
                </c:pt>
                <c:pt idx="3036">
                  <c:v>66.39</c:v>
                </c:pt>
                <c:pt idx="3037">
                  <c:v>67.31</c:v>
                </c:pt>
                <c:pt idx="3038">
                  <c:v>67.5</c:v>
                </c:pt>
                <c:pt idx="3039">
                  <c:v>66.63</c:v>
                </c:pt>
                <c:pt idx="3040">
                  <c:v>65.78</c:v>
                </c:pt>
                <c:pt idx="3041">
                  <c:v>63.83</c:v>
                </c:pt>
                <c:pt idx="3042">
                  <c:v>64.37</c:v>
                </c:pt>
                <c:pt idx="3043">
                  <c:v>65.540000000000006</c:v>
                </c:pt>
                <c:pt idx="3044">
                  <c:v>65.790000000000006</c:v>
                </c:pt>
                <c:pt idx="3045">
                  <c:v>64.34</c:v>
                </c:pt>
                <c:pt idx="3046">
                  <c:v>63.61</c:v>
                </c:pt>
                <c:pt idx="3047">
                  <c:v>65.489999999999995</c:v>
                </c:pt>
                <c:pt idx="3048">
                  <c:v>64.95</c:v>
                </c:pt>
                <c:pt idx="3049">
                  <c:v>64.64</c:v>
                </c:pt>
                <c:pt idx="3050">
                  <c:v>64.89</c:v>
                </c:pt>
                <c:pt idx="3051">
                  <c:v>65.12</c:v>
                </c:pt>
                <c:pt idx="3052">
                  <c:v>66.209999999999994</c:v>
                </c:pt>
                <c:pt idx="3053">
                  <c:v>66.05</c:v>
                </c:pt>
                <c:pt idx="3054">
                  <c:v>67.42</c:v>
                </c:pt>
                <c:pt idx="3055">
                  <c:v>69.47</c:v>
                </c:pt>
                <c:pt idx="3056">
                  <c:v>68.91</c:v>
                </c:pt>
                <c:pt idx="3057">
                  <c:v>70.45</c:v>
                </c:pt>
                <c:pt idx="3058">
                  <c:v>70.12</c:v>
                </c:pt>
                <c:pt idx="3059">
                  <c:v>70.11</c:v>
                </c:pt>
                <c:pt idx="3060">
                  <c:v>69.53</c:v>
                </c:pt>
                <c:pt idx="3061">
                  <c:v>70.27</c:v>
                </c:pt>
                <c:pt idx="3062">
                  <c:v>67.64</c:v>
                </c:pt>
                <c:pt idx="3063">
                  <c:v>68.12</c:v>
                </c:pt>
                <c:pt idx="3064">
                  <c:v>68.02</c:v>
                </c:pt>
                <c:pt idx="3065">
                  <c:v>68.33</c:v>
                </c:pt>
                <c:pt idx="3066">
                  <c:v>67.11</c:v>
                </c:pt>
                <c:pt idx="3067">
                  <c:v>68.650000000000006</c:v>
                </c:pt>
                <c:pt idx="3068">
                  <c:v>71.040000000000006</c:v>
                </c:pt>
                <c:pt idx="3069">
                  <c:v>72.06</c:v>
                </c:pt>
                <c:pt idx="3070">
                  <c:v>72.02</c:v>
                </c:pt>
                <c:pt idx="3071">
                  <c:v>72.58</c:v>
                </c:pt>
                <c:pt idx="3072">
                  <c:v>71.42</c:v>
                </c:pt>
                <c:pt idx="3073">
                  <c:v>71.58</c:v>
                </c:pt>
                <c:pt idx="3074">
                  <c:v>73.48</c:v>
                </c:pt>
                <c:pt idx="3075">
                  <c:v>73.78</c:v>
                </c:pt>
                <c:pt idx="3076">
                  <c:v>74.06</c:v>
                </c:pt>
                <c:pt idx="3077">
                  <c:v>74.709999999999994</c:v>
                </c:pt>
                <c:pt idx="3078">
                  <c:v>73.86</c:v>
                </c:pt>
                <c:pt idx="3079">
                  <c:v>74</c:v>
                </c:pt>
                <c:pt idx="3080">
                  <c:v>74.739999999999995</c:v>
                </c:pt>
                <c:pt idx="3081">
                  <c:v>74.64</c:v>
                </c:pt>
                <c:pt idx="3082">
                  <c:v>75.17</c:v>
                </c:pt>
                <c:pt idx="3083">
                  <c:v>73.36</c:v>
                </c:pt>
                <c:pt idx="3084">
                  <c:v>73.62</c:v>
                </c:pt>
                <c:pt idx="3085">
                  <c:v>74.87</c:v>
                </c:pt>
                <c:pt idx="3086">
                  <c:v>75.52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009-4ACB-A9AD-1CCB8C7AD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62880"/>
        <c:axId val="83976960"/>
      </c:lineChart>
      <c:lineChart>
        <c:grouping val="stacked"/>
        <c:varyColors val="0"/>
        <c:ser>
          <c:idx val="1"/>
          <c:order val="1"/>
          <c:tx>
            <c:strRef>
              <c:f>'Brent x PETR4'!$D$3</c:f>
              <c:strCache>
                <c:ptCount val="1"/>
                <c:pt idx="0">
                  <c:v>PETR4</c:v>
                </c:pt>
              </c:strCache>
            </c:strRef>
          </c:tx>
          <c:marker>
            <c:symbol val="none"/>
          </c:marker>
          <c:cat>
            <c:numRef>
              <c:f>'Brent x PETR4'!$B$89:$B$3175</c:f>
              <c:numCache>
                <c:formatCode>m/d/yyyy</c:formatCode>
                <c:ptCount val="3087"/>
                <c:pt idx="0">
                  <c:v>38596</c:v>
                </c:pt>
                <c:pt idx="1">
                  <c:v>38597</c:v>
                </c:pt>
                <c:pt idx="2">
                  <c:v>38600</c:v>
                </c:pt>
                <c:pt idx="3">
                  <c:v>38601</c:v>
                </c:pt>
                <c:pt idx="4">
                  <c:v>38603</c:v>
                </c:pt>
                <c:pt idx="5">
                  <c:v>38604</c:v>
                </c:pt>
                <c:pt idx="6">
                  <c:v>38607</c:v>
                </c:pt>
                <c:pt idx="7">
                  <c:v>38608</c:v>
                </c:pt>
                <c:pt idx="8">
                  <c:v>38609</c:v>
                </c:pt>
                <c:pt idx="9">
                  <c:v>38610</c:v>
                </c:pt>
                <c:pt idx="10">
                  <c:v>38611</c:v>
                </c:pt>
                <c:pt idx="11">
                  <c:v>38614</c:v>
                </c:pt>
                <c:pt idx="12">
                  <c:v>38615</c:v>
                </c:pt>
                <c:pt idx="13">
                  <c:v>38616</c:v>
                </c:pt>
                <c:pt idx="14">
                  <c:v>38617</c:v>
                </c:pt>
                <c:pt idx="15">
                  <c:v>38618</c:v>
                </c:pt>
                <c:pt idx="16">
                  <c:v>38621</c:v>
                </c:pt>
                <c:pt idx="17">
                  <c:v>38622</c:v>
                </c:pt>
                <c:pt idx="18">
                  <c:v>38623</c:v>
                </c:pt>
                <c:pt idx="19">
                  <c:v>38624</c:v>
                </c:pt>
                <c:pt idx="20">
                  <c:v>38625</c:v>
                </c:pt>
                <c:pt idx="21">
                  <c:v>38628</c:v>
                </c:pt>
                <c:pt idx="22">
                  <c:v>38629</c:v>
                </c:pt>
                <c:pt idx="23">
                  <c:v>38630</c:v>
                </c:pt>
                <c:pt idx="24">
                  <c:v>38631</c:v>
                </c:pt>
                <c:pt idx="25">
                  <c:v>38632</c:v>
                </c:pt>
                <c:pt idx="26">
                  <c:v>38635</c:v>
                </c:pt>
                <c:pt idx="27">
                  <c:v>38636</c:v>
                </c:pt>
                <c:pt idx="28">
                  <c:v>38638</c:v>
                </c:pt>
                <c:pt idx="29">
                  <c:v>38639</c:v>
                </c:pt>
                <c:pt idx="30">
                  <c:v>38642</c:v>
                </c:pt>
                <c:pt idx="31">
                  <c:v>38643</c:v>
                </c:pt>
                <c:pt idx="32">
                  <c:v>38644</c:v>
                </c:pt>
                <c:pt idx="33">
                  <c:v>38645</c:v>
                </c:pt>
                <c:pt idx="34">
                  <c:v>38646</c:v>
                </c:pt>
                <c:pt idx="35">
                  <c:v>38649</c:v>
                </c:pt>
                <c:pt idx="36">
                  <c:v>38650</c:v>
                </c:pt>
                <c:pt idx="37">
                  <c:v>38651</c:v>
                </c:pt>
                <c:pt idx="38">
                  <c:v>38652</c:v>
                </c:pt>
                <c:pt idx="39">
                  <c:v>38653</c:v>
                </c:pt>
                <c:pt idx="40">
                  <c:v>38656</c:v>
                </c:pt>
                <c:pt idx="41">
                  <c:v>38657</c:v>
                </c:pt>
                <c:pt idx="42">
                  <c:v>38659</c:v>
                </c:pt>
                <c:pt idx="43">
                  <c:v>38660</c:v>
                </c:pt>
                <c:pt idx="44">
                  <c:v>38663</c:v>
                </c:pt>
                <c:pt idx="45">
                  <c:v>38664</c:v>
                </c:pt>
                <c:pt idx="46">
                  <c:v>38665</c:v>
                </c:pt>
                <c:pt idx="47">
                  <c:v>38666</c:v>
                </c:pt>
                <c:pt idx="48">
                  <c:v>38667</c:v>
                </c:pt>
                <c:pt idx="49">
                  <c:v>38670</c:v>
                </c:pt>
                <c:pt idx="50">
                  <c:v>38672</c:v>
                </c:pt>
                <c:pt idx="51">
                  <c:v>38673</c:v>
                </c:pt>
                <c:pt idx="52">
                  <c:v>38674</c:v>
                </c:pt>
                <c:pt idx="53">
                  <c:v>38677</c:v>
                </c:pt>
                <c:pt idx="54">
                  <c:v>38678</c:v>
                </c:pt>
                <c:pt idx="55">
                  <c:v>38679</c:v>
                </c:pt>
                <c:pt idx="56">
                  <c:v>38680</c:v>
                </c:pt>
                <c:pt idx="57">
                  <c:v>38681</c:v>
                </c:pt>
                <c:pt idx="58">
                  <c:v>38684</c:v>
                </c:pt>
                <c:pt idx="59">
                  <c:v>38685</c:v>
                </c:pt>
                <c:pt idx="60">
                  <c:v>38686</c:v>
                </c:pt>
                <c:pt idx="61">
                  <c:v>38687</c:v>
                </c:pt>
                <c:pt idx="62">
                  <c:v>38688</c:v>
                </c:pt>
                <c:pt idx="63">
                  <c:v>38691</c:v>
                </c:pt>
                <c:pt idx="64">
                  <c:v>38692</c:v>
                </c:pt>
                <c:pt idx="65">
                  <c:v>38693</c:v>
                </c:pt>
                <c:pt idx="66">
                  <c:v>38694</c:v>
                </c:pt>
                <c:pt idx="67">
                  <c:v>38695</c:v>
                </c:pt>
                <c:pt idx="68">
                  <c:v>38698</c:v>
                </c:pt>
                <c:pt idx="69">
                  <c:v>38699</c:v>
                </c:pt>
                <c:pt idx="70">
                  <c:v>38700</c:v>
                </c:pt>
                <c:pt idx="71">
                  <c:v>38701</c:v>
                </c:pt>
                <c:pt idx="72">
                  <c:v>38702</c:v>
                </c:pt>
                <c:pt idx="73">
                  <c:v>38705</c:v>
                </c:pt>
                <c:pt idx="74">
                  <c:v>38706</c:v>
                </c:pt>
                <c:pt idx="75">
                  <c:v>38707</c:v>
                </c:pt>
                <c:pt idx="76">
                  <c:v>38708</c:v>
                </c:pt>
                <c:pt idx="77">
                  <c:v>38709</c:v>
                </c:pt>
                <c:pt idx="78">
                  <c:v>38713</c:v>
                </c:pt>
                <c:pt idx="79">
                  <c:v>38714</c:v>
                </c:pt>
                <c:pt idx="80">
                  <c:v>38715</c:v>
                </c:pt>
                <c:pt idx="81">
                  <c:v>38720</c:v>
                </c:pt>
                <c:pt idx="82">
                  <c:v>38721</c:v>
                </c:pt>
                <c:pt idx="83">
                  <c:v>38722</c:v>
                </c:pt>
                <c:pt idx="84">
                  <c:v>38723</c:v>
                </c:pt>
                <c:pt idx="85">
                  <c:v>38726</c:v>
                </c:pt>
                <c:pt idx="86">
                  <c:v>38727</c:v>
                </c:pt>
                <c:pt idx="87">
                  <c:v>38728</c:v>
                </c:pt>
                <c:pt idx="88">
                  <c:v>38729</c:v>
                </c:pt>
                <c:pt idx="89">
                  <c:v>38730</c:v>
                </c:pt>
                <c:pt idx="90">
                  <c:v>38733</c:v>
                </c:pt>
                <c:pt idx="91">
                  <c:v>38734</c:v>
                </c:pt>
                <c:pt idx="92">
                  <c:v>38735</c:v>
                </c:pt>
                <c:pt idx="93">
                  <c:v>38736</c:v>
                </c:pt>
                <c:pt idx="94">
                  <c:v>38737</c:v>
                </c:pt>
                <c:pt idx="95">
                  <c:v>38740</c:v>
                </c:pt>
                <c:pt idx="96">
                  <c:v>38741</c:v>
                </c:pt>
                <c:pt idx="97">
                  <c:v>38743</c:v>
                </c:pt>
                <c:pt idx="98">
                  <c:v>38744</c:v>
                </c:pt>
                <c:pt idx="99">
                  <c:v>38747</c:v>
                </c:pt>
                <c:pt idx="100">
                  <c:v>38748</c:v>
                </c:pt>
                <c:pt idx="101">
                  <c:v>38749</c:v>
                </c:pt>
                <c:pt idx="102">
                  <c:v>38750</c:v>
                </c:pt>
                <c:pt idx="103">
                  <c:v>38751</c:v>
                </c:pt>
                <c:pt idx="104">
                  <c:v>38754</c:v>
                </c:pt>
                <c:pt idx="105">
                  <c:v>38755</c:v>
                </c:pt>
                <c:pt idx="106">
                  <c:v>38756</c:v>
                </c:pt>
                <c:pt idx="107">
                  <c:v>38757</c:v>
                </c:pt>
                <c:pt idx="108">
                  <c:v>38758</c:v>
                </c:pt>
                <c:pt idx="109">
                  <c:v>38761</c:v>
                </c:pt>
                <c:pt idx="110">
                  <c:v>38762</c:v>
                </c:pt>
                <c:pt idx="111">
                  <c:v>38763</c:v>
                </c:pt>
                <c:pt idx="112">
                  <c:v>38764</c:v>
                </c:pt>
                <c:pt idx="113">
                  <c:v>38765</c:v>
                </c:pt>
                <c:pt idx="114">
                  <c:v>38768</c:v>
                </c:pt>
                <c:pt idx="115">
                  <c:v>38769</c:v>
                </c:pt>
                <c:pt idx="116">
                  <c:v>38770</c:v>
                </c:pt>
                <c:pt idx="117">
                  <c:v>38771</c:v>
                </c:pt>
                <c:pt idx="118">
                  <c:v>38772</c:v>
                </c:pt>
                <c:pt idx="119">
                  <c:v>38777</c:v>
                </c:pt>
                <c:pt idx="120">
                  <c:v>38778</c:v>
                </c:pt>
                <c:pt idx="121">
                  <c:v>38779</c:v>
                </c:pt>
                <c:pt idx="122">
                  <c:v>38782</c:v>
                </c:pt>
                <c:pt idx="123">
                  <c:v>38783</c:v>
                </c:pt>
                <c:pt idx="124">
                  <c:v>38784</c:v>
                </c:pt>
                <c:pt idx="125">
                  <c:v>38785</c:v>
                </c:pt>
                <c:pt idx="126">
                  <c:v>38786</c:v>
                </c:pt>
                <c:pt idx="127">
                  <c:v>38789</c:v>
                </c:pt>
                <c:pt idx="128">
                  <c:v>38790</c:v>
                </c:pt>
                <c:pt idx="129">
                  <c:v>38791</c:v>
                </c:pt>
                <c:pt idx="130">
                  <c:v>38792</c:v>
                </c:pt>
                <c:pt idx="131">
                  <c:v>38793</c:v>
                </c:pt>
                <c:pt idx="132">
                  <c:v>38796</c:v>
                </c:pt>
                <c:pt idx="133">
                  <c:v>38797</c:v>
                </c:pt>
                <c:pt idx="134">
                  <c:v>38798</c:v>
                </c:pt>
                <c:pt idx="135">
                  <c:v>38799</c:v>
                </c:pt>
                <c:pt idx="136">
                  <c:v>38800</c:v>
                </c:pt>
                <c:pt idx="137">
                  <c:v>38803</c:v>
                </c:pt>
                <c:pt idx="138">
                  <c:v>38804</c:v>
                </c:pt>
                <c:pt idx="139">
                  <c:v>38805</c:v>
                </c:pt>
                <c:pt idx="140">
                  <c:v>38806</c:v>
                </c:pt>
                <c:pt idx="141">
                  <c:v>38807</c:v>
                </c:pt>
                <c:pt idx="142">
                  <c:v>38810</c:v>
                </c:pt>
                <c:pt idx="143">
                  <c:v>38811</c:v>
                </c:pt>
                <c:pt idx="144">
                  <c:v>38812</c:v>
                </c:pt>
                <c:pt idx="145">
                  <c:v>38813</c:v>
                </c:pt>
                <c:pt idx="146">
                  <c:v>38814</c:v>
                </c:pt>
                <c:pt idx="147">
                  <c:v>38817</c:v>
                </c:pt>
                <c:pt idx="148">
                  <c:v>38818</c:v>
                </c:pt>
                <c:pt idx="149">
                  <c:v>38819</c:v>
                </c:pt>
                <c:pt idx="150">
                  <c:v>38820</c:v>
                </c:pt>
                <c:pt idx="151">
                  <c:v>38824</c:v>
                </c:pt>
                <c:pt idx="152">
                  <c:v>38825</c:v>
                </c:pt>
                <c:pt idx="153">
                  <c:v>38826</c:v>
                </c:pt>
                <c:pt idx="154">
                  <c:v>38827</c:v>
                </c:pt>
                <c:pt idx="155">
                  <c:v>38831</c:v>
                </c:pt>
                <c:pt idx="156">
                  <c:v>38832</c:v>
                </c:pt>
                <c:pt idx="157">
                  <c:v>38833</c:v>
                </c:pt>
                <c:pt idx="158">
                  <c:v>38834</c:v>
                </c:pt>
                <c:pt idx="159">
                  <c:v>38835</c:v>
                </c:pt>
                <c:pt idx="160">
                  <c:v>38839</c:v>
                </c:pt>
                <c:pt idx="161">
                  <c:v>38840</c:v>
                </c:pt>
                <c:pt idx="162">
                  <c:v>38841</c:v>
                </c:pt>
                <c:pt idx="163">
                  <c:v>38842</c:v>
                </c:pt>
                <c:pt idx="164">
                  <c:v>38845</c:v>
                </c:pt>
                <c:pt idx="165">
                  <c:v>38846</c:v>
                </c:pt>
                <c:pt idx="166">
                  <c:v>38847</c:v>
                </c:pt>
                <c:pt idx="167">
                  <c:v>38848</c:v>
                </c:pt>
                <c:pt idx="168">
                  <c:v>38849</c:v>
                </c:pt>
                <c:pt idx="169">
                  <c:v>38852</c:v>
                </c:pt>
                <c:pt idx="170">
                  <c:v>38853</c:v>
                </c:pt>
                <c:pt idx="171">
                  <c:v>38854</c:v>
                </c:pt>
                <c:pt idx="172">
                  <c:v>38855</c:v>
                </c:pt>
                <c:pt idx="173">
                  <c:v>38856</c:v>
                </c:pt>
                <c:pt idx="174">
                  <c:v>38859</c:v>
                </c:pt>
                <c:pt idx="175">
                  <c:v>38860</c:v>
                </c:pt>
                <c:pt idx="176">
                  <c:v>38861</c:v>
                </c:pt>
                <c:pt idx="177">
                  <c:v>38862</c:v>
                </c:pt>
                <c:pt idx="178">
                  <c:v>38863</c:v>
                </c:pt>
                <c:pt idx="179">
                  <c:v>38867</c:v>
                </c:pt>
                <c:pt idx="180">
                  <c:v>38868</c:v>
                </c:pt>
                <c:pt idx="181">
                  <c:v>38869</c:v>
                </c:pt>
                <c:pt idx="182">
                  <c:v>38870</c:v>
                </c:pt>
                <c:pt idx="183">
                  <c:v>38873</c:v>
                </c:pt>
                <c:pt idx="184">
                  <c:v>38874</c:v>
                </c:pt>
                <c:pt idx="185">
                  <c:v>38875</c:v>
                </c:pt>
                <c:pt idx="186">
                  <c:v>38876</c:v>
                </c:pt>
                <c:pt idx="187">
                  <c:v>38877</c:v>
                </c:pt>
                <c:pt idx="188">
                  <c:v>38880</c:v>
                </c:pt>
                <c:pt idx="189">
                  <c:v>38881</c:v>
                </c:pt>
                <c:pt idx="190">
                  <c:v>38882</c:v>
                </c:pt>
                <c:pt idx="191">
                  <c:v>38884</c:v>
                </c:pt>
                <c:pt idx="192">
                  <c:v>38887</c:v>
                </c:pt>
                <c:pt idx="193">
                  <c:v>38888</c:v>
                </c:pt>
                <c:pt idx="194">
                  <c:v>38889</c:v>
                </c:pt>
                <c:pt idx="195">
                  <c:v>38890</c:v>
                </c:pt>
                <c:pt idx="196">
                  <c:v>38891</c:v>
                </c:pt>
                <c:pt idx="197">
                  <c:v>38894</c:v>
                </c:pt>
                <c:pt idx="198">
                  <c:v>38895</c:v>
                </c:pt>
                <c:pt idx="199">
                  <c:v>38896</c:v>
                </c:pt>
                <c:pt idx="200">
                  <c:v>38897</c:v>
                </c:pt>
                <c:pt idx="201">
                  <c:v>38898</c:v>
                </c:pt>
                <c:pt idx="202">
                  <c:v>38901</c:v>
                </c:pt>
                <c:pt idx="203">
                  <c:v>38902</c:v>
                </c:pt>
                <c:pt idx="204">
                  <c:v>38903</c:v>
                </c:pt>
                <c:pt idx="205">
                  <c:v>38904</c:v>
                </c:pt>
                <c:pt idx="206">
                  <c:v>38905</c:v>
                </c:pt>
                <c:pt idx="207">
                  <c:v>38908</c:v>
                </c:pt>
                <c:pt idx="208">
                  <c:v>38909</c:v>
                </c:pt>
                <c:pt idx="209">
                  <c:v>38910</c:v>
                </c:pt>
                <c:pt idx="210">
                  <c:v>38911</c:v>
                </c:pt>
                <c:pt idx="211">
                  <c:v>38912</c:v>
                </c:pt>
                <c:pt idx="212">
                  <c:v>38915</c:v>
                </c:pt>
                <c:pt idx="213">
                  <c:v>38916</c:v>
                </c:pt>
                <c:pt idx="214">
                  <c:v>38917</c:v>
                </c:pt>
                <c:pt idx="215">
                  <c:v>38918</c:v>
                </c:pt>
                <c:pt idx="216">
                  <c:v>38919</c:v>
                </c:pt>
                <c:pt idx="217">
                  <c:v>38922</c:v>
                </c:pt>
                <c:pt idx="218">
                  <c:v>38923</c:v>
                </c:pt>
                <c:pt idx="219">
                  <c:v>38924</c:v>
                </c:pt>
                <c:pt idx="220">
                  <c:v>38925</c:v>
                </c:pt>
                <c:pt idx="221">
                  <c:v>38926</c:v>
                </c:pt>
                <c:pt idx="222">
                  <c:v>38929</c:v>
                </c:pt>
                <c:pt idx="223">
                  <c:v>38930</c:v>
                </c:pt>
                <c:pt idx="224">
                  <c:v>38931</c:v>
                </c:pt>
                <c:pt idx="225">
                  <c:v>38932</c:v>
                </c:pt>
                <c:pt idx="226">
                  <c:v>38933</c:v>
                </c:pt>
                <c:pt idx="227">
                  <c:v>38936</c:v>
                </c:pt>
                <c:pt idx="228">
                  <c:v>38937</c:v>
                </c:pt>
                <c:pt idx="229">
                  <c:v>38938</c:v>
                </c:pt>
                <c:pt idx="230">
                  <c:v>38939</c:v>
                </c:pt>
                <c:pt idx="231">
                  <c:v>38940</c:v>
                </c:pt>
                <c:pt idx="232">
                  <c:v>38943</c:v>
                </c:pt>
                <c:pt idx="233">
                  <c:v>38944</c:v>
                </c:pt>
                <c:pt idx="234">
                  <c:v>38945</c:v>
                </c:pt>
                <c:pt idx="235">
                  <c:v>38946</c:v>
                </c:pt>
                <c:pt idx="236">
                  <c:v>38947</c:v>
                </c:pt>
                <c:pt idx="237">
                  <c:v>38950</c:v>
                </c:pt>
                <c:pt idx="238">
                  <c:v>38951</c:v>
                </c:pt>
                <c:pt idx="239">
                  <c:v>38952</c:v>
                </c:pt>
                <c:pt idx="240">
                  <c:v>38953</c:v>
                </c:pt>
                <c:pt idx="241">
                  <c:v>38954</c:v>
                </c:pt>
                <c:pt idx="242">
                  <c:v>38957</c:v>
                </c:pt>
                <c:pt idx="243">
                  <c:v>38958</c:v>
                </c:pt>
                <c:pt idx="244">
                  <c:v>38959</c:v>
                </c:pt>
                <c:pt idx="245">
                  <c:v>38960</c:v>
                </c:pt>
                <c:pt idx="246">
                  <c:v>38961</c:v>
                </c:pt>
                <c:pt idx="247">
                  <c:v>38964</c:v>
                </c:pt>
                <c:pt idx="248">
                  <c:v>38965</c:v>
                </c:pt>
                <c:pt idx="249">
                  <c:v>38966</c:v>
                </c:pt>
                <c:pt idx="250">
                  <c:v>38968</c:v>
                </c:pt>
                <c:pt idx="251">
                  <c:v>38971</c:v>
                </c:pt>
                <c:pt idx="252">
                  <c:v>38972</c:v>
                </c:pt>
                <c:pt idx="253">
                  <c:v>38973</c:v>
                </c:pt>
                <c:pt idx="254">
                  <c:v>38974</c:v>
                </c:pt>
                <c:pt idx="255">
                  <c:v>38975</c:v>
                </c:pt>
                <c:pt idx="256">
                  <c:v>38978</c:v>
                </c:pt>
                <c:pt idx="257">
                  <c:v>38979</c:v>
                </c:pt>
                <c:pt idx="258">
                  <c:v>38980</c:v>
                </c:pt>
                <c:pt idx="259">
                  <c:v>38981</c:v>
                </c:pt>
                <c:pt idx="260">
                  <c:v>38982</c:v>
                </c:pt>
                <c:pt idx="261">
                  <c:v>38985</c:v>
                </c:pt>
                <c:pt idx="262">
                  <c:v>38986</c:v>
                </c:pt>
                <c:pt idx="263">
                  <c:v>38987</c:v>
                </c:pt>
                <c:pt idx="264">
                  <c:v>38988</c:v>
                </c:pt>
                <c:pt idx="265">
                  <c:v>38989</c:v>
                </c:pt>
                <c:pt idx="266">
                  <c:v>38992</c:v>
                </c:pt>
                <c:pt idx="267">
                  <c:v>38993</c:v>
                </c:pt>
                <c:pt idx="268">
                  <c:v>38994</c:v>
                </c:pt>
                <c:pt idx="269">
                  <c:v>38995</c:v>
                </c:pt>
                <c:pt idx="270">
                  <c:v>38996</c:v>
                </c:pt>
                <c:pt idx="271">
                  <c:v>38999</c:v>
                </c:pt>
                <c:pt idx="272">
                  <c:v>39000</c:v>
                </c:pt>
                <c:pt idx="273">
                  <c:v>39001</c:v>
                </c:pt>
                <c:pt idx="274">
                  <c:v>39003</c:v>
                </c:pt>
                <c:pt idx="275">
                  <c:v>39006</c:v>
                </c:pt>
                <c:pt idx="276">
                  <c:v>39007</c:v>
                </c:pt>
                <c:pt idx="277">
                  <c:v>39008</c:v>
                </c:pt>
                <c:pt idx="278">
                  <c:v>39009</c:v>
                </c:pt>
                <c:pt idx="279">
                  <c:v>39010</c:v>
                </c:pt>
                <c:pt idx="280">
                  <c:v>39013</c:v>
                </c:pt>
                <c:pt idx="281">
                  <c:v>39014</c:v>
                </c:pt>
                <c:pt idx="282">
                  <c:v>39015</c:v>
                </c:pt>
                <c:pt idx="283">
                  <c:v>39016</c:v>
                </c:pt>
                <c:pt idx="284">
                  <c:v>39017</c:v>
                </c:pt>
                <c:pt idx="285">
                  <c:v>39020</c:v>
                </c:pt>
                <c:pt idx="286">
                  <c:v>39021</c:v>
                </c:pt>
                <c:pt idx="287">
                  <c:v>39022</c:v>
                </c:pt>
                <c:pt idx="288">
                  <c:v>39024</c:v>
                </c:pt>
                <c:pt idx="289">
                  <c:v>39027</c:v>
                </c:pt>
                <c:pt idx="290">
                  <c:v>39028</c:v>
                </c:pt>
                <c:pt idx="291">
                  <c:v>39029</c:v>
                </c:pt>
                <c:pt idx="292">
                  <c:v>39030</c:v>
                </c:pt>
                <c:pt idx="293">
                  <c:v>39031</c:v>
                </c:pt>
                <c:pt idx="294">
                  <c:v>39034</c:v>
                </c:pt>
                <c:pt idx="295">
                  <c:v>39035</c:v>
                </c:pt>
                <c:pt idx="296">
                  <c:v>39037</c:v>
                </c:pt>
                <c:pt idx="297">
                  <c:v>39038</c:v>
                </c:pt>
                <c:pt idx="298">
                  <c:v>39042</c:v>
                </c:pt>
                <c:pt idx="299">
                  <c:v>39043</c:v>
                </c:pt>
                <c:pt idx="300">
                  <c:v>39044</c:v>
                </c:pt>
                <c:pt idx="301">
                  <c:v>39045</c:v>
                </c:pt>
                <c:pt idx="302">
                  <c:v>39048</c:v>
                </c:pt>
                <c:pt idx="303">
                  <c:v>39049</c:v>
                </c:pt>
                <c:pt idx="304">
                  <c:v>39050</c:v>
                </c:pt>
                <c:pt idx="305">
                  <c:v>39051</c:v>
                </c:pt>
                <c:pt idx="306">
                  <c:v>39052</c:v>
                </c:pt>
                <c:pt idx="307">
                  <c:v>39055</c:v>
                </c:pt>
                <c:pt idx="308">
                  <c:v>39056</c:v>
                </c:pt>
                <c:pt idx="309">
                  <c:v>39057</c:v>
                </c:pt>
                <c:pt idx="310">
                  <c:v>39058</c:v>
                </c:pt>
                <c:pt idx="311">
                  <c:v>39059</c:v>
                </c:pt>
                <c:pt idx="312">
                  <c:v>39062</c:v>
                </c:pt>
                <c:pt idx="313">
                  <c:v>39063</c:v>
                </c:pt>
                <c:pt idx="314">
                  <c:v>39064</c:v>
                </c:pt>
                <c:pt idx="315">
                  <c:v>39065</c:v>
                </c:pt>
                <c:pt idx="316">
                  <c:v>39066</c:v>
                </c:pt>
                <c:pt idx="317">
                  <c:v>39069</c:v>
                </c:pt>
                <c:pt idx="318">
                  <c:v>39070</c:v>
                </c:pt>
                <c:pt idx="319">
                  <c:v>39071</c:v>
                </c:pt>
                <c:pt idx="320">
                  <c:v>39072</c:v>
                </c:pt>
                <c:pt idx="321">
                  <c:v>39073</c:v>
                </c:pt>
                <c:pt idx="322">
                  <c:v>39077</c:v>
                </c:pt>
                <c:pt idx="323">
                  <c:v>39078</c:v>
                </c:pt>
                <c:pt idx="324">
                  <c:v>39079</c:v>
                </c:pt>
                <c:pt idx="325">
                  <c:v>39084</c:v>
                </c:pt>
                <c:pt idx="326">
                  <c:v>39085</c:v>
                </c:pt>
                <c:pt idx="327">
                  <c:v>39086</c:v>
                </c:pt>
                <c:pt idx="328">
                  <c:v>39087</c:v>
                </c:pt>
                <c:pt idx="329">
                  <c:v>39090</c:v>
                </c:pt>
                <c:pt idx="330">
                  <c:v>39091</c:v>
                </c:pt>
                <c:pt idx="331">
                  <c:v>39092</c:v>
                </c:pt>
                <c:pt idx="332">
                  <c:v>39093</c:v>
                </c:pt>
                <c:pt idx="333">
                  <c:v>39094</c:v>
                </c:pt>
                <c:pt idx="334">
                  <c:v>39097</c:v>
                </c:pt>
                <c:pt idx="335">
                  <c:v>39098</c:v>
                </c:pt>
                <c:pt idx="336">
                  <c:v>39099</c:v>
                </c:pt>
                <c:pt idx="337">
                  <c:v>39100</c:v>
                </c:pt>
                <c:pt idx="338">
                  <c:v>39101</c:v>
                </c:pt>
                <c:pt idx="339">
                  <c:v>39104</c:v>
                </c:pt>
                <c:pt idx="340">
                  <c:v>39105</c:v>
                </c:pt>
                <c:pt idx="341">
                  <c:v>39106</c:v>
                </c:pt>
                <c:pt idx="342">
                  <c:v>39108</c:v>
                </c:pt>
                <c:pt idx="343">
                  <c:v>39111</c:v>
                </c:pt>
                <c:pt idx="344">
                  <c:v>39112</c:v>
                </c:pt>
                <c:pt idx="345">
                  <c:v>39113</c:v>
                </c:pt>
                <c:pt idx="346">
                  <c:v>39114</c:v>
                </c:pt>
                <c:pt idx="347">
                  <c:v>39115</c:v>
                </c:pt>
                <c:pt idx="348">
                  <c:v>39118</c:v>
                </c:pt>
                <c:pt idx="349">
                  <c:v>39119</c:v>
                </c:pt>
                <c:pt idx="350">
                  <c:v>39120</c:v>
                </c:pt>
                <c:pt idx="351">
                  <c:v>39121</c:v>
                </c:pt>
                <c:pt idx="352">
                  <c:v>39122</c:v>
                </c:pt>
                <c:pt idx="353">
                  <c:v>39125</c:v>
                </c:pt>
                <c:pt idx="354">
                  <c:v>39126</c:v>
                </c:pt>
                <c:pt idx="355">
                  <c:v>39127</c:v>
                </c:pt>
                <c:pt idx="356">
                  <c:v>39128</c:v>
                </c:pt>
                <c:pt idx="357">
                  <c:v>39129</c:v>
                </c:pt>
                <c:pt idx="358">
                  <c:v>39134</c:v>
                </c:pt>
                <c:pt idx="359">
                  <c:v>39135</c:v>
                </c:pt>
                <c:pt idx="360">
                  <c:v>39136</c:v>
                </c:pt>
                <c:pt idx="361">
                  <c:v>39139</c:v>
                </c:pt>
                <c:pt idx="362">
                  <c:v>39140</c:v>
                </c:pt>
                <c:pt idx="363">
                  <c:v>39141</c:v>
                </c:pt>
                <c:pt idx="364">
                  <c:v>39142</c:v>
                </c:pt>
                <c:pt idx="365">
                  <c:v>39143</c:v>
                </c:pt>
                <c:pt idx="366">
                  <c:v>39146</c:v>
                </c:pt>
                <c:pt idx="367">
                  <c:v>39147</c:v>
                </c:pt>
                <c:pt idx="368">
                  <c:v>39148</c:v>
                </c:pt>
                <c:pt idx="369">
                  <c:v>39149</c:v>
                </c:pt>
                <c:pt idx="370">
                  <c:v>39150</c:v>
                </c:pt>
                <c:pt idx="371">
                  <c:v>39153</c:v>
                </c:pt>
                <c:pt idx="372">
                  <c:v>39154</c:v>
                </c:pt>
                <c:pt idx="373">
                  <c:v>39155</c:v>
                </c:pt>
                <c:pt idx="374">
                  <c:v>39156</c:v>
                </c:pt>
                <c:pt idx="375">
                  <c:v>39157</c:v>
                </c:pt>
                <c:pt idx="376">
                  <c:v>39160</c:v>
                </c:pt>
                <c:pt idx="377">
                  <c:v>39161</c:v>
                </c:pt>
                <c:pt idx="378">
                  <c:v>39162</c:v>
                </c:pt>
                <c:pt idx="379">
                  <c:v>39163</c:v>
                </c:pt>
                <c:pt idx="380">
                  <c:v>39164</c:v>
                </c:pt>
                <c:pt idx="381">
                  <c:v>39167</c:v>
                </c:pt>
                <c:pt idx="382">
                  <c:v>39168</c:v>
                </c:pt>
                <c:pt idx="383">
                  <c:v>39169</c:v>
                </c:pt>
                <c:pt idx="384">
                  <c:v>39170</c:v>
                </c:pt>
                <c:pt idx="385">
                  <c:v>39171</c:v>
                </c:pt>
                <c:pt idx="386">
                  <c:v>39174</c:v>
                </c:pt>
                <c:pt idx="387">
                  <c:v>39175</c:v>
                </c:pt>
                <c:pt idx="388">
                  <c:v>39176</c:v>
                </c:pt>
                <c:pt idx="389">
                  <c:v>39177</c:v>
                </c:pt>
                <c:pt idx="390">
                  <c:v>39181</c:v>
                </c:pt>
                <c:pt idx="391">
                  <c:v>39182</c:v>
                </c:pt>
                <c:pt idx="392">
                  <c:v>39183</c:v>
                </c:pt>
                <c:pt idx="393">
                  <c:v>39184</c:v>
                </c:pt>
                <c:pt idx="394">
                  <c:v>39185</c:v>
                </c:pt>
                <c:pt idx="395">
                  <c:v>39188</c:v>
                </c:pt>
                <c:pt idx="396">
                  <c:v>39189</c:v>
                </c:pt>
                <c:pt idx="397">
                  <c:v>39190</c:v>
                </c:pt>
                <c:pt idx="398">
                  <c:v>39191</c:v>
                </c:pt>
                <c:pt idx="399">
                  <c:v>39192</c:v>
                </c:pt>
                <c:pt idx="400">
                  <c:v>39195</c:v>
                </c:pt>
                <c:pt idx="401">
                  <c:v>39196</c:v>
                </c:pt>
                <c:pt idx="402">
                  <c:v>39197</c:v>
                </c:pt>
                <c:pt idx="403">
                  <c:v>39198</c:v>
                </c:pt>
                <c:pt idx="404">
                  <c:v>39199</c:v>
                </c:pt>
                <c:pt idx="405">
                  <c:v>39202</c:v>
                </c:pt>
                <c:pt idx="406">
                  <c:v>39204</c:v>
                </c:pt>
                <c:pt idx="407">
                  <c:v>39205</c:v>
                </c:pt>
                <c:pt idx="408">
                  <c:v>39206</c:v>
                </c:pt>
                <c:pt idx="409">
                  <c:v>39209</c:v>
                </c:pt>
                <c:pt idx="410">
                  <c:v>39210</c:v>
                </c:pt>
                <c:pt idx="411">
                  <c:v>39211</c:v>
                </c:pt>
                <c:pt idx="412">
                  <c:v>39212</c:v>
                </c:pt>
                <c:pt idx="413">
                  <c:v>39213</c:v>
                </c:pt>
                <c:pt idx="414">
                  <c:v>39216</c:v>
                </c:pt>
                <c:pt idx="415">
                  <c:v>39217</c:v>
                </c:pt>
                <c:pt idx="416">
                  <c:v>39218</c:v>
                </c:pt>
                <c:pt idx="417">
                  <c:v>39219</c:v>
                </c:pt>
                <c:pt idx="418">
                  <c:v>39220</c:v>
                </c:pt>
                <c:pt idx="419">
                  <c:v>39223</c:v>
                </c:pt>
                <c:pt idx="420">
                  <c:v>39224</c:v>
                </c:pt>
                <c:pt idx="421">
                  <c:v>39225</c:v>
                </c:pt>
                <c:pt idx="422">
                  <c:v>39226</c:v>
                </c:pt>
                <c:pt idx="423">
                  <c:v>39227</c:v>
                </c:pt>
                <c:pt idx="424">
                  <c:v>39230</c:v>
                </c:pt>
                <c:pt idx="425">
                  <c:v>39231</c:v>
                </c:pt>
                <c:pt idx="426">
                  <c:v>39232</c:v>
                </c:pt>
                <c:pt idx="427">
                  <c:v>39233</c:v>
                </c:pt>
                <c:pt idx="428">
                  <c:v>39234</c:v>
                </c:pt>
                <c:pt idx="429">
                  <c:v>39237</c:v>
                </c:pt>
                <c:pt idx="430">
                  <c:v>39238</c:v>
                </c:pt>
                <c:pt idx="431">
                  <c:v>39239</c:v>
                </c:pt>
                <c:pt idx="432">
                  <c:v>39241</c:v>
                </c:pt>
                <c:pt idx="433">
                  <c:v>39244</c:v>
                </c:pt>
                <c:pt idx="434">
                  <c:v>39245</c:v>
                </c:pt>
                <c:pt idx="435">
                  <c:v>39246</c:v>
                </c:pt>
                <c:pt idx="436">
                  <c:v>39247</c:v>
                </c:pt>
                <c:pt idx="437">
                  <c:v>39248</c:v>
                </c:pt>
                <c:pt idx="438">
                  <c:v>39251</c:v>
                </c:pt>
                <c:pt idx="439">
                  <c:v>39252</c:v>
                </c:pt>
                <c:pt idx="440">
                  <c:v>39253</c:v>
                </c:pt>
                <c:pt idx="441">
                  <c:v>39254</c:v>
                </c:pt>
                <c:pt idx="442">
                  <c:v>39255</c:v>
                </c:pt>
                <c:pt idx="443">
                  <c:v>39258</c:v>
                </c:pt>
                <c:pt idx="444">
                  <c:v>39259</c:v>
                </c:pt>
                <c:pt idx="445">
                  <c:v>39260</c:v>
                </c:pt>
                <c:pt idx="446">
                  <c:v>39261</c:v>
                </c:pt>
                <c:pt idx="447">
                  <c:v>39262</c:v>
                </c:pt>
                <c:pt idx="448">
                  <c:v>39265</c:v>
                </c:pt>
                <c:pt idx="449">
                  <c:v>39266</c:v>
                </c:pt>
                <c:pt idx="450">
                  <c:v>39267</c:v>
                </c:pt>
                <c:pt idx="451">
                  <c:v>39268</c:v>
                </c:pt>
                <c:pt idx="452">
                  <c:v>39269</c:v>
                </c:pt>
                <c:pt idx="453">
                  <c:v>39273</c:v>
                </c:pt>
                <c:pt idx="454">
                  <c:v>39274</c:v>
                </c:pt>
                <c:pt idx="455">
                  <c:v>39275</c:v>
                </c:pt>
                <c:pt idx="456">
                  <c:v>39276</c:v>
                </c:pt>
                <c:pt idx="457">
                  <c:v>39279</c:v>
                </c:pt>
                <c:pt idx="458">
                  <c:v>39280</c:v>
                </c:pt>
                <c:pt idx="459">
                  <c:v>39281</c:v>
                </c:pt>
                <c:pt idx="460">
                  <c:v>39282</c:v>
                </c:pt>
                <c:pt idx="461">
                  <c:v>39283</c:v>
                </c:pt>
                <c:pt idx="462">
                  <c:v>39286</c:v>
                </c:pt>
                <c:pt idx="463">
                  <c:v>39287</c:v>
                </c:pt>
                <c:pt idx="464">
                  <c:v>39288</c:v>
                </c:pt>
                <c:pt idx="465">
                  <c:v>39289</c:v>
                </c:pt>
                <c:pt idx="466">
                  <c:v>39290</c:v>
                </c:pt>
                <c:pt idx="467">
                  <c:v>39293</c:v>
                </c:pt>
                <c:pt idx="468">
                  <c:v>39294</c:v>
                </c:pt>
                <c:pt idx="469">
                  <c:v>39295</c:v>
                </c:pt>
                <c:pt idx="470">
                  <c:v>39296</c:v>
                </c:pt>
                <c:pt idx="471">
                  <c:v>39297</c:v>
                </c:pt>
                <c:pt idx="472">
                  <c:v>39300</c:v>
                </c:pt>
                <c:pt idx="473">
                  <c:v>39301</c:v>
                </c:pt>
                <c:pt idx="474">
                  <c:v>39302</c:v>
                </c:pt>
                <c:pt idx="475">
                  <c:v>39303</c:v>
                </c:pt>
                <c:pt idx="476">
                  <c:v>39304</c:v>
                </c:pt>
                <c:pt idx="477">
                  <c:v>39307</c:v>
                </c:pt>
                <c:pt idx="478">
                  <c:v>39308</c:v>
                </c:pt>
                <c:pt idx="479">
                  <c:v>39309</c:v>
                </c:pt>
                <c:pt idx="480">
                  <c:v>39310</c:v>
                </c:pt>
                <c:pt idx="481">
                  <c:v>39311</c:v>
                </c:pt>
                <c:pt idx="482">
                  <c:v>39314</c:v>
                </c:pt>
                <c:pt idx="483">
                  <c:v>39315</c:v>
                </c:pt>
                <c:pt idx="484">
                  <c:v>39316</c:v>
                </c:pt>
                <c:pt idx="485">
                  <c:v>39317</c:v>
                </c:pt>
                <c:pt idx="486">
                  <c:v>39318</c:v>
                </c:pt>
                <c:pt idx="487">
                  <c:v>39321</c:v>
                </c:pt>
                <c:pt idx="488">
                  <c:v>39322</c:v>
                </c:pt>
                <c:pt idx="489">
                  <c:v>39323</c:v>
                </c:pt>
                <c:pt idx="490">
                  <c:v>39324</c:v>
                </c:pt>
                <c:pt idx="491">
                  <c:v>39325</c:v>
                </c:pt>
                <c:pt idx="492">
                  <c:v>39328</c:v>
                </c:pt>
                <c:pt idx="493">
                  <c:v>39329</c:v>
                </c:pt>
                <c:pt idx="494">
                  <c:v>39330</c:v>
                </c:pt>
                <c:pt idx="495">
                  <c:v>39331</c:v>
                </c:pt>
                <c:pt idx="496">
                  <c:v>39335</c:v>
                </c:pt>
                <c:pt idx="497">
                  <c:v>39336</c:v>
                </c:pt>
                <c:pt idx="498">
                  <c:v>39337</c:v>
                </c:pt>
                <c:pt idx="499">
                  <c:v>39338</c:v>
                </c:pt>
                <c:pt idx="500">
                  <c:v>39339</c:v>
                </c:pt>
                <c:pt idx="501">
                  <c:v>39342</c:v>
                </c:pt>
                <c:pt idx="502">
                  <c:v>39343</c:v>
                </c:pt>
                <c:pt idx="503">
                  <c:v>39344</c:v>
                </c:pt>
                <c:pt idx="504">
                  <c:v>39345</c:v>
                </c:pt>
                <c:pt idx="505">
                  <c:v>39346</c:v>
                </c:pt>
                <c:pt idx="506">
                  <c:v>39349</c:v>
                </c:pt>
                <c:pt idx="507">
                  <c:v>39350</c:v>
                </c:pt>
                <c:pt idx="508">
                  <c:v>39351</c:v>
                </c:pt>
                <c:pt idx="509">
                  <c:v>39352</c:v>
                </c:pt>
                <c:pt idx="510">
                  <c:v>39353</c:v>
                </c:pt>
                <c:pt idx="511">
                  <c:v>39356</c:v>
                </c:pt>
                <c:pt idx="512">
                  <c:v>39357</c:v>
                </c:pt>
                <c:pt idx="513">
                  <c:v>39358</c:v>
                </c:pt>
                <c:pt idx="514">
                  <c:v>39359</c:v>
                </c:pt>
                <c:pt idx="515">
                  <c:v>39360</c:v>
                </c:pt>
                <c:pt idx="516">
                  <c:v>39363</c:v>
                </c:pt>
                <c:pt idx="517">
                  <c:v>39364</c:v>
                </c:pt>
                <c:pt idx="518">
                  <c:v>39365</c:v>
                </c:pt>
                <c:pt idx="519">
                  <c:v>39366</c:v>
                </c:pt>
                <c:pt idx="520">
                  <c:v>39370</c:v>
                </c:pt>
                <c:pt idx="521">
                  <c:v>39371</c:v>
                </c:pt>
                <c:pt idx="522">
                  <c:v>39372</c:v>
                </c:pt>
                <c:pt idx="523">
                  <c:v>39373</c:v>
                </c:pt>
                <c:pt idx="524">
                  <c:v>39374</c:v>
                </c:pt>
                <c:pt idx="525">
                  <c:v>39377</c:v>
                </c:pt>
                <c:pt idx="526">
                  <c:v>39378</c:v>
                </c:pt>
                <c:pt idx="527">
                  <c:v>39379</c:v>
                </c:pt>
                <c:pt idx="528">
                  <c:v>39380</c:v>
                </c:pt>
                <c:pt idx="529">
                  <c:v>39381</c:v>
                </c:pt>
                <c:pt idx="530">
                  <c:v>39384</c:v>
                </c:pt>
                <c:pt idx="531">
                  <c:v>39385</c:v>
                </c:pt>
                <c:pt idx="532">
                  <c:v>39386</c:v>
                </c:pt>
                <c:pt idx="533">
                  <c:v>39387</c:v>
                </c:pt>
                <c:pt idx="534">
                  <c:v>39391</c:v>
                </c:pt>
                <c:pt idx="535">
                  <c:v>39392</c:v>
                </c:pt>
                <c:pt idx="536">
                  <c:v>39393</c:v>
                </c:pt>
                <c:pt idx="537">
                  <c:v>39394</c:v>
                </c:pt>
                <c:pt idx="538">
                  <c:v>39395</c:v>
                </c:pt>
                <c:pt idx="539">
                  <c:v>39398</c:v>
                </c:pt>
                <c:pt idx="540">
                  <c:v>39399</c:v>
                </c:pt>
                <c:pt idx="541">
                  <c:v>39400</c:v>
                </c:pt>
                <c:pt idx="542">
                  <c:v>39402</c:v>
                </c:pt>
                <c:pt idx="543">
                  <c:v>39405</c:v>
                </c:pt>
                <c:pt idx="544">
                  <c:v>39407</c:v>
                </c:pt>
                <c:pt idx="545">
                  <c:v>39408</c:v>
                </c:pt>
                <c:pt idx="546">
                  <c:v>39409</c:v>
                </c:pt>
                <c:pt idx="547">
                  <c:v>39412</c:v>
                </c:pt>
                <c:pt idx="548">
                  <c:v>39413</c:v>
                </c:pt>
                <c:pt idx="549">
                  <c:v>39414</c:v>
                </c:pt>
                <c:pt idx="550">
                  <c:v>39415</c:v>
                </c:pt>
                <c:pt idx="551">
                  <c:v>39416</c:v>
                </c:pt>
                <c:pt idx="552">
                  <c:v>39419</c:v>
                </c:pt>
                <c:pt idx="553">
                  <c:v>39420</c:v>
                </c:pt>
                <c:pt idx="554">
                  <c:v>39421</c:v>
                </c:pt>
                <c:pt idx="555">
                  <c:v>39422</c:v>
                </c:pt>
                <c:pt idx="556">
                  <c:v>39423</c:v>
                </c:pt>
                <c:pt idx="557">
                  <c:v>39426</c:v>
                </c:pt>
                <c:pt idx="558">
                  <c:v>39427</c:v>
                </c:pt>
                <c:pt idx="559">
                  <c:v>39428</c:v>
                </c:pt>
                <c:pt idx="560">
                  <c:v>39429</c:v>
                </c:pt>
                <c:pt idx="561">
                  <c:v>39430</c:v>
                </c:pt>
                <c:pt idx="562">
                  <c:v>39433</c:v>
                </c:pt>
                <c:pt idx="563">
                  <c:v>39434</c:v>
                </c:pt>
                <c:pt idx="564">
                  <c:v>39435</c:v>
                </c:pt>
                <c:pt idx="565">
                  <c:v>39436</c:v>
                </c:pt>
                <c:pt idx="566">
                  <c:v>39437</c:v>
                </c:pt>
                <c:pt idx="567">
                  <c:v>39442</c:v>
                </c:pt>
                <c:pt idx="568">
                  <c:v>39443</c:v>
                </c:pt>
                <c:pt idx="569">
                  <c:v>39444</c:v>
                </c:pt>
                <c:pt idx="570">
                  <c:v>39449</c:v>
                </c:pt>
                <c:pt idx="571">
                  <c:v>39450</c:v>
                </c:pt>
                <c:pt idx="572">
                  <c:v>39451</c:v>
                </c:pt>
                <c:pt idx="573">
                  <c:v>39454</c:v>
                </c:pt>
                <c:pt idx="574">
                  <c:v>39455</c:v>
                </c:pt>
                <c:pt idx="575">
                  <c:v>39456</c:v>
                </c:pt>
                <c:pt idx="576">
                  <c:v>39457</c:v>
                </c:pt>
                <c:pt idx="577">
                  <c:v>39458</c:v>
                </c:pt>
                <c:pt idx="578">
                  <c:v>39461</c:v>
                </c:pt>
                <c:pt idx="579">
                  <c:v>39462</c:v>
                </c:pt>
                <c:pt idx="580">
                  <c:v>39463</c:v>
                </c:pt>
                <c:pt idx="581">
                  <c:v>39464</c:v>
                </c:pt>
                <c:pt idx="582">
                  <c:v>39465</c:v>
                </c:pt>
                <c:pt idx="583">
                  <c:v>39468</c:v>
                </c:pt>
                <c:pt idx="584">
                  <c:v>39469</c:v>
                </c:pt>
                <c:pt idx="585">
                  <c:v>39470</c:v>
                </c:pt>
                <c:pt idx="586">
                  <c:v>39471</c:v>
                </c:pt>
                <c:pt idx="587">
                  <c:v>39475</c:v>
                </c:pt>
                <c:pt idx="588">
                  <c:v>39476</c:v>
                </c:pt>
                <c:pt idx="589">
                  <c:v>39477</c:v>
                </c:pt>
                <c:pt idx="590">
                  <c:v>39478</c:v>
                </c:pt>
                <c:pt idx="591">
                  <c:v>39479</c:v>
                </c:pt>
                <c:pt idx="592">
                  <c:v>39484</c:v>
                </c:pt>
                <c:pt idx="593">
                  <c:v>39485</c:v>
                </c:pt>
                <c:pt idx="594">
                  <c:v>39486</c:v>
                </c:pt>
                <c:pt idx="595">
                  <c:v>39489</c:v>
                </c:pt>
                <c:pt idx="596">
                  <c:v>39490</c:v>
                </c:pt>
                <c:pt idx="597">
                  <c:v>39491</c:v>
                </c:pt>
                <c:pt idx="598">
                  <c:v>39492</c:v>
                </c:pt>
                <c:pt idx="599">
                  <c:v>39493</c:v>
                </c:pt>
                <c:pt idx="600">
                  <c:v>39496</c:v>
                </c:pt>
                <c:pt idx="601">
                  <c:v>39497</c:v>
                </c:pt>
                <c:pt idx="602">
                  <c:v>39498</c:v>
                </c:pt>
                <c:pt idx="603">
                  <c:v>39499</c:v>
                </c:pt>
                <c:pt idx="604">
                  <c:v>39500</c:v>
                </c:pt>
                <c:pt idx="605">
                  <c:v>39503</c:v>
                </c:pt>
                <c:pt idx="606">
                  <c:v>39504</c:v>
                </c:pt>
                <c:pt idx="607">
                  <c:v>39505</c:v>
                </c:pt>
                <c:pt idx="608">
                  <c:v>39506</c:v>
                </c:pt>
                <c:pt idx="609">
                  <c:v>39507</c:v>
                </c:pt>
                <c:pt idx="610">
                  <c:v>39510</c:v>
                </c:pt>
                <c:pt idx="611">
                  <c:v>39511</c:v>
                </c:pt>
                <c:pt idx="612">
                  <c:v>39512</c:v>
                </c:pt>
                <c:pt idx="613">
                  <c:v>39513</c:v>
                </c:pt>
                <c:pt idx="614">
                  <c:v>39514</c:v>
                </c:pt>
                <c:pt idx="615">
                  <c:v>39517</c:v>
                </c:pt>
                <c:pt idx="616">
                  <c:v>39518</c:v>
                </c:pt>
                <c:pt idx="617">
                  <c:v>39519</c:v>
                </c:pt>
                <c:pt idx="618">
                  <c:v>39520</c:v>
                </c:pt>
                <c:pt idx="619">
                  <c:v>39521</c:v>
                </c:pt>
                <c:pt idx="620">
                  <c:v>39524</c:v>
                </c:pt>
                <c:pt idx="621">
                  <c:v>39525</c:v>
                </c:pt>
                <c:pt idx="622">
                  <c:v>39526</c:v>
                </c:pt>
                <c:pt idx="623">
                  <c:v>39527</c:v>
                </c:pt>
                <c:pt idx="624">
                  <c:v>39531</c:v>
                </c:pt>
                <c:pt idx="625">
                  <c:v>39532</c:v>
                </c:pt>
                <c:pt idx="626">
                  <c:v>39533</c:v>
                </c:pt>
                <c:pt idx="627">
                  <c:v>39534</c:v>
                </c:pt>
                <c:pt idx="628">
                  <c:v>39535</c:v>
                </c:pt>
                <c:pt idx="629">
                  <c:v>39538</c:v>
                </c:pt>
                <c:pt idx="630">
                  <c:v>39539</c:v>
                </c:pt>
                <c:pt idx="631">
                  <c:v>39540</c:v>
                </c:pt>
                <c:pt idx="632">
                  <c:v>39541</c:v>
                </c:pt>
                <c:pt idx="633">
                  <c:v>39542</c:v>
                </c:pt>
                <c:pt idx="634">
                  <c:v>39545</c:v>
                </c:pt>
                <c:pt idx="635">
                  <c:v>39546</c:v>
                </c:pt>
                <c:pt idx="636">
                  <c:v>39547</c:v>
                </c:pt>
                <c:pt idx="637">
                  <c:v>39548</c:v>
                </c:pt>
                <c:pt idx="638">
                  <c:v>39549</c:v>
                </c:pt>
                <c:pt idx="639">
                  <c:v>39552</c:v>
                </c:pt>
                <c:pt idx="640">
                  <c:v>39553</c:v>
                </c:pt>
                <c:pt idx="641">
                  <c:v>39554</c:v>
                </c:pt>
                <c:pt idx="642">
                  <c:v>39555</c:v>
                </c:pt>
                <c:pt idx="643">
                  <c:v>39556</c:v>
                </c:pt>
                <c:pt idx="644">
                  <c:v>39560</c:v>
                </c:pt>
                <c:pt idx="645">
                  <c:v>39561</c:v>
                </c:pt>
                <c:pt idx="646">
                  <c:v>39562</c:v>
                </c:pt>
                <c:pt idx="647">
                  <c:v>39563</c:v>
                </c:pt>
                <c:pt idx="648">
                  <c:v>39566</c:v>
                </c:pt>
                <c:pt idx="649">
                  <c:v>39567</c:v>
                </c:pt>
                <c:pt idx="650">
                  <c:v>39568</c:v>
                </c:pt>
                <c:pt idx="651">
                  <c:v>39570</c:v>
                </c:pt>
                <c:pt idx="652">
                  <c:v>39573</c:v>
                </c:pt>
                <c:pt idx="653">
                  <c:v>39574</c:v>
                </c:pt>
                <c:pt idx="654">
                  <c:v>39575</c:v>
                </c:pt>
                <c:pt idx="655">
                  <c:v>39576</c:v>
                </c:pt>
                <c:pt idx="656">
                  <c:v>39577</c:v>
                </c:pt>
                <c:pt idx="657">
                  <c:v>39580</c:v>
                </c:pt>
                <c:pt idx="658">
                  <c:v>39581</c:v>
                </c:pt>
                <c:pt idx="659">
                  <c:v>39582</c:v>
                </c:pt>
                <c:pt idx="660">
                  <c:v>39583</c:v>
                </c:pt>
                <c:pt idx="661">
                  <c:v>39584</c:v>
                </c:pt>
                <c:pt idx="662">
                  <c:v>39587</c:v>
                </c:pt>
                <c:pt idx="663">
                  <c:v>39588</c:v>
                </c:pt>
                <c:pt idx="664">
                  <c:v>39589</c:v>
                </c:pt>
                <c:pt idx="665">
                  <c:v>39591</c:v>
                </c:pt>
                <c:pt idx="666">
                  <c:v>39594</c:v>
                </c:pt>
                <c:pt idx="667">
                  <c:v>39595</c:v>
                </c:pt>
                <c:pt idx="668">
                  <c:v>39596</c:v>
                </c:pt>
                <c:pt idx="669">
                  <c:v>39597</c:v>
                </c:pt>
                <c:pt idx="670">
                  <c:v>39598</c:v>
                </c:pt>
                <c:pt idx="671">
                  <c:v>39601</c:v>
                </c:pt>
                <c:pt idx="672">
                  <c:v>39602</c:v>
                </c:pt>
                <c:pt idx="673">
                  <c:v>39603</c:v>
                </c:pt>
                <c:pt idx="674">
                  <c:v>39604</c:v>
                </c:pt>
                <c:pt idx="675">
                  <c:v>39605</c:v>
                </c:pt>
                <c:pt idx="676">
                  <c:v>39608</c:v>
                </c:pt>
                <c:pt idx="677">
                  <c:v>39609</c:v>
                </c:pt>
                <c:pt idx="678">
                  <c:v>39610</c:v>
                </c:pt>
                <c:pt idx="679">
                  <c:v>39611</c:v>
                </c:pt>
                <c:pt idx="680">
                  <c:v>39612</c:v>
                </c:pt>
                <c:pt idx="681">
                  <c:v>39615</c:v>
                </c:pt>
                <c:pt idx="682">
                  <c:v>39616</c:v>
                </c:pt>
                <c:pt idx="683">
                  <c:v>39617</c:v>
                </c:pt>
                <c:pt idx="684">
                  <c:v>39618</c:v>
                </c:pt>
                <c:pt idx="685">
                  <c:v>39619</c:v>
                </c:pt>
                <c:pt idx="686">
                  <c:v>39622</c:v>
                </c:pt>
                <c:pt idx="687">
                  <c:v>39623</c:v>
                </c:pt>
                <c:pt idx="688">
                  <c:v>39624</c:v>
                </c:pt>
                <c:pt idx="689">
                  <c:v>39625</c:v>
                </c:pt>
                <c:pt idx="690">
                  <c:v>39626</c:v>
                </c:pt>
                <c:pt idx="691">
                  <c:v>39629</c:v>
                </c:pt>
                <c:pt idx="692">
                  <c:v>39630</c:v>
                </c:pt>
                <c:pt idx="693">
                  <c:v>39631</c:v>
                </c:pt>
                <c:pt idx="694">
                  <c:v>39632</c:v>
                </c:pt>
                <c:pt idx="695">
                  <c:v>39633</c:v>
                </c:pt>
                <c:pt idx="696">
                  <c:v>39636</c:v>
                </c:pt>
                <c:pt idx="697">
                  <c:v>39637</c:v>
                </c:pt>
                <c:pt idx="698">
                  <c:v>39639</c:v>
                </c:pt>
                <c:pt idx="699">
                  <c:v>39640</c:v>
                </c:pt>
                <c:pt idx="700">
                  <c:v>39643</c:v>
                </c:pt>
                <c:pt idx="701">
                  <c:v>39644</c:v>
                </c:pt>
                <c:pt idx="702">
                  <c:v>39645</c:v>
                </c:pt>
                <c:pt idx="703">
                  <c:v>39646</c:v>
                </c:pt>
                <c:pt idx="704">
                  <c:v>39647</c:v>
                </c:pt>
                <c:pt idx="705">
                  <c:v>39650</c:v>
                </c:pt>
                <c:pt idx="706">
                  <c:v>39651</c:v>
                </c:pt>
                <c:pt idx="707">
                  <c:v>39652</c:v>
                </c:pt>
                <c:pt idx="708">
                  <c:v>39653</c:v>
                </c:pt>
                <c:pt idx="709">
                  <c:v>39654</c:v>
                </c:pt>
                <c:pt idx="710">
                  <c:v>39657</c:v>
                </c:pt>
                <c:pt idx="711">
                  <c:v>39658</c:v>
                </c:pt>
                <c:pt idx="712">
                  <c:v>39659</c:v>
                </c:pt>
                <c:pt idx="713">
                  <c:v>39660</c:v>
                </c:pt>
                <c:pt idx="714">
                  <c:v>39661</c:v>
                </c:pt>
                <c:pt idx="715">
                  <c:v>39664</c:v>
                </c:pt>
                <c:pt idx="716">
                  <c:v>39665</c:v>
                </c:pt>
                <c:pt idx="717">
                  <c:v>39666</c:v>
                </c:pt>
                <c:pt idx="718">
                  <c:v>39667</c:v>
                </c:pt>
                <c:pt idx="719">
                  <c:v>39668</c:v>
                </c:pt>
                <c:pt idx="720">
                  <c:v>39671</c:v>
                </c:pt>
                <c:pt idx="721">
                  <c:v>39672</c:v>
                </c:pt>
                <c:pt idx="722">
                  <c:v>39673</c:v>
                </c:pt>
                <c:pt idx="723">
                  <c:v>39674</c:v>
                </c:pt>
                <c:pt idx="724">
                  <c:v>39675</c:v>
                </c:pt>
                <c:pt idx="725">
                  <c:v>39678</c:v>
                </c:pt>
                <c:pt idx="726">
                  <c:v>39679</c:v>
                </c:pt>
                <c:pt idx="727">
                  <c:v>39680</c:v>
                </c:pt>
                <c:pt idx="728">
                  <c:v>39681</c:v>
                </c:pt>
                <c:pt idx="729">
                  <c:v>39682</c:v>
                </c:pt>
                <c:pt idx="730">
                  <c:v>39685</c:v>
                </c:pt>
                <c:pt idx="731">
                  <c:v>39686</c:v>
                </c:pt>
                <c:pt idx="732">
                  <c:v>39687</c:v>
                </c:pt>
                <c:pt idx="733">
                  <c:v>39688</c:v>
                </c:pt>
                <c:pt idx="734">
                  <c:v>39689</c:v>
                </c:pt>
                <c:pt idx="735">
                  <c:v>39692</c:v>
                </c:pt>
                <c:pt idx="736">
                  <c:v>39693</c:v>
                </c:pt>
                <c:pt idx="737">
                  <c:v>39694</c:v>
                </c:pt>
                <c:pt idx="738">
                  <c:v>39695</c:v>
                </c:pt>
                <c:pt idx="739">
                  <c:v>39696</c:v>
                </c:pt>
                <c:pt idx="740">
                  <c:v>39699</c:v>
                </c:pt>
                <c:pt idx="741">
                  <c:v>39700</c:v>
                </c:pt>
                <c:pt idx="742">
                  <c:v>39701</c:v>
                </c:pt>
                <c:pt idx="743">
                  <c:v>39702</c:v>
                </c:pt>
                <c:pt idx="744">
                  <c:v>39703</c:v>
                </c:pt>
                <c:pt idx="745">
                  <c:v>39706</c:v>
                </c:pt>
                <c:pt idx="746">
                  <c:v>39707</c:v>
                </c:pt>
                <c:pt idx="747">
                  <c:v>39708</c:v>
                </c:pt>
                <c:pt idx="748">
                  <c:v>39709</c:v>
                </c:pt>
                <c:pt idx="749">
                  <c:v>39710</c:v>
                </c:pt>
                <c:pt idx="750">
                  <c:v>39713</c:v>
                </c:pt>
                <c:pt idx="751">
                  <c:v>39714</c:v>
                </c:pt>
                <c:pt idx="752">
                  <c:v>39715</c:v>
                </c:pt>
                <c:pt idx="753">
                  <c:v>39716</c:v>
                </c:pt>
                <c:pt idx="754">
                  <c:v>39717</c:v>
                </c:pt>
                <c:pt idx="755">
                  <c:v>39720</c:v>
                </c:pt>
                <c:pt idx="756">
                  <c:v>39721</c:v>
                </c:pt>
                <c:pt idx="757">
                  <c:v>39722</c:v>
                </c:pt>
                <c:pt idx="758">
                  <c:v>39723</c:v>
                </c:pt>
                <c:pt idx="759">
                  <c:v>39724</c:v>
                </c:pt>
                <c:pt idx="760">
                  <c:v>39727</c:v>
                </c:pt>
                <c:pt idx="761">
                  <c:v>39728</c:v>
                </c:pt>
                <c:pt idx="762">
                  <c:v>39729</c:v>
                </c:pt>
                <c:pt idx="763">
                  <c:v>39730</c:v>
                </c:pt>
                <c:pt idx="764">
                  <c:v>39731</c:v>
                </c:pt>
                <c:pt idx="765">
                  <c:v>39734</c:v>
                </c:pt>
                <c:pt idx="766">
                  <c:v>39735</c:v>
                </c:pt>
                <c:pt idx="767">
                  <c:v>39736</c:v>
                </c:pt>
                <c:pt idx="768">
                  <c:v>39737</c:v>
                </c:pt>
                <c:pt idx="769">
                  <c:v>39738</c:v>
                </c:pt>
                <c:pt idx="770">
                  <c:v>39741</c:v>
                </c:pt>
                <c:pt idx="771">
                  <c:v>39742</c:v>
                </c:pt>
                <c:pt idx="772">
                  <c:v>39743</c:v>
                </c:pt>
                <c:pt idx="773">
                  <c:v>39744</c:v>
                </c:pt>
                <c:pt idx="774">
                  <c:v>39745</c:v>
                </c:pt>
                <c:pt idx="775">
                  <c:v>39748</c:v>
                </c:pt>
                <c:pt idx="776">
                  <c:v>39749</c:v>
                </c:pt>
                <c:pt idx="777">
                  <c:v>39750</c:v>
                </c:pt>
                <c:pt idx="778">
                  <c:v>39751</c:v>
                </c:pt>
                <c:pt idx="779">
                  <c:v>39752</c:v>
                </c:pt>
                <c:pt idx="780">
                  <c:v>39755</c:v>
                </c:pt>
                <c:pt idx="781">
                  <c:v>39756</c:v>
                </c:pt>
                <c:pt idx="782">
                  <c:v>39757</c:v>
                </c:pt>
                <c:pt idx="783">
                  <c:v>39758</c:v>
                </c:pt>
                <c:pt idx="784">
                  <c:v>39759</c:v>
                </c:pt>
                <c:pt idx="785">
                  <c:v>39762</c:v>
                </c:pt>
                <c:pt idx="786">
                  <c:v>39763</c:v>
                </c:pt>
                <c:pt idx="787">
                  <c:v>39764</c:v>
                </c:pt>
                <c:pt idx="788">
                  <c:v>39765</c:v>
                </c:pt>
                <c:pt idx="789">
                  <c:v>39766</c:v>
                </c:pt>
                <c:pt idx="790">
                  <c:v>39769</c:v>
                </c:pt>
                <c:pt idx="791">
                  <c:v>39770</c:v>
                </c:pt>
                <c:pt idx="792">
                  <c:v>39771</c:v>
                </c:pt>
                <c:pt idx="793">
                  <c:v>39773</c:v>
                </c:pt>
                <c:pt idx="794">
                  <c:v>39776</c:v>
                </c:pt>
                <c:pt idx="795">
                  <c:v>39777</c:v>
                </c:pt>
                <c:pt idx="796">
                  <c:v>39778</c:v>
                </c:pt>
                <c:pt idx="797">
                  <c:v>39779</c:v>
                </c:pt>
                <c:pt idx="798">
                  <c:v>39780</c:v>
                </c:pt>
                <c:pt idx="799">
                  <c:v>39783</c:v>
                </c:pt>
                <c:pt idx="800">
                  <c:v>39784</c:v>
                </c:pt>
                <c:pt idx="801">
                  <c:v>39785</c:v>
                </c:pt>
                <c:pt idx="802">
                  <c:v>39786</c:v>
                </c:pt>
                <c:pt idx="803">
                  <c:v>39787</c:v>
                </c:pt>
                <c:pt idx="804">
                  <c:v>39790</c:v>
                </c:pt>
                <c:pt idx="805">
                  <c:v>39791</c:v>
                </c:pt>
                <c:pt idx="806">
                  <c:v>39792</c:v>
                </c:pt>
                <c:pt idx="807">
                  <c:v>39793</c:v>
                </c:pt>
                <c:pt idx="808">
                  <c:v>39794</c:v>
                </c:pt>
                <c:pt idx="809">
                  <c:v>39797</c:v>
                </c:pt>
                <c:pt idx="810">
                  <c:v>39798</c:v>
                </c:pt>
                <c:pt idx="811">
                  <c:v>39799</c:v>
                </c:pt>
                <c:pt idx="812">
                  <c:v>39800</c:v>
                </c:pt>
                <c:pt idx="813">
                  <c:v>39801</c:v>
                </c:pt>
                <c:pt idx="814">
                  <c:v>39804</c:v>
                </c:pt>
                <c:pt idx="815">
                  <c:v>39805</c:v>
                </c:pt>
                <c:pt idx="816">
                  <c:v>39808</c:v>
                </c:pt>
                <c:pt idx="817">
                  <c:v>39811</c:v>
                </c:pt>
                <c:pt idx="818">
                  <c:v>39812</c:v>
                </c:pt>
                <c:pt idx="819">
                  <c:v>39815</c:v>
                </c:pt>
                <c:pt idx="820">
                  <c:v>39818</c:v>
                </c:pt>
                <c:pt idx="821">
                  <c:v>39819</c:v>
                </c:pt>
                <c:pt idx="822">
                  <c:v>39820</c:v>
                </c:pt>
                <c:pt idx="823">
                  <c:v>39821</c:v>
                </c:pt>
                <c:pt idx="824">
                  <c:v>39822</c:v>
                </c:pt>
                <c:pt idx="825">
                  <c:v>39825</c:v>
                </c:pt>
                <c:pt idx="826">
                  <c:v>39826</c:v>
                </c:pt>
                <c:pt idx="827">
                  <c:v>39827</c:v>
                </c:pt>
                <c:pt idx="828">
                  <c:v>39828</c:v>
                </c:pt>
                <c:pt idx="829">
                  <c:v>39829</c:v>
                </c:pt>
                <c:pt idx="830">
                  <c:v>39832</c:v>
                </c:pt>
                <c:pt idx="831">
                  <c:v>39833</c:v>
                </c:pt>
                <c:pt idx="832">
                  <c:v>39834</c:v>
                </c:pt>
                <c:pt idx="833">
                  <c:v>39835</c:v>
                </c:pt>
                <c:pt idx="834">
                  <c:v>39836</c:v>
                </c:pt>
                <c:pt idx="835">
                  <c:v>39839</c:v>
                </c:pt>
                <c:pt idx="836">
                  <c:v>39840</c:v>
                </c:pt>
                <c:pt idx="837">
                  <c:v>39841</c:v>
                </c:pt>
                <c:pt idx="838">
                  <c:v>39842</c:v>
                </c:pt>
                <c:pt idx="839">
                  <c:v>39843</c:v>
                </c:pt>
                <c:pt idx="840">
                  <c:v>39846</c:v>
                </c:pt>
                <c:pt idx="841">
                  <c:v>39847</c:v>
                </c:pt>
                <c:pt idx="842">
                  <c:v>39848</c:v>
                </c:pt>
                <c:pt idx="843">
                  <c:v>39849</c:v>
                </c:pt>
                <c:pt idx="844">
                  <c:v>39850</c:v>
                </c:pt>
                <c:pt idx="845">
                  <c:v>39853</c:v>
                </c:pt>
                <c:pt idx="846">
                  <c:v>39854</c:v>
                </c:pt>
                <c:pt idx="847">
                  <c:v>39855</c:v>
                </c:pt>
                <c:pt idx="848">
                  <c:v>39856</c:v>
                </c:pt>
                <c:pt idx="849">
                  <c:v>39857</c:v>
                </c:pt>
                <c:pt idx="850">
                  <c:v>39860</c:v>
                </c:pt>
                <c:pt idx="851">
                  <c:v>39861</c:v>
                </c:pt>
                <c:pt idx="852">
                  <c:v>39862</c:v>
                </c:pt>
                <c:pt idx="853">
                  <c:v>39863</c:v>
                </c:pt>
                <c:pt idx="854">
                  <c:v>39864</c:v>
                </c:pt>
                <c:pt idx="855">
                  <c:v>39869</c:v>
                </c:pt>
                <c:pt idx="856">
                  <c:v>39870</c:v>
                </c:pt>
                <c:pt idx="857">
                  <c:v>39871</c:v>
                </c:pt>
                <c:pt idx="858">
                  <c:v>39874</c:v>
                </c:pt>
                <c:pt idx="859">
                  <c:v>39875</c:v>
                </c:pt>
                <c:pt idx="860">
                  <c:v>39876</c:v>
                </c:pt>
                <c:pt idx="861">
                  <c:v>39877</c:v>
                </c:pt>
                <c:pt idx="862">
                  <c:v>39878</c:v>
                </c:pt>
                <c:pt idx="863">
                  <c:v>39881</c:v>
                </c:pt>
                <c:pt idx="864">
                  <c:v>39882</c:v>
                </c:pt>
                <c:pt idx="865">
                  <c:v>39883</c:v>
                </c:pt>
                <c:pt idx="866">
                  <c:v>39884</c:v>
                </c:pt>
                <c:pt idx="867">
                  <c:v>39885</c:v>
                </c:pt>
                <c:pt idx="868">
                  <c:v>39888</c:v>
                </c:pt>
                <c:pt idx="869">
                  <c:v>39889</c:v>
                </c:pt>
                <c:pt idx="870">
                  <c:v>39890</c:v>
                </c:pt>
                <c:pt idx="871">
                  <c:v>39891</c:v>
                </c:pt>
                <c:pt idx="872">
                  <c:v>39892</c:v>
                </c:pt>
                <c:pt idx="873">
                  <c:v>39895</c:v>
                </c:pt>
                <c:pt idx="874">
                  <c:v>39896</c:v>
                </c:pt>
                <c:pt idx="875">
                  <c:v>39897</c:v>
                </c:pt>
                <c:pt idx="876">
                  <c:v>39898</c:v>
                </c:pt>
                <c:pt idx="877">
                  <c:v>39899</c:v>
                </c:pt>
                <c:pt idx="878">
                  <c:v>39902</c:v>
                </c:pt>
                <c:pt idx="879">
                  <c:v>39903</c:v>
                </c:pt>
                <c:pt idx="880">
                  <c:v>39904</c:v>
                </c:pt>
                <c:pt idx="881">
                  <c:v>39905</c:v>
                </c:pt>
                <c:pt idx="882">
                  <c:v>39906</c:v>
                </c:pt>
                <c:pt idx="883">
                  <c:v>39909</c:v>
                </c:pt>
                <c:pt idx="884">
                  <c:v>39910</c:v>
                </c:pt>
                <c:pt idx="885">
                  <c:v>39911</c:v>
                </c:pt>
                <c:pt idx="886">
                  <c:v>39912</c:v>
                </c:pt>
                <c:pt idx="887">
                  <c:v>39916</c:v>
                </c:pt>
                <c:pt idx="888">
                  <c:v>39917</c:v>
                </c:pt>
                <c:pt idx="889">
                  <c:v>39918</c:v>
                </c:pt>
                <c:pt idx="890">
                  <c:v>39919</c:v>
                </c:pt>
                <c:pt idx="891">
                  <c:v>39920</c:v>
                </c:pt>
                <c:pt idx="892">
                  <c:v>39923</c:v>
                </c:pt>
                <c:pt idx="893">
                  <c:v>39925</c:v>
                </c:pt>
                <c:pt idx="894">
                  <c:v>39926</c:v>
                </c:pt>
                <c:pt idx="895">
                  <c:v>39927</c:v>
                </c:pt>
                <c:pt idx="896">
                  <c:v>39930</c:v>
                </c:pt>
                <c:pt idx="897">
                  <c:v>39931</c:v>
                </c:pt>
                <c:pt idx="898">
                  <c:v>39932</c:v>
                </c:pt>
                <c:pt idx="899">
                  <c:v>39933</c:v>
                </c:pt>
                <c:pt idx="900">
                  <c:v>39937</c:v>
                </c:pt>
                <c:pt idx="901">
                  <c:v>39938</c:v>
                </c:pt>
                <c:pt idx="902">
                  <c:v>39939</c:v>
                </c:pt>
                <c:pt idx="903">
                  <c:v>39940</c:v>
                </c:pt>
                <c:pt idx="904">
                  <c:v>39941</c:v>
                </c:pt>
                <c:pt idx="905">
                  <c:v>39944</c:v>
                </c:pt>
                <c:pt idx="906">
                  <c:v>39945</c:v>
                </c:pt>
                <c:pt idx="907">
                  <c:v>39946</c:v>
                </c:pt>
                <c:pt idx="908">
                  <c:v>39947</c:v>
                </c:pt>
                <c:pt idx="909">
                  <c:v>39948</c:v>
                </c:pt>
                <c:pt idx="910">
                  <c:v>39951</c:v>
                </c:pt>
                <c:pt idx="911">
                  <c:v>39952</c:v>
                </c:pt>
                <c:pt idx="912">
                  <c:v>39953</c:v>
                </c:pt>
                <c:pt idx="913">
                  <c:v>39954</c:v>
                </c:pt>
                <c:pt idx="914">
                  <c:v>39955</c:v>
                </c:pt>
                <c:pt idx="915">
                  <c:v>39958</c:v>
                </c:pt>
                <c:pt idx="916">
                  <c:v>39959</c:v>
                </c:pt>
                <c:pt idx="917">
                  <c:v>39960</c:v>
                </c:pt>
                <c:pt idx="918">
                  <c:v>39961</c:v>
                </c:pt>
                <c:pt idx="919">
                  <c:v>39962</c:v>
                </c:pt>
                <c:pt idx="920">
                  <c:v>39965</c:v>
                </c:pt>
                <c:pt idx="921">
                  <c:v>39966</c:v>
                </c:pt>
                <c:pt idx="922">
                  <c:v>39967</c:v>
                </c:pt>
                <c:pt idx="923">
                  <c:v>39968</c:v>
                </c:pt>
                <c:pt idx="924">
                  <c:v>39969</c:v>
                </c:pt>
                <c:pt idx="925">
                  <c:v>39972</c:v>
                </c:pt>
                <c:pt idx="926">
                  <c:v>39973</c:v>
                </c:pt>
                <c:pt idx="927">
                  <c:v>39974</c:v>
                </c:pt>
                <c:pt idx="928">
                  <c:v>39976</c:v>
                </c:pt>
                <c:pt idx="929">
                  <c:v>39979</c:v>
                </c:pt>
                <c:pt idx="930">
                  <c:v>39980</c:v>
                </c:pt>
                <c:pt idx="931">
                  <c:v>39981</c:v>
                </c:pt>
                <c:pt idx="932">
                  <c:v>39982</c:v>
                </c:pt>
                <c:pt idx="933">
                  <c:v>39983</c:v>
                </c:pt>
                <c:pt idx="934">
                  <c:v>39986</c:v>
                </c:pt>
                <c:pt idx="935">
                  <c:v>39987</c:v>
                </c:pt>
                <c:pt idx="936">
                  <c:v>39988</c:v>
                </c:pt>
                <c:pt idx="937">
                  <c:v>39989</c:v>
                </c:pt>
                <c:pt idx="938">
                  <c:v>39990</c:v>
                </c:pt>
                <c:pt idx="939">
                  <c:v>39993</c:v>
                </c:pt>
                <c:pt idx="940">
                  <c:v>39994</c:v>
                </c:pt>
                <c:pt idx="941">
                  <c:v>39995</c:v>
                </c:pt>
                <c:pt idx="942">
                  <c:v>39996</c:v>
                </c:pt>
                <c:pt idx="943">
                  <c:v>39997</c:v>
                </c:pt>
                <c:pt idx="944">
                  <c:v>40000</c:v>
                </c:pt>
                <c:pt idx="945">
                  <c:v>40001</c:v>
                </c:pt>
                <c:pt idx="946">
                  <c:v>40002</c:v>
                </c:pt>
                <c:pt idx="947">
                  <c:v>40004</c:v>
                </c:pt>
                <c:pt idx="948">
                  <c:v>40007</c:v>
                </c:pt>
                <c:pt idx="949">
                  <c:v>40008</c:v>
                </c:pt>
                <c:pt idx="950">
                  <c:v>40009</c:v>
                </c:pt>
                <c:pt idx="951">
                  <c:v>40010</c:v>
                </c:pt>
                <c:pt idx="952">
                  <c:v>40011</c:v>
                </c:pt>
                <c:pt idx="953">
                  <c:v>40014</c:v>
                </c:pt>
                <c:pt idx="954">
                  <c:v>40015</c:v>
                </c:pt>
                <c:pt idx="955">
                  <c:v>40016</c:v>
                </c:pt>
                <c:pt idx="956">
                  <c:v>40017</c:v>
                </c:pt>
                <c:pt idx="957">
                  <c:v>40018</c:v>
                </c:pt>
                <c:pt idx="958">
                  <c:v>40021</c:v>
                </c:pt>
                <c:pt idx="959">
                  <c:v>40022</c:v>
                </c:pt>
                <c:pt idx="960">
                  <c:v>40023</c:v>
                </c:pt>
                <c:pt idx="961">
                  <c:v>40024</c:v>
                </c:pt>
                <c:pt idx="962">
                  <c:v>40025</c:v>
                </c:pt>
                <c:pt idx="963">
                  <c:v>40028</c:v>
                </c:pt>
                <c:pt idx="964">
                  <c:v>40029</c:v>
                </c:pt>
                <c:pt idx="965">
                  <c:v>40030</c:v>
                </c:pt>
                <c:pt idx="966">
                  <c:v>40031</c:v>
                </c:pt>
                <c:pt idx="967">
                  <c:v>40032</c:v>
                </c:pt>
                <c:pt idx="968">
                  <c:v>40035</c:v>
                </c:pt>
                <c:pt idx="969">
                  <c:v>40036</c:v>
                </c:pt>
                <c:pt idx="970">
                  <c:v>40037</c:v>
                </c:pt>
                <c:pt idx="971">
                  <c:v>40038</c:v>
                </c:pt>
                <c:pt idx="972">
                  <c:v>40039</c:v>
                </c:pt>
                <c:pt idx="973">
                  <c:v>40042</c:v>
                </c:pt>
                <c:pt idx="974">
                  <c:v>40043</c:v>
                </c:pt>
                <c:pt idx="975">
                  <c:v>40044</c:v>
                </c:pt>
                <c:pt idx="976">
                  <c:v>40045</c:v>
                </c:pt>
                <c:pt idx="977">
                  <c:v>40046</c:v>
                </c:pt>
                <c:pt idx="978">
                  <c:v>40049</c:v>
                </c:pt>
                <c:pt idx="979">
                  <c:v>40050</c:v>
                </c:pt>
                <c:pt idx="980">
                  <c:v>40051</c:v>
                </c:pt>
                <c:pt idx="981">
                  <c:v>40052</c:v>
                </c:pt>
                <c:pt idx="982">
                  <c:v>40053</c:v>
                </c:pt>
                <c:pt idx="983">
                  <c:v>40056</c:v>
                </c:pt>
                <c:pt idx="984">
                  <c:v>40057</c:v>
                </c:pt>
                <c:pt idx="985">
                  <c:v>40058</c:v>
                </c:pt>
                <c:pt idx="986">
                  <c:v>40059</c:v>
                </c:pt>
                <c:pt idx="987">
                  <c:v>40060</c:v>
                </c:pt>
                <c:pt idx="988">
                  <c:v>40064</c:v>
                </c:pt>
                <c:pt idx="989">
                  <c:v>40065</c:v>
                </c:pt>
                <c:pt idx="990">
                  <c:v>40066</c:v>
                </c:pt>
                <c:pt idx="991">
                  <c:v>40067</c:v>
                </c:pt>
                <c:pt idx="992">
                  <c:v>40070</c:v>
                </c:pt>
                <c:pt idx="993">
                  <c:v>40071</c:v>
                </c:pt>
                <c:pt idx="994">
                  <c:v>40072</c:v>
                </c:pt>
                <c:pt idx="995">
                  <c:v>40073</c:v>
                </c:pt>
                <c:pt idx="996">
                  <c:v>40074</c:v>
                </c:pt>
                <c:pt idx="997">
                  <c:v>40077</c:v>
                </c:pt>
                <c:pt idx="998">
                  <c:v>40078</c:v>
                </c:pt>
                <c:pt idx="999">
                  <c:v>40079</c:v>
                </c:pt>
                <c:pt idx="1000">
                  <c:v>40080</c:v>
                </c:pt>
                <c:pt idx="1001">
                  <c:v>40081</c:v>
                </c:pt>
                <c:pt idx="1002">
                  <c:v>40084</c:v>
                </c:pt>
                <c:pt idx="1003">
                  <c:v>40085</c:v>
                </c:pt>
                <c:pt idx="1004">
                  <c:v>40086</c:v>
                </c:pt>
                <c:pt idx="1005">
                  <c:v>40087</c:v>
                </c:pt>
                <c:pt idx="1006">
                  <c:v>40088</c:v>
                </c:pt>
                <c:pt idx="1007">
                  <c:v>40091</c:v>
                </c:pt>
                <c:pt idx="1008">
                  <c:v>40092</c:v>
                </c:pt>
                <c:pt idx="1009">
                  <c:v>40093</c:v>
                </c:pt>
                <c:pt idx="1010">
                  <c:v>40094</c:v>
                </c:pt>
                <c:pt idx="1011">
                  <c:v>40095</c:v>
                </c:pt>
                <c:pt idx="1012">
                  <c:v>40099</c:v>
                </c:pt>
                <c:pt idx="1013">
                  <c:v>40100</c:v>
                </c:pt>
                <c:pt idx="1014">
                  <c:v>40101</c:v>
                </c:pt>
                <c:pt idx="1015">
                  <c:v>40102</c:v>
                </c:pt>
                <c:pt idx="1016">
                  <c:v>40105</c:v>
                </c:pt>
                <c:pt idx="1017">
                  <c:v>40106</c:v>
                </c:pt>
                <c:pt idx="1018">
                  <c:v>40107</c:v>
                </c:pt>
                <c:pt idx="1019">
                  <c:v>40108</c:v>
                </c:pt>
                <c:pt idx="1020">
                  <c:v>40109</c:v>
                </c:pt>
                <c:pt idx="1021">
                  <c:v>40112</c:v>
                </c:pt>
                <c:pt idx="1022">
                  <c:v>40113</c:v>
                </c:pt>
                <c:pt idx="1023">
                  <c:v>40114</c:v>
                </c:pt>
                <c:pt idx="1024">
                  <c:v>40115</c:v>
                </c:pt>
                <c:pt idx="1025">
                  <c:v>40116</c:v>
                </c:pt>
                <c:pt idx="1026">
                  <c:v>40120</c:v>
                </c:pt>
                <c:pt idx="1027">
                  <c:v>40121</c:v>
                </c:pt>
                <c:pt idx="1028">
                  <c:v>40122</c:v>
                </c:pt>
                <c:pt idx="1029">
                  <c:v>40123</c:v>
                </c:pt>
                <c:pt idx="1030">
                  <c:v>40126</c:v>
                </c:pt>
                <c:pt idx="1031">
                  <c:v>40127</c:v>
                </c:pt>
                <c:pt idx="1032">
                  <c:v>40128</c:v>
                </c:pt>
                <c:pt idx="1033">
                  <c:v>40129</c:v>
                </c:pt>
                <c:pt idx="1034">
                  <c:v>40130</c:v>
                </c:pt>
                <c:pt idx="1035">
                  <c:v>40133</c:v>
                </c:pt>
                <c:pt idx="1036">
                  <c:v>40134</c:v>
                </c:pt>
                <c:pt idx="1037">
                  <c:v>40135</c:v>
                </c:pt>
                <c:pt idx="1038">
                  <c:v>40136</c:v>
                </c:pt>
                <c:pt idx="1039">
                  <c:v>40140</c:v>
                </c:pt>
                <c:pt idx="1040">
                  <c:v>40141</c:v>
                </c:pt>
                <c:pt idx="1041">
                  <c:v>40142</c:v>
                </c:pt>
                <c:pt idx="1042">
                  <c:v>40143</c:v>
                </c:pt>
                <c:pt idx="1043">
                  <c:v>40144</c:v>
                </c:pt>
                <c:pt idx="1044">
                  <c:v>40147</c:v>
                </c:pt>
                <c:pt idx="1045">
                  <c:v>40148</c:v>
                </c:pt>
                <c:pt idx="1046">
                  <c:v>40149</c:v>
                </c:pt>
                <c:pt idx="1047">
                  <c:v>40150</c:v>
                </c:pt>
                <c:pt idx="1048">
                  <c:v>40151</c:v>
                </c:pt>
                <c:pt idx="1049">
                  <c:v>40154</c:v>
                </c:pt>
                <c:pt idx="1050">
                  <c:v>40155</c:v>
                </c:pt>
                <c:pt idx="1051">
                  <c:v>40156</c:v>
                </c:pt>
                <c:pt idx="1052">
                  <c:v>40157</c:v>
                </c:pt>
                <c:pt idx="1053">
                  <c:v>40158</c:v>
                </c:pt>
                <c:pt idx="1054">
                  <c:v>40161</c:v>
                </c:pt>
                <c:pt idx="1055">
                  <c:v>40162</c:v>
                </c:pt>
                <c:pt idx="1056">
                  <c:v>40163</c:v>
                </c:pt>
                <c:pt idx="1057">
                  <c:v>40164</c:v>
                </c:pt>
                <c:pt idx="1058">
                  <c:v>40165</c:v>
                </c:pt>
                <c:pt idx="1059">
                  <c:v>40168</c:v>
                </c:pt>
                <c:pt idx="1060">
                  <c:v>40169</c:v>
                </c:pt>
                <c:pt idx="1061">
                  <c:v>40170</c:v>
                </c:pt>
                <c:pt idx="1062">
                  <c:v>40175</c:v>
                </c:pt>
                <c:pt idx="1063">
                  <c:v>40176</c:v>
                </c:pt>
                <c:pt idx="1064">
                  <c:v>40177</c:v>
                </c:pt>
                <c:pt idx="1065">
                  <c:v>40182</c:v>
                </c:pt>
                <c:pt idx="1066">
                  <c:v>40183</c:v>
                </c:pt>
                <c:pt idx="1067">
                  <c:v>40184</c:v>
                </c:pt>
                <c:pt idx="1068">
                  <c:v>40185</c:v>
                </c:pt>
                <c:pt idx="1069">
                  <c:v>40186</c:v>
                </c:pt>
                <c:pt idx="1070">
                  <c:v>40189</c:v>
                </c:pt>
                <c:pt idx="1071">
                  <c:v>40190</c:v>
                </c:pt>
                <c:pt idx="1072">
                  <c:v>40191</c:v>
                </c:pt>
                <c:pt idx="1073">
                  <c:v>40192</c:v>
                </c:pt>
                <c:pt idx="1074">
                  <c:v>40193</c:v>
                </c:pt>
                <c:pt idx="1075">
                  <c:v>40196</c:v>
                </c:pt>
                <c:pt idx="1076">
                  <c:v>40197</c:v>
                </c:pt>
                <c:pt idx="1077">
                  <c:v>40198</c:v>
                </c:pt>
                <c:pt idx="1078">
                  <c:v>40199</c:v>
                </c:pt>
                <c:pt idx="1079">
                  <c:v>40200</c:v>
                </c:pt>
                <c:pt idx="1080">
                  <c:v>40204</c:v>
                </c:pt>
                <c:pt idx="1081">
                  <c:v>40205</c:v>
                </c:pt>
                <c:pt idx="1082">
                  <c:v>40206</c:v>
                </c:pt>
                <c:pt idx="1083">
                  <c:v>40207</c:v>
                </c:pt>
                <c:pt idx="1084">
                  <c:v>40210</c:v>
                </c:pt>
                <c:pt idx="1085">
                  <c:v>40211</c:v>
                </c:pt>
                <c:pt idx="1086">
                  <c:v>40212</c:v>
                </c:pt>
                <c:pt idx="1087">
                  <c:v>40213</c:v>
                </c:pt>
                <c:pt idx="1088">
                  <c:v>40214</c:v>
                </c:pt>
                <c:pt idx="1089">
                  <c:v>40217</c:v>
                </c:pt>
                <c:pt idx="1090">
                  <c:v>40218</c:v>
                </c:pt>
                <c:pt idx="1091">
                  <c:v>40219</c:v>
                </c:pt>
                <c:pt idx="1092">
                  <c:v>40220</c:v>
                </c:pt>
                <c:pt idx="1093">
                  <c:v>40221</c:v>
                </c:pt>
                <c:pt idx="1094">
                  <c:v>40226</c:v>
                </c:pt>
                <c:pt idx="1095">
                  <c:v>40227</c:v>
                </c:pt>
                <c:pt idx="1096">
                  <c:v>40228</c:v>
                </c:pt>
                <c:pt idx="1097">
                  <c:v>40231</c:v>
                </c:pt>
                <c:pt idx="1098">
                  <c:v>40232</c:v>
                </c:pt>
                <c:pt idx="1099">
                  <c:v>40233</c:v>
                </c:pt>
                <c:pt idx="1100">
                  <c:v>40234</c:v>
                </c:pt>
                <c:pt idx="1101">
                  <c:v>40235</c:v>
                </c:pt>
                <c:pt idx="1102">
                  <c:v>40238</c:v>
                </c:pt>
                <c:pt idx="1103">
                  <c:v>40239</c:v>
                </c:pt>
                <c:pt idx="1104">
                  <c:v>40240</c:v>
                </c:pt>
                <c:pt idx="1105">
                  <c:v>40241</c:v>
                </c:pt>
                <c:pt idx="1106">
                  <c:v>40242</c:v>
                </c:pt>
                <c:pt idx="1107">
                  <c:v>40245</c:v>
                </c:pt>
                <c:pt idx="1108">
                  <c:v>40246</c:v>
                </c:pt>
                <c:pt idx="1109">
                  <c:v>40247</c:v>
                </c:pt>
                <c:pt idx="1110">
                  <c:v>40248</c:v>
                </c:pt>
                <c:pt idx="1111">
                  <c:v>40249</c:v>
                </c:pt>
                <c:pt idx="1112">
                  <c:v>40252</c:v>
                </c:pt>
                <c:pt idx="1113">
                  <c:v>40253</c:v>
                </c:pt>
                <c:pt idx="1114">
                  <c:v>40254</c:v>
                </c:pt>
                <c:pt idx="1115">
                  <c:v>40255</c:v>
                </c:pt>
                <c:pt idx="1116">
                  <c:v>40256</c:v>
                </c:pt>
                <c:pt idx="1117">
                  <c:v>40259</c:v>
                </c:pt>
                <c:pt idx="1118">
                  <c:v>40260</c:v>
                </c:pt>
                <c:pt idx="1119">
                  <c:v>40261</c:v>
                </c:pt>
                <c:pt idx="1120">
                  <c:v>40262</c:v>
                </c:pt>
                <c:pt idx="1121">
                  <c:v>40263</c:v>
                </c:pt>
                <c:pt idx="1122">
                  <c:v>40266</c:v>
                </c:pt>
                <c:pt idx="1123">
                  <c:v>40267</c:v>
                </c:pt>
                <c:pt idx="1124">
                  <c:v>40268</c:v>
                </c:pt>
                <c:pt idx="1125">
                  <c:v>40269</c:v>
                </c:pt>
                <c:pt idx="1126">
                  <c:v>40273</c:v>
                </c:pt>
                <c:pt idx="1127">
                  <c:v>40274</c:v>
                </c:pt>
                <c:pt idx="1128">
                  <c:v>40275</c:v>
                </c:pt>
                <c:pt idx="1129">
                  <c:v>40276</c:v>
                </c:pt>
                <c:pt idx="1130">
                  <c:v>40277</c:v>
                </c:pt>
                <c:pt idx="1131">
                  <c:v>40280</c:v>
                </c:pt>
                <c:pt idx="1132">
                  <c:v>40281</c:v>
                </c:pt>
                <c:pt idx="1133">
                  <c:v>40282</c:v>
                </c:pt>
                <c:pt idx="1134">
                  <c:v>40283</c:v>
                </c:pt>
                <c:pt idx="1135">
                  <c:v>40284</c:v>
                </c:pt>
                <c:pt idx="1136">
                  <c:v>40287</c:v>
                </c:pt>
                <c:pt idx="1137">
                  <c:v>40288</c:v>
                </c:pt>
                <c:pt idx="1138">
                  <c:v>40290</c:v>
                </c:pt>
                <c:pt idx="1139">
                  <c:v>40291</c:v>
                </c:pt>
                <c:pt idx="1140">
                  <c:v>40294</c:v>
                </c:pt>
                <c:pt idx="1141">
                  <c:v>40295</c:v>
                </c:pt>
                <c:pt idx="1142">
                  <c:v>40296</c:v>
                </c:pt>
                <c:pt idx="1143">
                  <c:v>40297</c:v>
                </c:pt>
                <c:pt idx="1144">
                  <c:v>40298</c:v>
                </c:pt>
                <c:pt idx="1145">
                  <c:v>40301</c:v>
                </c:pt>
                <c:pt idx="1146">
                  <c:v>40302</c:v>
                </c:pt>
                <c:pt idx="1147">
                  <c:v>40303</c:v>
                </c:pt>
                <c:pt idx="1148">
                  <c:v>40304</c:v>
                </c:pt>
                <c:pt idx="1149">
                  <c:v>40305</c:v>
                </c:pt>
                <c:pt idx="1150">
                  <c:v>40308</c:v>
                </c:pt>
                <c:pt idx="1151">
                  <c:v>40309</c:v>
                </c:pt>
                <c:pt idx="1152">
                  <c:v>40310</c:v>
                </c:pt>
                <c:pt idx="1153">
                  <c:v>40311</c:v>
                </c:pt>
                <c:pt idx="1154">
                  <c:v>40312</c:v>
                </c:pt>
                <c:pt idx="1155">
                  <c:v>40315</c:v>
                </c:pt>
                <c:pt idx="1156">
                  <c:v>40316</c:v>
                </c:pt>
                <c:pt idx="1157">
                  <c:v>40317</c:v>
                </c:pt>
                <c:pt idx="1158">
                  <c:v>40318</c:v>
                </c:pt>
                <c:pt idx="1159">
                  <c:v>40319</c:v>
                </c:pt>
                <c:pt idx="1160">
                  <c:v>40322</c:v>
                </c:pt>
                <c:pt idx="1161">
                  <c:v>40323</c:v>
                </c:pt>
                <c:pt idx="1162">
                  <c:v>40324</c:v>
                </c:pt>
                <c:pt idx="1163">
                  <c:v>40325</c:v>
                </c:pt>
                <c:pt idx="1164">
                  <c:v>40326</c:v>
                </c:pt>
                <c:pt idx="1165">
                  <c:v>40329</c:v>
                </c:pt>
                <c:pt idx="1166">
                  <c:v>40330</c:v>
                </c:pt>
                <c:pt idx="1167">
                  <c:v>40331</c:v>
                </c:pt>
                <c:pt idx="1168">
                  <c:v>40333</c:v>
                </c:pt>
                <c:pt idx="1169">
                  <c:v>40336</c:v>
                </c:pt>
                <c:pt idx="1170">
                  <c:v>40337</c:v>
                </c:pt>
                <c:pt idx="1171">
                  <c:v>40338</c:v>
                </c:pt>
                <c:pt idx="1172">
                  <c:v>40339</c:v>
                </c:pt>
                <c:pt idx="1173">
                  <c:v>40340</c:v>
                </c:pt>
                <c:pt idx="1174">
                  <c:v>40343</c:v>
                </c:pt>
                <c:pt idx="1175">
                  <c:v>40344</c:v>
                </c:pt>
                <c:pt idx="1176">
                  <c:v>40345</c:v>
                </c:pt>
                <c:pt idx="1177">
                  <c:v>40346</c:v>
                </c:pt>
                <c:pt idx="1178">
                  <c:v>40347</c:v>
                </c:pt>
                <c:pt idx="1179">
                  <c:v>40350</c:v>
                </c:pt>
                <c:pt idx="1180">
                  <c:v>40351</c:v>
                </c:pt>
                <c:pt idx="1181">
                  <c:v>40352</c:v>
                </c:pt>
                <c:pt idx="1182">
                  <c:v>40353</c:v>
                </c:pt>
                <c:pt idx="1183">
                  <c:v>40354</c:v>
                </c:pt>
                <c:pt idx="1184">
                  <c:v>40357</c:v>
                </c:pt>
                <c:pt idx="1185">
                  <c:v>40358</c:v>
                </c:pt>
                <c:pt idx="1186">
                  <c:v>40359</c:v>
                </c:pt>
                <c:pt idx="1187">
                  <c:v>40360</c:v>
                </c:pt>
                <c:pt idx="1188">
                  <c:v>40361</c:v>
                </c:pt>
                <c:pt idx="1189">
                  <c:v>40364</c:v>
                </c:pt>
                <c:pt idx="1190">
                  <c:v>40365</c:v>
                </c:pt>
                <c:pt idx="1191">
                  <c:v>40366</c:v>
                </c:pt>
                <c:pt idx="1192">
                  <c:v>40367</c:v>
                </c:pt>
                <c:pt idx="1193">
                  <c:v>40371</c:v>
                </c:pt>
                <c:pt idx="1194">
                  <c:v>40372</c:v>
                </c:pt>
                <c:pt idx="1195">
                  <c:v>40373</c:v>
                </c:pt>
                <c:pt idx="1196">
                  <c:v>40374</c:v>
                </c:pt>
                <c:pt idx="1197">
                  <c:v>40375</c:v>
                </c:pt>
                <c:pt idx="1198">
                  <c:v>40378</c:v>
                </c:pt>
                <c:pt idx="1199">
                  <c:v>40379</c:v>
                </c:pt>
                <c:pt idx="1200">
                  <c:v>40380</c:v>
                </c:pt>
                <c:pt idx="1201">
                  <c:v>40381</c:v>
                </c:pt>
                <c:pt idx="1202">
                  <c:v>40382</c:v>
                </c:pt>
                <c:pt idx="1203">
                  <c:v>40385</c:v>
                </c:pt>
                <c:pt idx="1204">
                  <c:v>40386</c:v>
                </c:pt>
                <c:pt idx="1205">
                  <c:v>40387</c:v>
                </c:pt>
                <c:pt idx="1206">
                  <c:v>40388</c:v>
                </c:pt>
                <c:pt idx="1207">
                  <c:v>40389</c:v>
                </c:pt>
                <c:pt idx="1208">
                  <c:v>40392</c:v>
                </c:pt>
                <c:pt idx="1209">
                  <c:v>40393</c:v>
                </c:pt>
                <c:pt idx="1210">
                  <c:v>40394</c:v>
                </c:pt>
                <c:pt idx="1211">
                  <c:v>40395</c:v>
                </c:pt>
                <c:pt idx="1212">
                  <c:v>40396</c:v>
                </c:pt>
                <c:pt idx="1213">
                  <c:v>40399</c:v>
                </c:pt>
                <c:pt idx="1214">
                  <c:v>40400</c:v>
                </c:pt>
                <c:pt idx="1215">
                  <c:v>40401</c:v>
                </c:pt>
                <c:pt idx="1216">
                  <c:v>40402</c:v>
                </c:pt>
                <c:pt idx="1217">
                  <c:v>40403</c:v>
                </c:pt>
                <c:pt idx="1218">
                  <c:v>40406</c:v>
                </c:pt>
                <c:pt idx="1219">
                  <c:v>40407</c:v>
                </c:pt>
                <c:pt idx="1220">
                  <c:v>40408</c:v>
                </c:pt>
                <c:pt idx="1221">
                  <c:v>40409</c:v>
                </c:pt>
                <c:pt idx="1222">
                  <c:v>40410</c:v>
                </c:pt>
                <c:pt idx="1223">
                  <c:v>40413</c:v>
                </c:pt>
                <c:pt idx="1224">
                  <c:v>40414</c:v>
                </c:pt>
                <c:pt idx="1225">
                  <c:v>40415</c:v>
                </c:pt>
                <c:pt idx="1226">
                  <c:v>40416</c:v>
                </c:pt>
                <c:pt idx="1227">
                  <c:v>40417</c:v>
                </c:pt>
                <c:pt idx="1228">
                  <c:v>40420</c:v>
                </c:pt>
                <c:pt idx="1229">
                  <c:v>40421</c:v>
                </c:pt>
                <c:pt idx="1230">
                  <c:v>40422</c:v>
                </c:pt>
                <c:pt idx="1231">
                  <c:v>40423</c:v>
                </c:pt>
                <c:pt idx="1232">
                  <c:v>40424</c:v>
                </c:pt>
                <c:pt idx="1233">
                  <c:v>40427</c:v>
                </c:pt>
                <c:pt idx="1234">
                  <c:v>40429</c:v>
                </c:pt>
                <c:pt idx="1235">
                  <c:v>40430</c:v>
                </c:pt>
                <c:pt idx="1236">
                  <c:v>40431</c:v>
                </c:pt>
                <c:pt idx="1237">
                  <c:v>40434</c:v>
                </c:pt>
                <c:pt idx="1238">
                  <c:v>40435</c:v>
                </c:pt>
                <c:pt idx="1239">
                  <c:v>40436</c:v>
                </c:pt>
                <c:pt idx="1240">
                  <c:v>40437</c:v>
                </c:pt>
                <c:pt idx="1241">
                  <c:v>40438</c:v>
                </c:pt>
                <c:pt idx="1242">
                  <c:v>40441</c:v>
                </c:pt>
                <c:pt idx="1243">
                  <c:v>40442</c:v>
                </c:pt>
                <c:pt idx="1244">
                  <c:v>40443</c:v>
                </c:pt>
                <c:pt idx="1245">
                  <c:v>40444</c:v>
                </c:pt>
                <c:pt idx="1246">
                  <c:v>40445</c:v>
                </c:pt>
                <c:pt idx="1247">
                  <c:v>40448</c:v>
                </c:pt>
                <c:pt idx="1248">
                  <c:v>40449</c:v>
                </c:pt>
                <c:pt idx="1249">
                  <c:v>40450</c:v>
                </c:pt>
                <c:pt idx="1250">
                  <c:v>40451</c:v>
                </c:pt>
                <c:pt idx="1251">
                  <c:v>40452</c:v>
                </c:pt>
                <c:pt idx="1252">
                  <c:v>40455</c:v>
                </c:pt>
                <c:pt idx="1253">
                  <c:v>40456</c:v>
                </c:pt>
                <c:pt idx="1254">
                  <c:v>40457</c:v>
                </c:pt>
                <c:pt idx="1255">
                  <c:v>40458</c:v>
                </c:pt>
                <c:pt idx="1256">
                  <c:v>40459</c:v>
                </c:pt>
                <c:pt idx="1257">
                  <c:v>40462</c:v>
                </c:pt>
                <c:pt idx="1258">
                  <c:v>40464</c:v>
                </c:pt>
                <c:pt idx="1259">
                  <c:v>40465</c:v>
                </c:pt>
                <c:pt idx="1260">
                  <c:v>40466</c:v>
                </c:pt>
                <c:pt idx="1261">
                  <c:v>40469</c:v>
                </c:pt>
                <c:pt idx="1262">
                  <c:v>40470</c:v>
                </c:pt>
                <c:pt idx="1263">
                  <c:v>40471</c:v>
                </c:pt>
                <c:pt idx="1264">
                  <c:v>40472</c:v>
                </c:pt>
                <c:pt idx="1265">
                  <c:v>40473</c:v>
                </c:pt>
                <c:pt idx="1266">
                  <c:v>40476</c:v>
                </c:pt>
                <c:pt idx="1267">
                  <c:v>40477</c:v>
                </c:pt>
                <c:pt idx="1268">
                  <c:v>40478</c:v>
                </c:pt>
                <c:pt idx="1269">
                  <c:v>40479</c:v>
                </c:pt>
                <c:pt idx="1270">
                  <c:v>40480</c:v>
                </c:pt>
                <c:pt idx="1271">
                  <c:v>40483</c:v>
                </c:pt>
                <c:pt idx="1272">
                  <c:v>40485</c:v>
                </c:pt>
                <c:pt idx="1273">
                  <c:v>40486</c:v>
                </c:pt>
                <c:pt idx="1274">
                  <c:v>40487</c:v>
                </c:pt>
                <c:pt idx="1275">
                  <c:v>40490</c:v>
                </c:pt>
                <c:pt idx="1276">
                  <c:v>40491</c:v>
                </c:pt>
                <c:pt idx="1277">
                  <c:v>40492</c:v>
                </c:pt>
                <c:pt idx="1278">
                  <c:v>40493</c:v>
                </c:pt>
                <c:pt idx="1279">
                  <c:v>40494</c:v>
                </c:pt>
                <c:pt idx="1280">
                  <c:v>40498</c:v>
                </c:pt>
                <c:pt idx="1281">
                  <c:v>40499</c:v>
                </c:pt>
                <c:pt idx="1282">
                  <c:v>40500</c:v>
                </c:pt>
                <c:pt idx="1283">
                  <c:v>40501</c:v>
                </c:pt>
                <c:pt idx="1284">
                  <c:v>40504</c:v>
                </c:pt>
                <c:pt idx="1285">
                  <c:v>40505</c:v>
                </c:pt>
                <c:pt idx="1286">
                  <c:v>40506</c:v>
                </c:pt>
                <c:pt idx="1287">
                  <c:v>40507</c:v>
                </c:pt>
                <c:pt idx="1288">
                  <c:v>40508</c:v>
                </c:pt>
                <c:pt idx="1289">
                  <c:v>40511</c:v>
                </c:pt>
                <c:pt idx="1290">
                  <c:v>40512</c:v>
                </c:pt>
                <c:pt idx="1291">
                  <c:v>40513</c:v>
                </c:pt>
                <c:pt idx="1292">
                  <c:v>40514</c:v>
                </c:pt>
                <c:pt idx="1293">
                  <c:v>40515</c:v>
                </c:pt>
                <c:pt idx="1294">
                  <c:v>40518</c:v>
                </c:pt>
                <c:pt idx="1295">
                  <c:v>40519</c:v>
                </c:pt>
                <c:pt idx="1296">
                  <c:v>40520</c:v>
                </c:pt>
                <c:pt idx="1297">
                  <c:v>40521</c:v>
                </c:pt>
                <c:pt idx="1298">
                  <c:v>40522</c:v>
                </c:pt>
                <c:pt idx="1299">
                  <c:v>40525</c:v>
                </c:pt>
                <c:pt idx="1300">
                  <c:v>40526</c:v>
                </c:pt>
                <c:pt idx="1301">
                  <c:v>40527</c:v>
                </c:pt>
                <c:pt idx="1302">
                  <c:v>40528</c:v>
                </c:pt>
                <c:pt idx="1303">
                  <c:v>40529</c:v>
                </c:pt>
                <c:pt idx="1304">
                  <c:v>40532</c:v>
                </c:pt>
                <c:pt idx="1305">
                  <c:v>40533</c:v>
                </c:pt>
                <c:pt idx="1306">
                  <c:v>40534</c:v>
                </c:pt>
                <c:pt idx="1307">
                  <c:v>40535</c:v>
                </c:pt>
                <c:pt idx="1308">
                  <c:v>40539</c:v>
                </c:pt>
                <c:pt idx="1309">
                  <c:v>40540</c:v>
                </c:pt>
                <c:pt idx="1310">
                  <c:v>40541</c:v>
                </c:pt>
                <c:pt idx="1311">
                  <c:v>40542</c:v>
                </c:pt>
                <c:pt idx="1312">
                  <c:v>40546</c:v>
                </c:pt>
                <c:pt idx="1313">
                  <c:v>40547</c:v>
                </c:pt>
                <c:pt idx="1314">
                  <c:v>40548</c:v>
                </c:pt>
                <c:pt idx="1315">
                  <c:v>40549</c:v>
                </c:pt>
                <c:pt idx="1316">
                  <c:v>40550</c:v>
                </c:pt>
                <c:pt idx="1317">
                  <c:v>40553</c:v>
                </c:pt>
                <c:pt idx="1318">
                  <c:v>40554</c:v>
                </c:pt>
                <c:pt idx="1319">
                  <c:v>40555</c:v>
                </c:pt>
                <c:pt idx="1320">
                  <c:v>40556</c:v>
                </c:pt>
                <c:pt idx="1321">
                  <c:v>40557</c:v>
                </c:pt>
                <c:pt idx="1322">
                  <c:v>40560</c:v>
                </c:pt>
                <c:pt idx="1323">
                  <c:v>40561</c:v>
                </c:pt>
                <c:pt idx="1324">
                  <c:v>40562</c:v>
                </c:pt>
                <c:pt idx="1325">
                  <c:v>40563</c:v>
                </c:pt>
                <c:pt idx="1326">
                  <c:v>40564</c:v>
                </c:pt>
                <c:pt idx="1327">
                  <c:v>40567</c:v>
                </c:pt>
                <c:pt idx="1328">
                  <c:v>40569</c:v>
                </c:pt>
                <c:pt idx="1329">
                  <c:v>40570</c:v>
                </c:pt>
                <c:pt idx="1330">
                  <c:v>40571</c:v>
                </c:pt>
                <c:pt idx="1331">
                  <c:v>40574</c:v>
                </c:pt>
                <c:pt idx="1332">
                  <c:v>40575</c:v>
                </c:pt>
                <c:pt idx="1333">
                  <c:v>40576</c:v>
                </c:pt>
                <c:pt idx="1334">
                  <c:v>40577</c:v>
                </c:pt>
                <c:pt idx="1335">
                  <c:v>40578</c:v>
                </c:pt>
                <c:pt idx="1336">
                  <c:v>40581</c:v>
                </c:pt>
                <c:pt idx="1337">
                  <c:v>40582</c:v>
                </c:pt>
                <c:pt idx="1338">
                  <c:v>40583</c:v>
                </c:pt>
                <c:pt idx="1339">
                  <c:v>40584</c:v>
                </c:pt>
                <c:pt idx="1340">
                  <c:v>40585</c:v>
                </c:pt>
                <c:pt idx="1341">
                  <c:v>40588</c:v>
                </c:pt>
                <c:pt idx="1342">
                  <c:v>40589</c:v>
                </c:pt>
                <c:pt idx="1343">
                  <c:v>40590</c:v>
                </c:pt>
                <c:pt idx="1344">
                  <c:v>40591</c:v>
                </c:pt>
                <c:pt idx="1345">
                  <c:v>40592</c:v>
                </c:pt>
                <c:pt idx="1346">
                  <c:v>40595</c:v>
                </c:pt>
                <c:pt idx="1347">
                  <c:v>40596</c:v>
                </c:pt>
                <c:pt idx="1348">
                  <c:v>40597</c:v>
                </c:pt>
                <c:pt idx="1349">
                  <c:v>40598</c:v>
                </c:pt>
                <c:pt idx="1350">
                  <c:v>40599</c:v>
                </c:pt>
                <c:pt idx="1351">
                  <c:v>40602</c:v>
                </c:pt>
                <c:pt idx="1352">
                  <c:v>40603</c:v>
                </c:pt>
                <c:pt idx="1353">
                  <c:v>40604</c:v>
                </c:pt>
                <c:pt idx="1354">
                  <c:v>40605</c:v>
                </c:pt>
                <c:pt idx="1355">
                  <c:v>40606</c:v>
                </c:pt>
                <c:pt idx="1356">
                  <c:v>40611</c:v>
                </c:pt>
                <c:pt idx="1357">
                  <c:v>40612</c:v>
                </c:pt>
                <c:pt idx="1358">
                  <c:v>40613</c:v>
                </c:pt>
                <c:pt idx="1359">
                  <c:v>40616</c:v>
                </c:pt>
                <c:pt idx="1360">
                  <c:v>40617</c:v>
                </c:pt>
                <c:pt idx="1361">
                  <c:v>40618</c:v>
                </c:pt>
                <c:pt idx="1362">
                  <c:v>40619</c:v>
                </c:pt>
                <c:pt idx="1363">
                  <c:v>40620</c:v>
                </c:pt>
                <c:pt idx="1364">
                  <c:v>40623</c:v>
                </c:pt>
                <c:pt idx="1365">
                  <c:v>40624</c:v>
                </c:pt>
                <c:pt idx="1366">
                  <c:v>40625</c:v>
                </c:pt>
                <c:pt idx="1367">
                  <c:v>40626</c:v>
                </c:pt>
                <c:pt idx="1368">
                  <c:v>40627</c:v>
                </c:pt>
                <c:pt idx="1369">
                  <c:v>40630</c:v>
                </c:pt>
                <c:pt idx="1370">
                  <c:v>40631</c:v>
                </c:pt>
                <c:pt idx="1371">
                  <c:v>40632</c:v>
                </c:pt>
                <c:pt idx="1372">
                  <c:v>40633</c:v>
                </c:pt>
                <c:pt idx="1373">
                  <c:v>40634</c:v>
                </c:pt>
                <c:pt idx="1374">
                  <c:v>40637</c:v>
                </c:pt>
                <c:pt idx="1375">
                  <c:v>40638</c:v>
                </c:pt>
                <c:pt idx="1376">
                  <c:v>40639</c:v>
                </c:pt>
                <c:pt idx="1377">
                  <c:v>40640</c:v>
                </c:pt>
                <c:pt idx="1378">
                  <c:v>40641</c:v>
                </c:pt>
                <c:pt idx="1379">
                  <c:v>40644</c:v>
                </c:pt>
                <c:pt idx="1380">
                  <c:v>40645</c:v>
                </c:pt>
                <c:pt idx="1381">
                  <c:v>40646</c:v>
                </c:pt>
                <c:pt idx="1382">
                  <c:v>40647</c:v>
                </c:pt>
                <c:pt idx="1383">
                  <c:v>40648</c:v>
                </c:pt>
                <c:pt idx="1384">
                  <c:v>40651</c:v>
                </c:pt>
                <c:pt idx="1385">
                  <c:v>40652</c:v>
                </c:pt>
                <c:pt idx="1386">
                  <c:v>40653</c:v>
                </c:pt>
                <c:pt idx="1387">
                  <c:v>40658</c:v>
                </c:pt>
                <c:pt idx="1388">
                  <c:v>40659</c:v>
                </c:pt>
                <c:pt idx="1389">
                  <c:v>40660</c:v>
                </c:pt>
                <c:pt idx="1390">
                  <c:v>40661</c:v>
                </c:pt>
                <c:pt idx="1391">
                  <c:v>40662</c:v>
                </c:pt>
                <c:pt idx="1392">
                  <c:v>40665</c:v>
                </c:pt>
                <c:pt idx="1393">
                  <c:v>40666</c:v>
                </c:pt>
                <c:pt idx="1394">
                  <c:v>40667</c:v>
                </c:pt>
                <c:pt idx="1395">
                  <c:v>40668</c:v>
                </c:pt>
                <c:pt idx="1396">
                  <c:v>40669</c:v>
                </c:pt>
                <c:pt idx="1397">
                  <c:v>40672</c:v>
                </c:pt>
                <c:pt idx="1398">
                  <c:v>40673</c:v>
                </c:pt>
                <c:pt idx="1399">
                  <c:v>40674</c:v>
                </c:pt>
                <c:pt idx="1400">
                  <c:v>40675</c:v>
                </c:pt>
                <c:pt idx="1401">
                  <c:v>40676</c:v>
                </c:pt>
                <c:pt idx="1402">
                  <c:v>40679</c:v>
                </c:pt>
                <c:pt idx="1403">
                  <c:v>40680</c:v>
                </c:pt>
                <c:pt idx="1404">
                  <c:v>40681</c:v>
                </c:pt>
                <c:pt idx="1405">
                  <c:v>40682</c:v>
                </c:pt>
                <c:pt idx="1406">
                  <c:v>40683</c:v>
                </c:pt>
                <c:pt idx="1407">
                  <c:v>40686</c:v>
                </c:pt>
                <c:pt idx="1408">
                  <c:v>40687</c:v>
                </c:pt>
                <c:pt idx="1409">
                  <c:v>40688</c:v>
                </c:pt>
                <c:pt idx="1410">
                  <c:v>40689</c:v>
                </c:pt>
                <c:pt idx="1411">
                  <c:v>40690</c:v>
                </c:pt>
                <c:pt idx="1412">
                  <c:v>40693</c:v>
                </c:pt>
                <c:pt idx="1413">
                  <c:v>40694</c:v>
                </c:pt>
                <c:pt idx="1414">
                  <c:v>40695</c:v>
                </c:pt>
                <c:pt idx="1415">
                  <c:v>40696</c:v>
                </c:pt>
                <c:pt idx="1416">
                  <c:v>40697</c:v>
                </c:pt>
                <c:pt idx="1417">
                  <c:v>40700</c:v>
                </c:pt>
                <c:pt idx="1418">
                  <c:v>40701</c:v>
                </c:pt>
                <c:pt idx="1419">
                  <c:v>40702</c:v>
                </c:pt>
                <c:pt idx="1420">
                  <c:v>40703</c:v>
                </c:pt>
                <c:pt idx="1421">
                  <c:v>40704</c:v>
                </c:pt>
                <c:pt idx="1422">
                  <c:v>40707</c:v>
                </c:pt>
                <c:pt idx="1423">
                  <c:v>40708</c:v>
                </c:pt>
                <c:pt idx="1424">
                  <c:v>40709</c:v>
                </c:pt>
                <c:pt idx="1425">
                  <c:v>40710</c:v>
                </c:pt>
                <c:pt idx="1426">
                  <c:v>40711</c:v>
                </c:pt>
                <c:pt idx="1427">
                  <c:v>40714</c:v>
                </c:pt>
                <c:pt idx="1428">
                  <c:v>40715</c:v>
                </c:pt>
                <c:pt idx="1429">
                  <c:v>40716</c:v>
                </c:pt>
                <c:pt idx="1430">
                  <c:v>40718</c:v>
                </c:pt>
                <c:pt idx="1431">
                  <c:v>40721</c:v>
                </c:pt>
                <c:pt idx="1432">
                  <c:v>40722</c:v>
                </c:pt>
                <c:pt idx="1433">
                  <c:v>40723</c:v>
                </c:pt>
                <c:pt idx="1434">
                  <c:v>40724</c:v>
                </c:pt>
                <c:pt idx="1435">
                  <c:v>40725</c:v>
                </c:pt>
                <c:pt idx="1436">
                  <c:v>40728</c:v>
                </c:pt>
                <c:pt idx="1437">
                  <c:v>40729</c:v>
                </c:pt>
                <c:pt idx="1438">
                  <c:v>40730</c:v>
                </c:pt>
                <c:pt idx="1439">
                  <c:v>40731</c:v>
                </c:pt>
                <c:pt idx="1440">
                  <c:v>40732</c:v>
                </c:pt>
                <c:pt idx="1441">
                  <c:v>40735</c:v>
                </c:pt>
                <c:pt idx="1442">
                  <c:v>40736</c:v>
                </c:pt>
                <c:pt idx="1443">
                  <c:v>40737</c:v>
                </c:pt>
                <c:pt idx="1444">
                  <c:v>40738</c:v>
                </c:pt>
                <c:pt idx="1445">
                  <c:v>40739</c:v>
                </c:pt>
                <c:pt idx="1446">
                  <c:v>40742</c:v>
                </c:pt>
                <c:pt idx="1447">
                  <c:v>40743</c:v>
                </c:pt>
                <c:pt idx="1448">
                  <c:v>40744</c:v>
                </c:pt>
                <c:pt idx="1449">
                  <c:v>40745</c:v>
                </c:pt>
                <c:pt idx="1450">
                  <c:v>40746</c:v>
                </c:pt>
                <c:pt idx="1451">
                  <c:v>40749</c:v>
                </c:pt>
                <c:pt idx="1452">
                  <c:v>40750</c:v>
                </c:pt>
                <c:pt idx="1453">
                  <c:v>40751</c:v>
                </c:pt>
                <c:pt idx="1454">
                  <c:v>40752</c:v>
                </c:pt>
                <c:pt idx="1455">
                  <c:v>40753</c:v>
                </c:pt>
                <c:pt idx="1456">
                  <c:v>40756</c:v>
                </c:pt>
                <c:pt idx="1457">
                  <c:v>40757</c:v>
                </c:pt>
                <c:pt idx="1458">
                  <c:v>40758</c:v>
                </c:pt>
                <c:pt idx="1459">
                  <c:v>40759</c:v>
                </c:pt>
                <c:pt idx="1460">
                  <c:v>40760</c:v>
                </c:pt>
                <c:pt idx="1461">
                  <c:v>40763</c:v>
                </c:pt>
                <c:pt idx="1462">
                  <c:v>40764</c:v>
                </c:pt>
                <c:pt idx="1463">
                  <c:v>40765</c:v>
                </c:pt>
                <c:pt idx="1464">
                  <c:v>40766</c:v>
                </c:pt>
                <c:pt idx="1465">
                  <c:v>40767</c:v>
                </c:pt>
                <c:pt idx="1466">
                  <c:v>40770</c:v>
                </c:pt>
                <c:pt idx="1467">
                  <c:v>40771</c:v>
                </c:pt>
                <c:pt idx="1468">
                  <c:v>40772</c:v>
                </c:pt>
                <c:pt idx="1469">
                  <c:v>40773</c:v>
                </c:pt>
                <c:pt idx="1470">
                  <c:v>40774</c:v>
                </c:pt>
                <c:pt idx="1471">
                  <c:v>40777</c:v>
                </c:pt>
                <c:pt idx="1472">
                  <c:v>40778</c:v>
                </c:pt>
                <c:pt idx="1473">
                  <c:v>40779</c:v>
                </c:pt>
                <c:pt idx="1474">
                  <c:v>40780</c:v>
                </c:pt>
                <c:pt idx="1475">
                  <c:v>40781</c:v>
                </c:pt>
                <c:pt idx="1476">
                  <c:v>40784</c:v>
                </c:pt>
                <c:pt idx="1477">
                  <c:v>40785</c:v>
                </c:pt>
                <c:pt idx="1478">
                  <c:v>40786</c:v>
                </c:pt>
                <c:pt idx="1479">
                  <c:v>40787</c:v>
                </c:pt>
                <c:pt idx="1480">
                  <c:v>40788</c:v>
                </c:pt>
                <c:pt idx="1481">
                  <c:v>40791</c:v>
                </c:pt>
                <c:pt idx="1482">
                  <c:v>40792</c:v>
                </c:pt>
                <c:pt idx="1483">
                  <c:v>40794</c:v>
                </c:pt>
                <c:pt idx="1484">
                  <c:v>40795</c:v>
                </c:pt>
                <c:pt idx="1485">
                  <c:v>40798</c:v>
                </c:pt>
                <c:pt idx="1486">
                  <c:v>40799</c:v>
                </c:pt>
                <c:pt idx="1487">
                  <c:v>40800</c:v>
                </c:pt>
                <c:pt idx="1488">
                  <c:v>40801</c:v>
                </c:pt>
                <c:pt idx="1489">
                  <c:v>40802</c:v>
                </c:pt>
                <c:pt idx="1490">
                  <c:v>40805</c:v>
                </c:pt>
                <c:pt idx="1491">
                  <c:v>40806</c:v>
                </c:pt>
                <c:pt idx="1492">
                  <c:v>40807</c:v>
                </c:pt>
                <c:pt idx="1493">
                  <c:v>40808</c:v>
                </c:pt>
                <c:pt idx="1494">
                  <c:v>40809</c:v>
                </c:pt>
                <c:pt idx="1495">
                  <c:v>40812</c:v>
                </c:pt>
                <c:pt idx="1496">
                  <c:v>40813</c:v>
                </c:pt>
                <c:pt idx="1497">
                  <c:v>40814</c:v>
                </c:pt>
                <c:pt idx="1498">
                  <c:v>40815</c:v>
                </c:pt>
                <c:pt idx="1499">
                  <c:v>40816</c:v>
                </c:pt>
                <c:pt idx="1500">
                  <c:v>40819</c:v>
                </c:pt>
                <c:pt idx="1501">
                  <c:v>40820</c:v>
                </c:pt>
                <c:pt idx="1502">
                  <c:v>40821</c:v>
                </c:pt>
                <c:pt idx="1503">
                  <c:v>40822</c:v>
                </c:pt>
                <c:pt idx="1504">
                  <c:v>40823</c:v>
                </c:pt>
                <c:pt idx="1505">
                  <c:v>40826</c:v>
                </c:pt>
                <c:pt idx="1506">
                  <c:v>40827</c:v>
                </c:pt>
                <c:pt idx="1507">
                  <c:v>40829</c:v>
                </c:pt>
                <c:pt idx="1508">
                  <c:v>40830</c:v>
                </c:pt>
                <c:pt idx="1509">
                  <c:v>40833</c:v>
                </c:pt>
                <c:pt idx="1510">
                  <c:v>40834</c:v>
                </c:pt>
                <c:pt idx="1511">
                  <c:v>40835</c:v>
                </c:pt>
                <c:pt idx="1512">
                  <c:v>40836</c:v>
                </c:pt>
                <c:pt idx="1513">
                  <c:v>40837</c:v>
                </c:pt>
                <c:pt idx="1514">
                  <c:v>40840</c:v>
                </c:pt>
                <c:pt idx="1515">
                  <c:v>40841</c:v>
                </c:pt>
                <c:pt idx="1516">
                  <c:v>40842</c:v>
                </c:pt>
                <c:pt idx="1517">
                  <c:v>40843</c:v>
                </c:pt>
                <c:pt idx="1518">
                  <c:v>40844</c:v>
                </c:pt>
                <c:pt idx="1519">
                  <c:v>40847</c:v>
                </c:pt>
                <c:pt idx="1520">
                  <c:v>40848</c:v>
                </c:pt>
                <c:pt idx="1521">
                  <c:v>40850</c:v>
                </c:pt>
                <c:pt idx="1522">
                  <c:v>40851</c:v>
                </c:pt>
                <c:pt idx="1523">
                  <c:v>40854</c:v>
                </c:pt>
                <c:pt idx="1524">
                  <c:v>40855</c:v>
                </c:pt>
                <c:pt idx="1525">
                  <c:v>40856</c:v>
                </c:pt>
                <c:pt idx="1526">
                  <c:v>40857</c:v>
                </c:pt>
                <c:pt idx="1527">
                  <c:v>40858</c:v>
                </c:pt>
                <c:pt idx="1528">
                  <c:v>40861</c:v>
                </c:pt>
                <c:pt idx="1529">
                  <c:v>40863</c:v>
                </c:pt>
                <c:pt idx="1530">
                  <c:v>40864</c:v>
                </c:pt>
                <c:pt idx="1531">
                  <c:v>40865</c:v>
                </c:pt>
                <c:pt idx="1532">
                  <c:v>40868</c:v>
                </c:pt>
                <c:pt idx="1533">
                  <c:v>40869</c:v>
                </c:pt>
                <c:pt idx="1534">
                  <c:v>40870</c:v>
                </c:pt>
                <c:pt idx="1535">
                  <c:v>40871</c:v>
                </c:pt>
                <c:pt idx="1536">
                  <c:v>40872</c:v>
                </c:pt>
                <c:pt idx="1537">
                  <c:v>40875</c:v>
                </c:pt>
                <c:pt idx="1538">
                  <c:v>40876</c:v>
                </c:pt>
                <c:pt idx="1539">
                  <c:v>40877</c:v>
                </c:pt>
                <c:pt idx="1540">
                  <c:v>40878</c:v>
                </c:pt>
                <c:pt idx="1541">
                  <c:v>40879</c:v>
                </c:pt>
                <c:pt idx="1542">
                  <c:v>40882</c:v>
                </c:pt>
                <c:pt idx="1543">
                  <c:v>40883</c:v>
                </c:pt>
                <c:pt idx="1544">
                  <c:v>40884</c:v>
                </c:pt>
                <c:pt idx="1545">
                  <c:v>40885</c:v>
                </c:pt>
                <c:pt idx="1546">
                  <c:v>40886</c:v>
                </c:pt>
                <c:pt idx="1547">
                  <c:v>40889</c:v>
                </c:pt>
                <c:pt idx="1548">
                  <c:v>40890</c:v>
                </c:pt>
                <c:pt idx="1549">
                  <c:v>40891</c:v>
                </c:pt>
                <c:pt idx="1550">
                  <c:v>40892</c:v>
                </c:pt>
                <c:pt idx="1551">
                  <c:v>40893</c:v>
                </c:pt>
                <c:pt idx="1552">
                  <c:v>40896</c:v>
                </c:pt>
                <c:pt idx="1553">
                  <c:v>40897</c:v>
                </c:pt>
                <c:pt idx="1554">
                  <c:v>40898</c:v>
                </c:pt>
                <c:pt idx="1555">
                  <c:v>40899</c:v>
                </c:pt>
                <c:pt idx="1556">
                  <c:v>40900</c:v>
                </c:pt>
                <c:pt idx="1557">
                  <c:v>40904</c:v>
                </c:pt>
                <c:pt idx="1558">
                  <c:v>40905</c:v>
                </c:pt>
                <c:pt idx="1559">
                  <c:v>40906</c:v>
                </c:pt>
                <c:pt idx="1560">
                  <c:v>40911</c:v>
                </c:pt>
                <c:pt idx="1561">
                  <c:v>40912</c:v>
                </c:pt>
                <c:pt idx="1562">
                  <c:v>40913</c:v>
                </c:pt>
                <c:pt idx="1563">
                  <c:v>40914</c:v>
                </c:pt>
                <c:pt idx="1564">
                  <c:v>40917</c:v>
                </c:pt>
                <c:pt idx="1565">
                  <c:v>40918</c:v>
                </c:pt>
                <c:pt idx="1566">
                  <c:v>40919</c:v>
                </c:pt>
                <c:pt idx="1567">
                  <c:v>40920</c:v>
                </c:pt>
                <c:pt idx="1568">
                  <c:v>40921</c:v>
                </c:pt>
                <c:pt idx="1569">
                  <c:v>40924</c:v>
                </c:pt>
                <c:pt idx="1570">
                  <c:v>40925</c:v>
                </c:pt>
                <c:pt idx="1571">
                  <c:v>40926</c:v>
                </c:pt>
                <c:pt idx="1572">
                  <c:v>40927</c:v>
                </c:pt>
                <c:pt idx="1573">
                  <c:v>40928</c:v>
                </c:pt>
                <c:pt idx="1574">
                  <c:v>40931</c:v>
                </c:pt>
                <c:pt idx="1575">
                  <c:v>40932</c:v>
                </c:pt>
                <c:pt idx="1576">
                  <c:v>40934</c:v>
                </c:pt>
                <c:pt idx="1577">
                  <c:v>40935</c:v>
                </c:pt>
                <c:pt idx="1578">
                  <c:v>40938</c:v>
                </c:pt>
                <c:pt idx="1579">
                  <c:v>40939</c:v>
                </c:pt>
                <c:pt idx="1580">
                  <c:v>40940</c:v>
                </c:pt>
                <c:pt idx="1581">
                  <c:v>40941</c:v>
                </c:pt>
                <c:pt idx="1582">
                  <c:v>40942</c:v>
                </c:pt>
                <c:pt idx="1583">
                  <c:v>40945</c:v>
                </c:pt>
                <c:pt idx="1584">
                  <c:v>40946</c:v>
                </c:pt>
                <c:pt idx="1585">
                  <c:v>40947</c:v>
                </c:pt>
                <c:pt idx="1586">
                  <c:v>40948</c:v>
                </c:pt>
                <c:pt idx="1587">
                  <c:v>40949</c:v>
                </c:pt>
                <c:pt idx="1588">
                  <c:v>40952</c:v>
                </c:pt>
                <c:pt idx="1589">
                  <c:v>40953</c:v>
                </c:pt>
                <c:pt idx="1590">
                  <c:v>40954</c:v>
                </c:pt>
                <c:pt idx="1591">
                  <c:v>40955</c:v>
                </c:pt>
                <c:pt idx="1592">
                  <c:v>40956</c:v>
                </c:pt>
                <c:pt idx="1593">
                  <c:v>40961</c:v>
                </c:pt>
                <c:pt idx="1594">
                  <c:v>40962</c:v>
                </c:pt>
                <c:pt idx="1595">
                  <c:v>40963</c:v>
                </c:pt>
                <c:pt idx="1596">
                  <c:v>40966</c:v>
                </c:pt>
                <c:pt idx="1597">
                  <c:v>40967</c:v>
                </c:pt>
                <c:pt idx="1598">
                  <c:v>40968</c:v>
                </c:pt>
                <c:pt idx="1599">
                  <c:v>40969</c:v>
                </c:pt>
                <c:pt idx="1600">
                  <c:v>40970</c:v>
                </c:pt>
                <c:pt idx="1601">
                  <c:v>40973</c:v>
                </c:pt>
                <c:pt idx="1602">
                  <c:v>40974</c:v>
                </c:pt>
                <c:pt idx="1603">
                  <c:v>40975</c:v>
                </c:pt>
                <c:pt idx="1604">
                  <c:v>40976</c:v>
                </c:pt>
                <c:pt idx="1605">
                  <c:v>40977</c:v>
                </c:pt>
                <c:pt idx="1606">
                  <c:v>40980</c:v>
                </c:pt>
                <c:pt idx="1607">
                  <c:v>40981</c:v>
                </c:pt>
                <c:pt idx="1608">
                  <c:v>40982</c:v>
                </c:pt>
                <c:pt idx="1609">
                  <c:v>40983</c:v>
                </c:pt>
                <c:pt idx="1610">
                  <c:v>40984</c:v>
                </c:pt>
                <c:pt idx="1611">
                  <c:v>40987</c:v>
                </c:pt>
                <c:pt idx="1612">
                  <c:v>40988</c:v>
                </c:pt>
                <c:pt idx="1613">
                  <c:v>40989</c:v>
                </c:pt>
                <c:pt idx="1614">
                  <c:v>40990</c:v>
                </c:pt>
                <c:pt idx="1615">
                  <c:v>40991</c:v>
                </c:pt>
                <c:pt idx="1616">
                  <c:v>40994</c:v>
                </c:pt>
                <c:pt idx="1617">
                  <c:v>40995</c:v>
                </c:pt>
                <c:pt idx="1618">
                  <c:v>40996</c:v>
                </c:pt>
                <c:pt idx="1619">
                  <c:v>40997</c:v>
                </c:pt>
                <c:pt idx="1620">
                  <c:v>40998</c:v>
                </c:pt>
                <c:pt idx="1621">
                  <c:v>41001</c:v>
                </c:pt>
                <c:pt idx="1622">
                  <c:v>41002</c:v>
                </c:pt>
                <c:pt idx="1623">
                  <c:v>41003</c:v>
                </c:pt>
                <c:pt idx="1624">
                  <c:v>41004</c:v>
                </c:pt>
                <c:pt idx="1625">
                  <c:v>41009</c:v>
                </c:pt>
                <c:pt idx="1626">
                  <c:v>41010</c:v>
                </c:pt>
                <c:pt idx="1627">
                  <c:v>41011</c:v>
                </c:pt>
                <c:pt idx="1628">
                  <c:v>41012</c:v>
                </c:pt>
                <c:pt idx="1629">
                  <c:v>41015</c:v>
                </c:pt>
                <c:pt idx="1630">
                  <c:v>41016</c:v>
                </c:pt>
                <c:pt idx="1631">
                  <c:v>41017</c:v>
                </c:pt>
                <c:pt idx="1632">
                  <c:v>41018</c:v>
                </c:pt>
                <c:pt idx="1633">
                  <c:v>41019</c:v>
                </c:pt>
                <c:pt idx="1634">
                  <c:v>41022</c:v>
                </c:pt>
                <c:pt idx="1635">
                  <c:v>41023</c:v>
                </c:pt>
                <c:pt idx="1636">
                  <c:v>41024</c:v>
                </c:pt>
                <c:pt idx="1637">
                  <c:v>41025</c:v>
                </c:pt>
                <c:pt idx="1638">
                  <c:v>41026</c:v>
                </c:pt>
                <c:pt idx="1639">
                  <c:v>41029</c:v>
                </c:pt>
                <c:pt idx="1640">
                  <c:v>41031</c:v>
                </c:pt>
                <c:pt idx="1641">
                  <c:v>41032</c:v>
                </c:pt>
                <c:pt idx="1642">
                  <c:v>41033</c:v>
                </c:pt>
                <c:pt idx="1643">
                  <c:v>41036</c:v>
                </c:pt>
                <c:pt idx="1644">
                  <c:v>41037</c:v>
                </c:pt>
                <c:pt idx="1645">
                  <c:v>41038</c:v>
                </c:pt>
                <c:pt idx="1646">
                  <c:v>41039</c:v>
                </c:pt>
                <c:pt idx="1647">
                  <c:v>41040</c:v>
                </c:pt>
                <c:pt idx="1648">
                  <c:v>41043</c:v>
                </c:pt>
                <c:pt idx="1649">
                  <c:v>41044</c:v>
                </c:pt>
                <c:pt idx="1650">
                  <c:v>41045</c:v>
                </c:pt>
                <c:pt idx="1651">
                  <c:v>41046</c:v>
                </c:pt>
                <c:pt idx="1652">
                  <c:v>41047</c:v>
                </c:pt>
                <c:pt idx="1653">
                  <c:v>41050</c:v>
                </c:pt>
                <c:pt idx="1654">
                  <c:v>41051</c:v>
                </c:pt>
                <c:pt idx="1655">
                  <c:v>41052</c:v>
                </c:pt>
                <c:pt idx="1656">
                  <c:v>41053</c:v>
                </c:pt>
                <c:pt idx="1657">
                  <c:v>41054</c:v>
                </c:pt>
                <c:pt idx="1658">
                  <c:v>41057</c:v>
                </c:pt>
                <c:pt idx="1659">
                  <c:v>41058</c:v>
                </c:pt>
                <c:pt idx="1660">
                  <c:v>41059</c:v>
                </c:pt>
                <c:pt idx="1661">
                  <c:v>41060</c:v>
                </c:pt>
                <c:pt idx="1662">
                  <c:v>41061</c:v>
                </c:pt>
                <c:pt idx="1663">
                  <c:v>41064</c:v>
                </c:pt>
                <c:pt idx="1664">
                  <c:v>41065</c:v>
                </c:pt>
                <c:pt idx="1665">
                  <c:v>41066</c:v>
                </c:pt>
                <c:pt idx="1666">
                  <c:v>41068</c:v>
                </c:pt>
                <c:pt idx="1667">
                  <c:v>41071</c:v>
                </c:pt>
                <c:pt idx="1668">
                  <c:v>41072</c:v>
                </c:pt>
                <c:pt idx="1669">
                  <c:v>41073</c:v>
                </c:pt>
                <c:pt idx="1670">
                  <c:v>41074</c:v>
                </c:pt>
                <c:pt idx="1671">
                  <c:v>41075</c:v>
                </c:pt>
                <c:pt idx="1672">
                  <c:v>41078</c:v>
                </c:pt>
                <c:pt idx="1673">
                  <c:v>41079</c:v>
                </c:pt>
                <c:pt idx="1674">
                  <c:v>41080</c:v>
                </c:pt>
                <c:pt idx="1675">
                  <c:v>41081</c:v>
                </c:pt>
                <c:pt idx="1676">
                  <c:v>41082</c:v>
                </c:pt>
                <c:pt idx="1677">
                  <c:v>41085</c:v>
                </c:pt>
                <c:pt idx="1678">
                  <c:v>41086</c:v>
                </c:pt>
                <c:pt idx="1679">
                  <c:v>41087</c:v>
                </c:pt>
                <c:pt idx="1680">
                  <c:v>41088</c:v>
                </c:pt>
                <c:pt idx="1681">
                  <c:v>41089</c:v>
                </c:pt>
                <c:pt idx="1682">
                  <c:v>41092</c:v>
                </c:pt>
                <c:pt idx="1683">
                  <c:v>41093</c:v>
                </c:pt>
                <c:pt idx="1684">
                  <c:v>41094</c:v>
                </c:pt>
                <c:pt idx="1685">
                  <c:v>41095</c:v>
                </c:pt>
                <c:pt idx="1686">
                  <c:v>41096</c:v>
                </c:pt>
                <c:pt idx="1687">
                  <c:v>41100</c:v>
                </c:pt>
                <c:pt idx="1688">
                  <c:v>41101</c:v>
                </c:pt>
                <c:pt idx="1689">
                  <c:v>41102</c:v>
                </c:pt>
                <c:pt idx="1690">
                  <c:v>41103</c:v>
                </c:pt>
                <c:pt idx="1691">
                  <c:v>41106</c:v>
                </c:pt>
                <c:pt idx="1692">
                  <c:v>41107</c:v>
                </c:pt>
                <c:pt idx="1693">
                  <c:v>41108</c:v>
                </c:pt>
                <c:pt idx="1694">
                  <c:v>41109</c:v>
                </c:pt>
                <c:pt idx="1695">
                  <c:v>41110</c:v>
                </c:pt>
                <c:pt idx="1696">
                  <c:v>41113</c:v>
                </c:pt>
                <c:pt idx="1697">
                  <c:v>41114</c:v>
                </c:pt>
                <c:pt idx="1698">
                  <c:v>41115</c:v>
                </c:pt>
                <c:pt idx="1699">
                  <c:v>41116</c:v>
                </c:pt>
                <c:pt idx="1700">
                  <c:v>41117</c:v>
                </c:pt>
                <c:pt idx="1701">
                  <c:v>41120</c:v>
                </c:pt>
                <c:pt idx="1702">
                  <c:v>41121</c:v>
                </c:pt>
                <c:pt idx="1703">
                  <c:v>41122</c:v>
                </c:pt>
                <c:pt idx="1704">
                  <c:v>41123</c:v>
                </c:pt>
                <c:pt idx="1705">
                  <c:v>41124</c:v>
                </c:pt>
                <c:pt idx="1706">
                  <c:v>41127</c:v>
                </c:pt>
                <c:pt idx="1707">
                  <c:v>41128</c:v>
                </c:pt>
                <c:pt idx="1708">
                  <c:v>41129</c:v>
                </c:pt>
                <c:pt idx="1709">
                  <c:v>41130</c:v>
                </c:pt>
                <c:pt idx="1710">
                  <c:v>41131</c:v>
                </c:pt>
                <c:pt idx="1711">
                  <c:v>41134</c:v>
                </c:pt>
                <c:pt idx="1712">
                  <c:v>41135</c:v>
                </c:pt>
                <c:pt idx="1713">
                  <c:v>41136</c:v>
                </c:pt>
                <c:pt idx="1714">
                  <c:v>41137</c:v>
                </c:pt>
                <c:pt idx="1715">
                  <c:v>41138</c:v>
                </c:pt>
                <c:pt idx="1716">
                  <c:v>41141</c:v>
                </c:pt>
                <c:pt idx="1717">
                  <c:v>41142</c:v>
                </c:pt>
                <c:pt idx="1718">
                  <c:v>41143</c:v>
                </c:pt>
                <c:pt idx="1719">
                  <c:v>41144</c:v>
                </c:pt>
                <c:pt idx="1720">
                  <c:v>41145</c:v>
                </c:pt>
                <c:pt idx="1721">
                  <c:v>41148</c:v>
                </c:pt>
                <c:pt idx="1722">
                  <c:v>41149</c:v>
                </c:pt>
                <c:pt idx="1723">
                  <c:v>41150</c:v>
                </c:pt>
                <c:pt idx="1724">
                  <c:v>41151</c:v>
                </c:pt>
                <c:pt idx="1725">
                  <c:v>41152</c:v>
                </c:pt>
                <c:pt idx="1726">
                  <c:v>41155</c:v>
                </c:pt>
                <c:pt idx="1727">
                  <c:v>41156</c:v>
                </c:pt>
                <c:pt idx="1728">
                  <c:v>41157</c:v>
                </c:pt>
                <c:pt idx="1729">
                  <c:v>41158</c:v>
                </c:pt>
                <c:pt idx="1730">
                  <c:v>41162</c:v>
                </c:pt>
                <c:pt idx="1731">
                  <c:v>41163</c:v>
                </c:pt>
                <c:pt idx="1732">
                  <c:v>41164</c:v>
                </c:pt>
                <c:pt idx="1733">
                  <c:v>41165</c:v>
                </c:pt>
                <c:pt idx="1734">
                  <c:v>41166</c:v>
                </c:pt>
                <c:pt idx="1735">
                  <c:v>41169</c:v>
                </c:pt>
                <c:pt idx="1736">
                  <c:v>41170</c:v>
                </c:pt>
                <c:pt idx="1737">
                  <c:v>41171</c:v>
                </c:pt>
                <c:pt idx="1738">
                  <c:v>41172</c:v>
                </c:pt>
                <c:pt idx="1739">
                  <c:v>41173</c:v>
                </c:pt>
                <c:pt idx="1740">
                  <c:v>41176</c:v>
                </c:pt>
                <c:pt idx="1741">
                  <c:v>41177</c:v>
                </c:pt>
                <c:pt idx="1742">
                  <c:v>41178</c:v>
                </c:pt>
                <c:pt idx="1743">
                  <c:v>41179</c:v>
                </c:pt>
                <c:pt idx="1744">
                  <c:v>41180</c:v>
                </c:pt>
                <c:pt idx="1745">
                  <c:v>41183</c:v>
                </c:pt>
                <c:pt idx="1746">
                  <c:v>41184</c:v>
                </c:pt>
                <c:pt idx="1747">
                  <c:v>41185</c:v>
                </c:pt>
                <c:pt idx="1748">
                  <c:v>41186</c:v>
                </c:pt>
                <c:pt idx="1749">
                  <c:v>41187</c:v>
                </c:pt>
                <c:pt idx="1750">
                  <c:v>41190</c:v>
                </c:pt>
                <c:pt idx="1751">
                  <c:v>41191</c:v>
                </c:pt>
                <c:pt idx="1752">
                  <c:v>41192</c:v>
                </c:pt>
                <c:pt idx="1753">
                  <c:v>41193</c:v>
                </c:pt>
                <c:pt idx="1754">
                  <c:v>41197</c:v>
                </c:pt>
                <c:pt idx="1755">
                  <c:v>41198</c:v>
                </c:pt>
                <c:pt idx="1756">
                  <c:v>41199</c:v>
                </c:pt>
                <c:pt idx="1757">
                  <c:v>41200</c:v>
                </c:pt>
                <c:pt idx="1758">
                  <c:v>41201</c:v>
                </c:pt>
                <c:pt idx="1759">
                  <c:v>41204</c:v>
                </c:pt>
                <c:pt idx="1760">
                  <c:v>41205</c:v>
                </c:pt>
                <c:pt idx="1761">
                  <c:v>41206</c:v>
                </c:pt>
                <c:pt idx="1762">
                  <c:v>41207</c:v>
                </c:pt>
                <c:pt idx="1763">
                  <c:v>41208</c:v>
                </c:pt>
                <c:pt idx="1764">
                  <c:v>41211</c:v>
                </c:pt>
                <c:pt idx="1765">
                  <c:v>41212</c:v>
                </c:pt>
                <c:pt idx="1766">
                  <c:v>41213</c:v>
                </c:pt>
                <c:pt idx="1767">
                  <c:v>41214</c:v>
                </c:pt>
                <c:pt idx="1768">
                  <c:v>41218</c:v>
                </c:pt>
                <c:pt idx="1769">
                  <c:v>41219</c:v>
                </c:pt>
                <c:pt idx="1770">
                  <c:v>41220</c:v>
                </c:pt>
                <c:pt idx="1771">
                  <c:v>41221</c:v>
                </c:pt>
                <c:pt idx="1772">
                  <c:v>41222</c:v>
                </c:pt>
                <c:pt idx="1773">
                  <c:v>41225</c:v>
                </c:pt>
                <c:pt idx="1774">
                  <c:v>41226</c:v>
                </c:pt>
                <c:pt idx="1775">
                  <c:v>41227</c:v>
                </c:pt>
                <c:pt idx="1776">
                  <c:v>41229</c:v>
                </c:pt>
                <c:pt idx="1777">
                  <c:v>41232</c:v>
                </c:pt>
                <c:pt idx="1778">
                  <c:v>41234</c:v>
                </c:pt>
                <c:pt idx="1779">
                  <c:v>41235</c:v>
                </c:pt>
                <c:pt idx="1780">
                  <c:v>41236</c:v>
                </c:pt>
                <c:pt idx="1781">
                  <c:v>41239</c:v>
                </c:pt>
                <c:pt idx="1782">
                  <c:v>41240</c:v>
                </c:pt>
                <c:pt idx="1783">
                  <c:v>41241</c:v>
                </c:pt>
                <c:pt idx="1784">
                  <c:v>41242</c:v>
                </c:pt>
                <c:pt idx="1785">
                  <c:v>41243</c:v>
                </c:pt>
                <c:pt idx="1786">
                  <c:v>41246</c:v>
                </c:pt>
                <c:pt idx="1787">
                  <c:v>41247</c:v>
                </c:pt>
                <c:pt idx="1788">
                  <c:v>41248</c:v>
                </c:pt>
                <c:pt idx="1789">
                  <c:v>41249</c:v>
                </c:pt>
                <c:pt idx="1790">
                  <c:v>41250</c:v>
                </c:pt>
                <c:pt idx="1791">
                  <c:v>41253</c:v>
                </c:pt>
                <c:pt idx="1792">
                  <c:v>41254</c:v>
                </c:pt>
                <c:pt idx="1793">
                  <c:v>41255</c:v>
                </c:pt>
                <c:pt idx="1794">
                  <c:v>41256</c:v>
                </c:pt>
                <c:pt idx="1795">
                  <c:v>41257</c:v>
                </c:pt>
                <c:pt idx="1796">
                  <c:v>41260</c:v>
                </c:pt>
                <c:pt idx="1797">
                  <c:v>41261</c:v>
                </c:pt>
                <c:pt idx="1798">
                  <c:v>41262</c:v>
                </c:pt>
                <c:pt idx="1799">
                  <c:v>41263</c:v>
                </c:pt>
                <c:pt idx="1800">
                  <c:v>41264</c:v>
                </c:pt>
                <c:pt idx="1801">
                  <c:v>41269</c:v>
                </c:pt>
                <c:pt idx="1802">
                  <c:v>41270</c:v>
                </c:pt>
                <c:pt idx="1803">
                  <c:v>41271</c:v>
                </c:pt>
                <c:pt idx="1804">
                  <c:v>41276</c:v>
                </c:pt>
                <c:pt idx="1805">
                  <c:v>41277</c:v>
                </c:pt>
                <c:pt idx="1806">
                  <c:v>41278</c:v>
                </c:pt>
                <c:pt idx="1807">
                  <c:v>41281</c:v>
                </c:pt>
                <c:pt idx="1808">
                  <c:v>41282</c:v>
                </c:pt>
                <c:pt idx="1809">
                  <c:v>41283</c:v>
                </c:pt>
                <c:pt idx="1810">
                  <c:v>41284</c:v>
                </c:pt>
                <c:pt idx="1811">
                  <c:v>41285</c:v>
                </c:pt>
                <c:pt idx="1812">
                  <c:v>41288</c:v>
                </c:pt>
                <c:pt idx="1813">
                  <c:v>41289</c:v>
                </c:pt>
                <c:pt idx="1814">
                  <c:v>41290</c:v>
                </c:pt>
                <c:pt idx="1815">
                  <c:v>41291</c:v>
                </c:pt>
                <c:pt idx="1816">
                  <c:v>41292</c:v>
                </c:pt>
                <c:pt idx="1817">
                  <c:v>41295</c:v>
                </c:pt>
                <c:pt idx="1818">
                  <c:v>41296</c:v>
                </c:pt>
                <c:pt idx="1819">
                  <c:v>41297</c:v>
                </c:pt>
                <c:pt idx="1820">
                  <c:v>41298</c:v>
                </c:pt>
                <c:pt idx="1821">
                  <c:v>41302</c:v>
                </c:pt>
                <c:pt idx="1822">
                  <c:v>41303</c:v>
                </c:pt>
                <c:pt idx="1823">
                  <c:v>41304</c:v>
                </c:pt>
                <c:pt idx="1824">
                  <c:v>41305</c:v>
                </c:pt>
                <c:pt idx="1825">
                  <c:v>41306</c:v>
                </c:pt>
                <c:pt idx="1826">
                  <c:v>41309</c:v>
                </c:pt>
                <c:pt idx="1827">
                  <c:v>41310</c:v>
                </c:pt>
                <c:pt idx="1828">
                  <c:v>41311</c:v>
                </c:pt>
                <c:pt idx="1829">
                  <c:v>41312</c:v>
                </c:pt>
                <c:pt idx="1830">
                  <c:v>41313</c:v>
                </c:pt>
                <c:pt idx="1831">
                  <c:v>41318</c:v>
                </c:pt>
                <c:pt idx="1832">
                  <c:v>41319</c:v>
                </c:pt>
                <c:pt idx="1833">
                  <c:v>41320</c:v>
                </c:pt>
                <c:pt idx="1834">
                  <c:v>41323</c:v>
                </c:pt>
                <c:pt idx="1835">
                  <c:v>41324</c:v>
                </c:pt>
                <c:pt idx="1836">
                  <c:v>41325</c:v>
                </c:pt>
                <c:pt idx="1837">
                  <c:v>41326</c:v>
                </c:pt>
                <c:pt idx="1838">
                  <c:v>41327</c:v>
                </c:pt>
                <c:pt idx="1839">
                  <c:v>41330</c:v>
                </c:pt>
                <c:pt idx="1840">
                  <c:v>41331</c:v>
                </c:pt>
                <c:pt idx="1841">
                  <c:v>41332</c:v>
                </c:pt>
                <c:pt idx="1842">
                  <c:v>41333</c:v>
                </c:pt>
                <c:pt idx="1843">
                  <c:v>41334</c:v>
                </c:pt>
                <c:pt idx="1844">
                  <c:v>41337</c:v>
                </c:pt>
                <c:pt idx="1845">
                  <c:v>41338</c:v>
                </c:pt>
                <c:pt idx="1846">
                  <c:v>41339</c:v>
                </c:pt>
                <c:pt idx="1847">
                  <c:v>41340</c:v>
                </c:pt>
                <c:pt idx="1848">
                  <c:v>41341</c:v>
                </c:pt>
                <c:pt idx="1849">
                  <c:v>41344</c:v>
                </c:pt>
                <c:pt idx="1850">
                  <c:v>41345</c:v>
                </c:pt>
                <c:pt idx="1851">
                  <c:v>41346</c:v>
                </c:pt>
                <c:pt idx="1852">
                  <c:v>41347</c:v>
                </c:pt>
                <c:pt idx="1853">
                  <c:v>41348</c:v>
                </c:pt>
                <c:pt idx="1854">
                  <c:v>41351</c:v>
                </c:pt>
                <c:pt idx="1855">
                  <c:v>41352</c:v>
                </c:pt>
                <c:pt idx="1856">
                  <c:v>41353</c:v>
                </c:pt>
                <c:pt idx="1857">
                  <c:v>41354</c:v>
                </c:pt>
                <c:pt idx="1858">
                  <c:v>41355</c:v>
                </c:pt>
                <c:pt idx="1859">
                  <c:v>41358</c:v>
                </c:pt>
                <c:pt idx="1860">
                  <c:v>41359</c:v>
                </c:pt>
                <c:pt idx="1861">
                  <c:v>41360</c:v>
                </c:pt>
                <c:pt idx="1862">
                  <c:v>41361</c:v>
                </c:pt>
                <c:pt idx="1863">
                  <c:v>41365</c:v>
                </c:pt>
                <c:pt idx="1864">
                  <c:v>41366</c:v>
                </c:pt>
                <c:pt idx="1865">
                  <c:v>41367</c:v>
                </c:pt>
                <c:pt idx="1866">
                  <c:v>41368</c:v>
                </c:pt>
                <c:pt idx="1867">
                  <c:v>41369</c:v>
                </c:pt>
                <c:pt idx="1868">
                  <c:v>41372</c:v>
                </c:pt>
                <c:pt idx="1869">
                  <c:v>41373</c:v>
                </c:pt>
                <c:pt idx="1870">
                  <c:v>41374</c:v>
                </c:pt>
                <c:pt idx="1871">
                  <c:v>41375</c:v>
                </c:pt>
                <c:pt idx="1872">
                  <c:v>41376</c:v>
                </c:pt>
                <c:pt idx="1873">
                  <c:v>41379</c:v>
                </c:pt>
                <c:pt idx="1874">
                  <c:v>41380</c:v>
                </c:pt>
                <c:pt idx="1875">
                  <c:v>41381</c:v>
                </c:pt>
                <c:pt idx="1876">
                  <c:v>41382</c:v>
                </c:pt>
                <c:pt idx="1877">
                  <c:v>41383</c:v>
                </c:pt>
                <c:pt idx="1878">
                  <c:v>41386</c:v>
                </c:pt>
                <c:pt idx="1879">
                  <c:v>41387</c:v>
                </c:pt>
                <c:pt idx="1880">
                  <c:v>41388</c:v>
                </c:pt>
                <c:pt idx="1881">
                  <c:v>41389</c:v>
                </c:pt>
                <c:pt idx="1882">
                  <c:v>41390</c:v>
                </c:pt>
                <c:pt idx="1883">
                  <c:v>41393</c:v>
                </c:pt>
                <c:pt idx="1884">
                  <c:v>41394</c:v>
                </c:pt>
                <c:pt idx="1885">
                  <c:v>41396</c:v>
                </c:pt>
                <c:pt idx="1886">
                  <c:v>41397</c:v>
                </c:pt>
                <c:pt idx="1887">
                  <c:v>41400</c:v>
                </c:pt>
                <c:pt idx="1888">
                  <c:v>41401</c:v>
                </c:pt>
                <c:pt idx="1889">
                  <c:v>41402</c:v>
                </c:pt>
                <c:pt idx="1890">
                  <c:v>41403</c:v>
                </c:pt>
                <c:pt idx="1891">
                  <c:v>41404</c:v>
                </c:pt>
                <c:pt idx="1892">
                  <c:v>41407</c:v>
                </c:pt>
                <c:pt idx="1893">
                  <c:v>41408</c:v>
                </c:pt>
                <c:pt idx="1894">
                  <c:v>41409</c:v>
                </c:pt>
                <c:pt idx="1895">
                  <c:v>41410</c:v>
                </c:pt>
                <c:pt idx="1896">
                  <c:v>41411</c:v>
                </c:pt>
                <c:pt idx="1897">
                  <c:v>41414</c:v>
                </c:pt>
                <c:pt idx="1898">
                  <c:v>41415</c:v>
                </c:pt>
                <c:pt idx="1899">
                  <c:v>41416</c:v>
                </c:pt>
                <c:pt idx="1900">
                  <c:v>41417</c:v>
                </c:pt>
                <c:pt idx="1901">
                  <c:v>41418</c:v>
                </c:pt>
                <c:pt idx="1902">
                  <c:v>41421</c:v>
                </c:pt>
                <c:pt idx="1903">
                  <c:v>41422</c:v>
                </c:pt>
                <c:pt idx="1904">
                  <c:v>41423</c:v>
                </c:pt>
                <c:pt idx="1905">
                  <c:v>41425</c:v>
                </c:pt>
                <c:pt idx="1906">
                  <c:v>41428</c:v>
                </c:pt>
                <c:pt idx="1907">
                  <c:v>41429</c:v>
                </c:pt>
                <c:pt idx="1908">
                  <c:v>41430</c:v>
                </c:pt>
                <c:pt idx="1909">
                  <c:v>41431</c:v>
                </c:pt>
                <c:pt idx="1910">
                  <c:v>41432</c:v>
                </c:pt>
                <c:pt idx="1911">
                  <c:v>41435</c:v>
                </c:pt>
                <c:pt idx="1912">
                  <c:v>41436</c:v>
                </c:pt>
                <c:pt idx="1913">
                  <c:v>41437</c:v>
                </c:pt>
                <c:pt idx="1914">
                  <c:v>41438</c:v>
                </c:pt>
                <c:pt idx="1915">
                  <c:v>41439</c:v>
                </c:pt>
                <c:pt idx="1916">
                  <c:v>41442</c:v>
                </c:pt>
                <c:pt idx="1917">
                  <c:v>41443</c:v>
                </c:pt>
                <c:pt idx="1918">
                  <c:v>41444</c:v>
                </c:pt>
                <c:pt idx="1919">
                  <c:v>41445</c:v>
                </c:pt>
                <c:pt idx="1920">
                  <c:v>41446</c:v>
                </c:pt>
                <c:pt idx="1921">
                  <c:v>41449</c:v>
                </c:pt>
                <c:pt idx="1922">
                  <c:v>41450</c:v>
                </c:pt>
                <c:pt idx="1923">
                  <c:v>41451</c:v>
                </c:pt>
                <c:pt idx="1924">
                  <c:v>41452</c:v>
                </c:pt>
                <c:pt idx="1925">
                  <c:v>41453</c:v>
                </c:pt>
                <c:pt idx="1926">
                  <c:v>41456</c:v>
                </c:pt>
                <c:pt idx="1927">
                  <c:v>41457</c:v>
                </c:pt>
                <c:pt idx="1928">
                  <c:v>41458</c:v>
                </c:pt>
                <c:pt idx="1929">
                  <c:v>41459</c:v>
                </c:pt>
                <c:pt idx="1930">
                  <c:v>41460</c:v>
                </c:pt>
                <c:pt idx="1931">
                  <c:v>41463</c:v>
                </c:pt>
                <c:pt idx="1932">
                  <c:v>41465</c:v>
                </c:pt>
                <c:pt idx="1933">
                  <c:v>41466</c:v>
                </c:pt>
                <c:pt idx="1934">
                  <c:v>41467</c:v>
                </c:pt>
                <c:pt idx="1935">
                  <c:v>41470</c:v>
                </c:pt>
                <c:pt idx="1936">
                  <c:v>41471</c:v>
                </c:pt>
                <c:pt idx="1937">
                  <c:v>41472</c:v>
                </c:pt>
                <c:pt idx="1938">
                  <c:v>41473</c:v>
                </c:pt>
                <c:pt idx="1939">
                  <c:v>41474</c:v>
                </c:pt>
                <c:pt idx="1940">
                  <c:v>41477</c:v>
                </c:pt>
                <c:pt idx="1941">
                  <c:v>41478</c:v>
                </c:pt>
                <c:pt idx="1942">
                  <c:v>41479</c:v>
                </c:pt>
                <c:pt idx="1943">
                  <c:v>41480</c:v>
                </c:pt>
                <c:pt idx="1944">
                  <c:v>41481</c:v>
                </c:pt>
                <c:pt idx="1945">
                  <c:v>41484</c:v>
                </c:pt>
                <c:pt idx="1946">
                  <c:v>41485</c:v>
                </c:pt>
                <c:pt idx="1947">
                  <c:v>41486</c:v>
                </c:pt>
                <c:pt idx="1948">
                  <c:v>41487</c:v>
                </c:pt>
                <c:pt idx="1949">
                  <c:v>41488</c:v>
                </c:pt>
                <c:pt idx="1950">
                  <c:v>41491</c:v>
                </c:pt>
                <c:pt idx="1951">
                  <c:v>41492</c:v>
                </c:pt>
                <c:pt idx="1952">
                  <c:v>41493</c:v>
                </c:pt>
                <c:pt idx="1953">
                  <c:v>41494</c:v>
                </c:pt>
                <c:pt idx="1954">
                  <c:v>41495</c:v>
                </c:pt>
                <c:pt idx="1955">
                  <c:v>41498</c:v>
                </c:pt>
                <c:pt idx="1956">
                  <c:v>41499</c:v>
                </c:pt>
                <c:pt idx="1957">
                  <c:v>41500</c:v>
                </c:pt>
                <c:pt idx="1958">
                  <c:v>41501</c:v>
                </c:pt>
                <c:pt idx="1959">
                  <c:v>41502</c:v>
                </c:pt>
                <c:pt idx="1960">
                  <c:v>41505</c:v>
                </c:pt>
                <c:pt idx="1961">
                  <c:v>41506</c:v>
                </c:pt>
                <c:pt idx="1962">
                  <c:v>41507</c:v>
                </c:pt>
                <c:pt idx="1963">
                  <c:v>41508</c:v>
                </c:pt>
                <c:pt idx="1964">
                  <c:v>41509</c:v>
                </c:pt>
                <c:pt idx="1965">
                  <c:v>41512</c:v>
                </c:pt>
                <c:pt idx="1966">
                  <c:v>41513</c:v>
                </c:pt>
                <c:pt idx="1967">
                  <c:v>41514</c:v>
                </c:pt>
                <c:pt idx="1968">
                  <c:v>41515</c:v>
                </c:pt>
                <c:pt idx="1969">
                  <c:v>41516</c:v>
                </c:pt>
                <c:pt idx="1970">
                  <c:v>41519</c:v>
                </c:pt>
                <c:pt idx="1971">
                  <c:v>41520</c:v>
                </c:pt>
                <c:pt idx="1972">
                  <c:v>41521</c:v>
                </c:pt>
                <c:pt idx="1973">
                  <c:v>41522</c:v>
                </c:pt>
                <c:pt idx="1974">
                  <c:v>41523</c:v>
                </c:pt>
                <c:pt idx="1975">
                  <c:v>41526</c:v>
                </c:pt>
                <c:pt idx="1976">
                  <c:v>41527</c:v>
                </c:pt>
                <c:pt idx="1977">
                  <c:v>41528</c:v>
                </c:pt>
                <c:pt idx="1978">
                  <c:v>41529</c:v>
                </c:pt>
                <c:pt idx="1979">
                  <c:v>41530</c:v>
                </c:pt>
                <c:pt idx="1980">
                  <c:v>41533</c:v>
                </c:pt>
                <c:pt idx="1981">
                  <c:v>41534</c:v>
                </c:pt>
                <c:pt idx="1982">
                  <c:v>41535</c:v>
                </c:pt>
                <c:pt idx="1983">
                  <c:v>41536</c:v>
                </c:pt>
                <c:pt idx="1984">
                  <c:v>41537</c:v>
                </c:pt>
                <c:pt idx="1985">
                  <c:v>41540</c:v>
                </c:pt>
                <c:pt idx="1986">
                  <c:v>41541</c:v>
                </c:pt>
                <c:pt idx="1987">
                  <c:v>41542</c:v>
                </c:pt>
                <c:pt idx="1988">
                  <c:v>41543</c:v>
                </c:pt>
                <c:pt idx="1989">
                  <c:v>41544</c:v>
                </c:pt>
                <c:pt idx="1990">
                  <c:v>41547</c:v>
                </c:pt>
                <c:pt idx="1991">
                  <c:v>41548</c:v>
                </c:pt>
                <c:pt idx="1992">
                  <c:v>41549</c:v>
                </c:pt>
                <c:pt idx="1993">
                  <c:v>41550</c:v>
                </c:pt>
                <c:pt idx="1994">
                  <c:v>41551</c:v>
                </c:pt>
                <c:pt idx="1995">
                  <c:v>41554</c:v>
                </c:pt>
                <c:pt idx="1996">
                  <c:v>41555</c:v>
                </c:pt>
                <c:pt idx="1997">
                  <c:v>41556</c:v>
                </c:pt>
                <c:pt idx="1998">
                  <c:v>41557</c:v>
                </c:pt>
                <c:pt idx="1999">
                  <c:v>41558</c:v>
                </c:pt>
                <c:pt idx="2000">
                  <c:v>41561</c:v>
                </c:pt>
                <c:pt idx="2001">
                  <c:v>41562</c:v>
                </c:pt>
                <c:pt idx="2002">
                  <c:v>41563</c:v>
                </c:pt>
                <c:pt idx="2003">
                  <c:v>41564</c:v>
                </c:pt>
                <c:pt idx="2004">
                  <c:v>41565</c:v>
                </c:pt>
                <c:pt idx="2005">
                  <c:v>41568</c:v>
                </c:pt>
                <c:pt idx="2006">
                  <c:v>41569</c:v>
                </c:pt>
                <c:pt idx="2007">
                  <c:v>41570</c:v>
                </c:pt>
                <c:pt idx="2008">
                  <c:v>41571</c:v>
                </c:pt>
                <c:pt idx="2009">
                  <c:v>41572</c:v>
                </c:pt>
                <c:pt idx="2010">
                  <c:v>41575</c:v>
                </c:pt>
                <c:pt idx="2011">
                  <c:v>41576</c:v>
                </c:pt>
                <c:pt idx="2012">
                  <c:v>41577</c:v>
                </c:pt>
                <c:pt idx="2013">
                  <c:v>41578</c:v>
                </c:pt>
                <c:pt idx="2014">
                  <c:v>41579</c:v>
                </c:pt>
                <c:pt idx="2015">
                  <c:v>41582</c:v>
                </c:pt>
                <c:pt idx="2016">
                  <c:v>41583</c:v>
                </c:pt>
                <c:pt idx="2017">
                  <c:v>41584</c:v>
                </c:pt>
                <c:pt idx="2018">
                  <c:v>41585</c:v>
                </c:pt>
                <c:pt idx="2019">
                  <c:v>41586</c:v>
                </c:pt>
                <c:pt idx="2020">
                  <c:v>41589</c:v>
                </c:pt>
                <c:pt idx="2021">
                  <c:v>41590</c:v>
                </c:pt>
                <c:pt idx="2022">
                  <c:v>41591</c:v>
                </c:pt>
                <c:pt idx="2023">
                  <c:v>41592</c:v>
                </c:pt>
                <c:pt idx="2024">
                  <c:v>41596</c:v>
                </c:pt>
                <c:pt idx="2025">
                  <c:v>41597</c:v>
                </c:pt>
                <c:pt idx="2026">
                  <c:v>41599</c:v>
                </c:pt>
                <c:pt idx="2027">
                  <c:v>41600</c:v>
                </c:pt>
                <c:pt idx="2028">
                  <c:v>41603</c:v>
                </c:pt>
                <c:pt idx="2029">
                  <c:v>41604</c:v>
                </c:pt>
                <c:pt idx="2030">
                  <c:v>41605</c:v>
                </c:pt>
                <c:pt idx="2031">
                  <c:v>41606</c:v>
                </c:pt>
                <c:pt idx="2032">
                  <c:v>41607</c:v>
                </c:pt>
                <c:pt idx="2033">
                  <c:v>41610</c:v>
                </c:pt>
                <c:pt idx="2034">
                  <c:v>41611</c:v>
                </c:pt>
                <c:pt idx="2035">
                  <c:v>41612</c:v>
                </c:pt>
                <c:pt idx="2036">
                  <c:v>41613</c:v>
                </c:pt>
                <c:pt idx="2037">
                  <c:v>41614</c:v>
                </c:pt>
                <c:pt idx="2038">
                  <c:v>41617</c:v>
                </c:pt>
                <c:pt idx="2039">
                  <c:v>41618</c:v>
                </c:pt>
                <c:pt idx="2040">
                  <c:v>41619</c:v>
                </c:pt>
                <c:pt idx="2041">
                  <c:v>41620</c:v>
                </c:pt>
                <c:pt idx="2042">
                  <c:v>41621</c:v>
                </c:pt>
                <c:pt idx="2043">
                  <c:v>41624</c:v>
                </c:pt>
                <c:pt idx="2044">
                  <c:v>41625</c:v>
                </c:pt>
                <c:pt idx="2045">
                  <c:v>41626</c:v>
                </c:pt>
                <c:pt idx="2046">
                  <c:v>41627</c:v>
                </c:pt>
                <c:pt idx="2047">
                  <c:v>41628</c:v>
                </c:pt>
                <c:pt idx="2048">
                  <c:v>41631</c:v>
                </c:pt>
                <c:pt idx="2049">
                  <c:v>41634</c:v>
                </c:pt>
                <c:pt idx="2050">
                  <c:v>41635</c:v>
                </c:pt>
                <c:pt idx="2051">
                  <c:v>41638</c:v>
                </c:pt>
                <c:pt idx="2052">
                  <c:v>41641</c:v>
                </c:pt>
                <c:pt idx="2053">
                  <c:v>41642</c:v>
                </c:pt>
                <c:pt idx="2054">
                  <c:v>41645</c:v>
                </c:pt>
                <c:pt idx="2055">
                  <c:v>41646</c:v>
                </c:pt>
                <c:pt idx="2056">
                  <c:v>41647</c:v>
                </c:pt>
                <c:pt idx="2057">
                  <c:v>41648</c:v>
                </c:pt>
                <c:pt idx="2058">
                  <c:v>41649</c:v>
                </c:pt>
                <c:pt idx="2059">
                  <c:v>41652</c:v>
                </c:pt>
                <c:pt idx="2060">
                  <c:v>41653</c:v>
                </c:pt>
                <c:pt idx="2061">
                  <c:v>41654</c:v>
                </c:pt>
                <c:pt idx="2062">
                  <c:v>41655</c:v>
                </c:pt>
                <c:pt idx="2063">
                  <c:v>41656</c:v>
                </c:pt>
                <c:pt idx="2064">
                  <c:v>41659</c:v>
                </c:pt>
                <c:pt idx="2065">
                  <c:v>41660</c:v>
                </c:pt>
                <c:pt idx="2066">
                  <c:v>41661</c:v>
                </c:pt>
                <c:pt idx="2067">
                  <c:v>41662</c:v>
                </c:pt>
                <c:pt idx="2068">
                  <c:v>41663</c:v>
                </c:pt>
                <c:pt idx="2069">
                  <c:v>41666</c:v>
                </c:pt>
                <c:pt idx="2070">
                  <c:v>41667</c:v>
                </c:pt>
                <c:pt idx="2071">
                  <c:v>41668</c:v>
                </c:pt>
                <c:pt idx="2072">
                  <c:v>41669</c:v>
                </c:pt>
                <c:pt idx="2073">
                  <c:v>41670</c:v>
                </c:pt>
                <c:pt idx="2074">
                  <c:v>41673</c:v>
                </c:pt>
                <c:pt idx="2075">
                  <c:v>41674</c:v>
                </c:pt>
                <c:pt idx="2076">
                  <c:v>41675</c:v>
                </c:pt>
                <c:pt idx="2077">
                  <c:v>41676</c:v>
                </c:pt>
                <c:pt idx="2078">
                  <c:v>41677</c:v>
                </c:pt>
                <c:pt idx="2079">
                  <c:v>41680</c:v>
                </c:pt>
                <c:pt idx="2080">
                  <c:v>41681</c:v>
                </c:pt>
                <c:pt idx="2081">
                  <c:v>41682</c:v>
                </c:pt>
                <c:pt idx="2082">
                  <c:v>41683</c:v>
                </c:pt>
                <c:pt idx="2083">
                  <c:v>41684</c:v>
                </c:pt>
                <c:pt idx="2084">
                  <c:v>41687</c:v>
                </c:pt>
                <c:pt idx="2085">
                  <c:v>41688</c:v>
                </c:pt>
                <c:pt idx="2086">
                  <c:v>41689</c:v>
                </c:pt>
                <c:pt idx="2087">
                  <c:v>41690</c:v>
                </c:pt>
                <c:pt idx="2088">
                  <c:v>41691</c:v>
                </c:pt>
                <c:pt idx="2089">
                  <c:v>41694</c:v>
                </c:pt>
                <c:pt idx="2090">
                  <c:v>41695</c:v>
                </c:pt>
                <c:pt idx="2091">
                  <c:v>41696</c:v>
                </c:pt>
                <c:pt idx="2092">
                  <c:v>41697</c:v>
                </c:pt>
                <c:pt idx="2093">
                  <c:v>41698</c:v>
                </c:pt>
                <c:pt idx="2094">
                  <c:v>41703</c:v>
                </c:pt>
                <c:pt idx="2095">
                  <c:v>41704</c:v>
                </c:pt>
                <c:pt idx="2096">
                  <c:v>41705</c:v>
                </c:pt>
                <c:pt idx="2097">
                  <c:v>41708</c:v>
                </c:pt>
                <c:pt idx="2098">
                  <c:v>41709</c:v>
                </c:pt>
                <c:pt idx="2099">
                  <c:v>41710</c:v>
                </c:pt>
                <c:pt idx="2100">
                  <c:v>41711</c:v>
                </c:pt>
                <c:pt idx="2101">
                  <c:v>41712</c:v>
                </c:pt>
                <c:pt idx="2102">
                  <c:v>41715</c:v>
                </c:pt>
                <c:pt idx="2103">
                  <c:v>41716</c:v>
                </c:pt>
                <c:pt idx="2104">
                  <c:v>41717</c:v>
                </c:pt>
                <c:pt idx="2105">
                  <c:v>41718</c:v>
                </c:pt>
                <c:pt idx="2106">
                  <c:v>41719</c:v>
                </c:pt>
                <c:pt idx="2107">
                  <c:v>41722</c:v>
                </c:pt>
                <c:pt idx="2108">
                  <c:v>41723</c:v>
                </c:pt>
                <c:pt idx="2109">
                  <c:v>41724</c:v>
                </c:pt>
                <c:pt idx="2110">
                  <c:v>41725</c:v>
                </c:pt>
                <c:pt idx="2111">
                  <c:v>41726</c:v>
                </c:pt>
                <c:pt idx="2112">
                  <c:v>41729</c:v>
                </c:pt>
                <c:pt idx="2113">
                  <c:v>41730</c:v>
                </c:pt>
                <c:pt idx="2114">
                  <c:v>41731</c:v>
                </c:pt>
                <c:pt idx="2115">
                  <c:v>41732</c:v>
                </c:pt>
                <c:pt idx="2116">
                  <c:v>41733</c:v>
                </c:pt>
                <c:pt idx="2117">
                  <c:v>41736</c:v>
                </c:pt>
                <c:pt idx="2118">
                  <c:v>41737</c:v>
                </c:pt>
                <c:pt idx="2119">
                  <c:v>41738</c:v>
                </c:pt>
                <c:pt idx="2120">
                  <c:v>41739</c:v>
                </c:pt>
                <c:pt idx="2121">
                  <c:v>41740</c:v>
                </c:pt>
                <c:pt idx="2122">
                  <c:v>41743</c:v>
                </c:pt>
                <c:pt idx="2123">
                  <c:v>41744</c:v>
                </c:pt>
                <c:pt idx="2124">
                  <c:v>41745</c:v>
                </c:pt>
                <c:pt idx="2125">
                  <c:v>41746</c:v>
                </c:pt>
                <c:pt idx="2126">
                  <c:v>41751</c:v>
                </c:pt>
                <c:pt idx="2127">
                  <c:v>41752</c:v>
                </c:pt>
                <c:pt idx="2128">
                  <c:v>41753</c:v>
                </c:pt>
                <c:pt idx="2129">
                  <c:v>41754</c:v>
                </c:pt>
                <c:pt idx="2130">
                  <c:v>41757</c:v>
                </c:pt>
                <c:pt idx="2131">
                  <c:v>41758</c:v>
                </c:pt>
                <c:pt idx="2132">
                  <c:v>41759</c:v>
                </c:pt>
                <c:pt idx="2133">
                  <c:v>41761</c:v>
                </c:pt>
                <c:pt idx="2134">
                  <c:v>41764</c:v>
                </c:pt>
                <c:pt idx="2135">
                  <c:v>41765</c:v>
                </c:pt>
                <c:pt idx="2136">
                  <c:v>41766</c:v>
                </c:pt>
                <c:pt idx="2137">
                  <c:v>41767</c:v>
                </c:pt>
                <c:pt idx="2138">
                  <c:v>41768</c:v>
                </c:pt>
                <c:pt idx="2139">
                  <c:v>41771</c:v>
                </c:pt>
                <c:pt idx="2140">
                  <c:v>41772</c:v>
                </c:pt>
                <c:pt idx="2141">
                  <c:v>41773</c:v>
                </c:pt>
                <c:pt idx="2142">
                  <c:v>41774</c:v>
                </c:pt>
                <c:pt idx="2143">
                  <c:v>41775</c:v>
                </c:pt>
                <c:pt idx="2144">
                  <c:v>41778</c:v>
                </c:pt>
                <c:pt idx="2145">
                  <c:v>41779</c:v>
                </c:pt>
                <c:pt idx="2146">
                  <c:v>41780</c:v>
                </c:pt>
                <c:pt idx="2147">
                  <c:v>41781</c:v>
                </c:pt>
                <c:pt idx="2148">
                  <c:v>41782</c:v>
                </c:pt>
                <c:pt idx="2149">
                  <c:v>41785</c:v>
                </c:pt>
                <c:pt idx="2150">
                  <c:v>41786</c:v>
                </c:pt>
                <c:pt idx="2151">
                  <c:v>41787</c:v>
                </c:pt>
                <c:pt idx="2152">
                  <c:v>41788</c:v>
                </c:pt>
                <c:pt idx="2153">
                  <c:v>41789</c:v>
                </c:pt>
                <c:pt idx="2154">
                  <c:v>41792</c:v>
                </c:pt>
                <c:pt idx="2155">
                  <c:v>41793</c:v>
                </c:pt>
                <c:pt idx="2156">
                  <c:v>41794</c:v>
                </c:pt>
                <c:pt idx="2157">
                  <c:v>41795</c:v>
                </c:pt>
                <c:pt idx="2158">
                  <c:v>41796</c:v>
                </c:pt>
                <c:pt idx="2159">
                  <c:v>41799</c:v>
                </c:pt>
                <c:pt idx="2160">
                  <c:v>41800</c:v>
                </c:pt>
                <c:pt idx="2161">
                  <c:v>41801</c:v>
                </c:pt>
                <c:pt idx="2162">
                  <c:v>41803</c:v>
                </c:pt>
                <c:pt idx="2163">
                  <c:v>41806</c:v>
                </c:pt>
                <c:pt idx="2164">
                  <c:v>41807</c:v>
                </c:pt>
                <c:pt idx="2165">
                  <c:v>41808</c:v>
                </c:pt>
                <c:pt idx="2166">
                  <c:v>41810</c:v>
                </c:pt>
                <c:pt idx="2167">
                  <c:v>41813</c:v>
                </c:pt>
                <c:pt idx="2168">
                  <c:v>41814</c:v>
                </c:pt>
                <c:pt idx="2169">
                  <c:v>41815</c:v>
                </c:pt>
                <c:pt idx="2170">
                  <c:v>41816</c:v>
                </c:pt>
                <c:pt idx="2171">
                  <c:v>41817</c:v>
                </c:pt>
                <c:pt idx="2172">
                  <c:v>41820</c:v>
                </c:pt>
                <c:pt idx="2173">
                  <c:v>41821</c:v>
                </c:pt>
                <c:pt idx="2174">
                  <c:v>41822</c:v>
                </c:pt>
                <c:pt idx="2175">
                  <c:v>41823</c:v>
                </c:pt>
                <c:pt idx="2176">
                  <c:v>41824</c:v>
                </c:pt>
                <c:pt idx="2177">
                  <c:v>41827</c:v>
                </c:pt>
                <c:pt idx="2178">
                  <c:v>41828</c:v>
                </c:pt>
                <c:pt idx="2179">
                  <c:v>41830</c:v>
                </c:pt>
                <c:pt idx="2180">
                  <c:v>41831</c:v>
                </c:pt>
                <c:pt idx="2181">
                  <c:v>41834</c:v>
                </c:pt>
                <c:pt idx="2182">
                  <c:v>41835</c:v>
                </c:pt>
                <c:pt idx="2183">
                  <c:v>41836</c:v>
                </c:pt>
                <c:pt idx="2184">
                  <c:v>41837</c:v>
                </c:pt>
                <c:pt idx="2185">
                  <c:v>41838</c:v>
                </c:pt>
                <c:pt idx="2186">
                  <c:v>41841</c:v>
                </c:pt>
                <c:pt idx="2187">
                  <c:v>41842</c:v>
                </c:pt>
                <c:pt idx="2188">
                  <c:v>41843</c:v>
                </c:pt>
                <c:pt idx="2189">
                  <c:v>41844</c:v>
                </c:pt>
                <c:pt idx="2190">
                  <c:v>41845</c:v>
                </c:pt>
                <c:pt idx="2191">
                  <c:v>41848</c:v>
                </c:pt>
                <c:pt idx="2192">
                  <c:v>41849</c:v>
                </c:pt>
                <c:pt idx="2193">
                  <c:v>41850</c:v>
                </c:pt>
                <c:pt idx="2194">
                  <c:v>41851</c:v>
                </c:pt>
                <c:pt idx="2195">
                  <c:v>41852</c:v>
                </c:pt>
                <c:pt idx="2196">
                  <c:v>41855</c:v>
                </c:pt>
                <c:pt idx="2197">
                  <c:v>41856</c:v>
                </c:pt>
                <c:pt idx="2198">
                  <c:v>41857</c:v>
                </c:pt>
                <c:pt idx="2199">
                  <c:v>41858</c:v>
                </c:pt>
                <c:pt idx="2200">
                  <c:v>41859</c:v>
                </c:pt>
                <c:pt idx="2201">
                  <c:v>41862</c:v>
                </c:pt>
                <c:pt idx="2202">
                  <c:v>41863</c:v>
                </c:pt>
                <c:pt idx="2203">
                  <c:v>41864</c:v>
                </c:pt>
                <c:pt idx="2204">
                  <c:v>41865</c:v>
                </c:pt>
                <c:pt idx="2205">
                  <c:v>41866</c:v>
                </c:pt>
                <c:pt idx="2206">
                  <c:v>41869</c:v>
                </c:pt>
                <c:pt idx="2207">
                  <c:v>41870</c:v>
                </c:pt>
                <c:pt idx="2208">
                  <c:v>41871</c:v>
                </c:pt>
                <c:pt idx="2209">
                  <c:v>41872</c:v>
                </c:pt>
                <c:pt idx="2210">
                  <c:v>41873</c:v>
                </c:pt>
                <c:pt idx="2211">
                  <c:v>41876</c:v>
                </c:pt>
                <c:pt idx="2212">
                  <c:v>41877</c:v>
                </c:pt>
                <c:pt idx="2213">
                  <c:v>41878</c:v>
                </c:pt>
                <c:pt idx="2214">
                  <c:v>41879</c:v>
                </c:pt>
                <c:pt idx="2215">
                  <c:v>41880</c:v>
                </c:pt>
                <c:pt idx="2216">
                  <c:v>41883</c:v>
                </c:pt>
                <c:pt idx="2217">
                  <c:v>41884</c:v>
                </c:pt>
                <c:pt idx="2218">
                  <c:v>41885</c:v>
                </c:pt>
                <c:pt idx="2219">
                  <c:v>41886</c:v>
                </c:pt>
                <c:pt idx="2220">
                  <c:v>41887</c:v>
                </c:pt>
                <c:pt idx="2221">
                  <c:v>41890</c:v>
                </c:pt>
                <c:pt idx="2222">
                  <c:v>41891</c:v>
                </c:pt>
                <c:pt idx="2223">
                  <c:v>41892</c:v>
                </c:pt>
                <c:pt idx="2224">
                  <c:v>41893</c:v>
                </c:pt>
                <c:pt idx="2225">
                  <c:v>41894</c:v>
                </c:pt>
                <c:pt idx="2226">
                  <c:v>41897</c:v>
                </c:pt>
                <c:pt idx="2227">
                  <c:v>41898</c:v>
                </c:pt>
                <c:pt idx="2228">
                  <c:v>41899</c:v>
                </c:pt>
                <c:pt idx="2229">
                  <c:v>41900</c:v>
                </c:pt>
                <c:pt idx="2230">
                  <c:v>41901</c:v>
                </c:pt>
                <c:pt idx="2231">
                  <c:v>41904</c:v>
                </c:pt>
                <c:pt idx="2232">
                  <c:v>41905</c:v>
                </c:pt>
                <c:pt idx="2233">
                  <c:v>41906</c:v>
                </c:pt>
                <c:pt idx="2234">
                  <c:v>41907</c:v>
                </c:pt>
                <c:pt idx="2235">
                  <c:v>41908</c:v>
                </c:pt>
                <c:pt idx="2236">
                  <c:v>41911</c:v>
                </c:pt>
                <c:pt idx="2237">
                  <c:v>41912</c:v>
                </c:pt>
                <c:pt idx="2238">
                  <c:v>41913</c:v>
                </c:pt>
                <c:pt idx="2239">
                  <c:v>41914</c:v>
                </c:pt>
                <c:pt idx="2240">
                  <c:v>41915</c:v>
                </c:pt>
                <c:pt idx="2241">
                  <c:v>41918</c:v>
                </c:pt>
                <c:pt idx="2242">
                  <c:v>41919</c:v>
                </c:pt>
                <c:pt idx="2243">
                  <c:v>41920</c:v>
                </c:pt>
                <c:pt idx="2244">
                  <c:v>41921</c:v>
                </c:pt>
                <c:pt idx="2245">
                  <c:v>41922</c:v>
                </c:pt>
                <c:pt idx="2246">
                  <c:v>41925</c:v>
                </c:pt>
                <c:pt idx="2247">
                  <c:v>41926</c:v>
                </c:pt>
                <c:pt idx="2248">
                  <c:v>41927</c:v>
                </c:pt>
                <c:pt idx="2249">
                  <c:v>41928</c:v>
                </c:pt>
                <c:pt idx="2250">
                  <c:v>41929</c:v>
                </c:pt>
                <c:pt idx="2251">
                  <c:v>41932</c:v>
                </c:pt>
                <c:pt idx="2252">
                  <c:v>41933</c:v>
                </c:pt>
                <c:pt idx="2253">
                  <c:v>41934</c:v>
                </c:pt>
                <c:pt idx="2254">
                  <c:v>41935</c:v>
                </c:pt>
                <c:pt idx="2255">
                  <c:v>41936</c:v>
                </c:pt>
                <c:pt idx="2256">
                  <c:v>41939</c:v>
                </c:pt>
                <c:pt idx="2257">
                  <c:v>41940</c:v>
                </c:pt>
                <c:pt idx="2258">
                  <c:v>41941</c:v>
                </c:pt>
                <c:pt idx="2259">
                  <c:v>41942</c:v>
                </c:pt>
                <c:pt idx="2260">
                  <c:v>41943</c:v>
                </c:pt>
                <c:pt idx="2261">
                  <c:v>41946</c:v>
                </c:pt>
                <c:pt idx="2262">
                  <c:v>41947</c:v>
                </c:pt>
                <c:pt idx="2263">
                  <c:v>41948</c:v>
                </c:pt>
                <c:pt idx="2264">
                  <c:v>41949</c:v>
                </c:pt>
                <c:pt idx="2265">
                  <c:v>41950</c:v>
                </c:pt>
                <c:pt idx="2266">
                  <c:v>41953</c:v>
                </c:pt>
                <c:pt idx="2267">
                  <c:v>41954</c:v>
                </c:pt>
                <c:pt idx="2268">
                  <c:v>41955</c:v>
                </c:pt>
                <c:pt idx="2269">
                  <c:v>41956</c:v>
                </c:pt>
                <c:pt idx="2270">
                  <c:v>41957</c:v>
                </c:pt>
                <c:pt idx="2271">
                  <c:v>41960</c:v>
                </c:pt>
                <c:pt idx="2272">
                  <c:v>41961</c:v>
                </c:pt>
                <c:pt idx="2273">
                  <c:v>41962</c:v>
                </c:pt>
                <c:pt idx="2274">
                  <c:v>41964</c:v>
                </c:pt>
                <c:pt idx="2275">
                  <c:v>41967</c:v>
                </c:pt>
                <c:pt idx="2276">
                  <c:v>41968</c:v>
                </c:pt>
                <c:pt idx="2277">
                  <c:v>41969</c:v>
                </c:pt>
                <c:pt idx="2278">
                  <c:v>41970</c:v>
                </c:pt>
                <c:pt idx="2279">
                  <c:v>41971</c:v>
                </c:pt>
                <c:pt idx="2280">
                  <c:v>41974</c:v>
                </c:pt>
                <c:pt idx="2281">
                  <c:v>41975</c:v>
                </c:pt>
                <c:pt idx="2282">
                  <c:v>41976</c:v>
                </c:pt>
                <c:pt idx="2283">
                  <c:v>41977</c:v>
                </c:pt>
                <c:pt idx="2284">
                  <c:v>41978</c:v>
                </c:pt>
                <c:pt idx="2285">
                  <c:v>41981</c:v>
                </c:pt>
                <c:pt idx="2286">
                  <c:v>41982</c:v>
                </c:pt>
                <c:pt idx="2287">
                  <c:v>41983</c:v>
                </c:pt>
                <c:pt idx="2288">
                  <c:v>41984</c:v>
                </c:pt>
                <c:pt idx="2289">
                  <c:v>41985</c:v>
                </c:pt>
                <c:pt idx="2290">
                  <c:v>41988</c:v>
                </c:pt>
                <c:pt idx="2291">
                  <c:v>41989</c:v>
                </c:pt>
                <c:pt idx="2292">
                  <c:v>41990</c:v>
                </c:pt>
                <c:pt idx="2293">
                  <c:v>41991</c:v>
                </c:pt>
                <c:pt idx="2294">
                  <c:v>41992</c:v>
                </c:pt>
                <c:pt idx="2295">
                  <c:v>41995</c:v>
                </c:pt>
                <c:pt idx="2296">
                  <c:v>41996</c:v>
                </c:pt>
                <c:pt idx="2297">
                  <c:v>41999</c:v>
                </c:pt>
                <c:pt idx="2298">
                  <c:v>42002</c:v>
                </c:pt>
                <c:pt idx="2299">
                  <c:v>42003</c:v>
                </c:pt>
                <c:pt idx="2300">
                  <c:v>42006</c:v>
                </c:pt>
                <c:pt idx="2301">
                  <c:v>42009</c:v>
                </c:pt>
                <c:pt idx="2302">
                  <c:v>42010</c:v>
                </c:pt>
                <c:pt idx="2303">
                  <c:v>42011</c:v>
                </c:pt>
                <c:pt idx="2304">
                  <c:v>42012</c:v>
                </c:pt>
                <c:pt idx="2305">
                  <c:v>42013</c:v>
                </c:pt>
                <c:pt idx="2306">
                  <c:v>42016</c:v>
                </c:pt>
                <c:pt idx="2307">
                  <c:v>42017</c:v>
                </c:pt>
                <c:pt idx="2308">
                  <c:v>42018</c:v>
                </c:pt>
                <c:pt idx="2309">
                  <c:v>42019</c:v>
                </c:pt>
                <c:pt idx="2310">
                  <c:v>42020</c:v>
                </c:pt>
                <c:pt idx="2311">
                  <c:v>42023</c:v>
                </c:pt>
                <c:pt idx="2312">
                  <c:v>42024</c:v>
                </c:pt>
                <c:pt idx="2313">
                  <c:v>42025</c:v>
                </c:pt>
                <c:pt idx="2314">
                  <c:v>42026</c:v>
                </c:pt>
                <c:pt idx="2315">
                  <c:v>42027</c:v>
                </c:pt>
                <c:pt idx="2316">
                  <c:v>42030</c:v>
                </c:pt>
                <c:pt idx="2317">
                  <c:v>42031</c:v>
                </c:pt>
                <c:pt idx="2318">
                  <c:v>42032</c:v>
                </c:pt>
                <c:pt idx="2319">
                  <c:v>42033</c:v>
                </c:pt>
                <c:pt idx="2320">
                  <c:v>42034</c:v>
                </c:pt>
                <c:pt idx="2321">
                  <c:v>42037</c:v>
                </c:pt>
                <c:pt idx="2322">
                  <c:v>42038</c:v>
                </c:pt>
                <c:pt idx="2323">
                  <c:v>42039</c:v>
                </c:pt>
                <c:pt idx="2324">
                  <c:v>42040</c:v>
                </c:pt>
                <c:pt idx="2325">
                  <c:v>42041</c:v>
                </c:pt>
                <c:pt idx="2326">
                  <c:v>42044</c:v>
                </c:pt>
                <c:pt idx="2327">
                  <c:v>42045</c:v>
                </c:pt>
                <c:pt idx="2328">
                  <c:v>42046</c:v>
                </c:pt>
                <c:pt idx="2329">
                  <c:v>42047</c:v>
                </c:pt>
                <c:pt idx="2330">
                  <c:v>42048</c:v>
                </c:pt>
                <c:pt idx="2331">
                  <c:v>42053</c:v>
                </c:pt>
                <c:pt idx="2332">
                  <c:v>42054</c:v>
                </c:pt>
                <c:pt idx="2333">
                  <c:v>42055</c:v>
                </c:pt>
                <c:pt idx="2334">
                  <c:v>42058</c:v>
                </c:pt>
                <c:pt idx="2335">
                  <c:v>42059</c:v>
                </c:pt>
                <c:pt idx="2336">
                  <c:v>42060</c:v>
                </c:pt>
                <c:pt idx="2337">
                  <c:v>42061</c:v>
                </c:pt>
                <c:pt idx="2338">
                  <c:v>42062</c:v>
                </c:pt>
                <c:pt idx="2339">
                  <c:v>42065</c:v>
                </c:pt>
                <c:pt idx="2340">
                  <c:v>42066</c:v>
                </c:pt>
                <c:pt idx="2341">
                  <c:v>42067</c:v>
                </c:pt>
                <c:pt idx="2342">
                  <c:v>42068</c:v>
                </c:pt>
                <c:pt idx="2343">
                  <c:v>42069</c:v>
                </c:pt>
                <c:pt idx="2344">
                  <c:v>42072</c:v>
                </c:pt>
                <c:pt idx="2345">
                  <c:v>42073</c:v>
                </c:pt>
                <c:pt idx="2346">
                  <c:v>42074</c:v>
                </c:pt>
                <c:pt idx="2347">
                  <c:v>42075</c:v>
                </c:pt>
                <c:pt idx="2348">
                  <c:v>42076</c:v>
                </c:pt>
                <c:pt idx="2349">
                  <c:v>42079</c:v>
                </c:pt>
                <c:pt idx="2350">
                  <c:v>42080</c:v>
                </c:pt>
                <c:pt idx="2351">
                  <c:v>42081</c:v>
                </c:pt>
                <c:pt idx="2352">
                  <c:v>42082</c:v>
                </c:pt>
                <c:pt idx="2353">
                  <c:v>42083</c:v>
                </c:pt>
                <c:pt idx="2354">
                  <c:v>42086</c:v>
                </c:pt>
                <c:pt idx="2355">
                  <c:v>42087</c:v>
                </c:pt>
                <c:pt idx="2356">
                  <c:v>42088</c:v>
                </c:pt>
                <c:pt idx="2357">
                  <c:v>42089</c:v>
                </c:pt>
                <c:pt idx="2358">
                  <c:v>42090</c:v>
                </c:pt>
                <c:pt idx="2359">
                  <c:v>42093</c:v>
                </c:pt>
                <c:pt idx="2360">
                  <c:v>42094</c:v>
                </c:pt>
                <c:pt idx="2361">
                  <c:v>42095</c:v>
                </c:pt>
                <c:pt idx="2362">
                  <c:v>42096</c:v>
                </c:pt>
                <c:pt idx="2363">
                  <c:v>42100</c:v>
                </c:pt>
                <c:pt idx="2364">
                  <c:v>42101</c:v>
                </c:pt>
                <c:pt idx="2365">
                  <c:v>42102</c:v>
                </c:pt>
                <c:pt idx="2366">
                  <c:v>42103</c:v>
                </c:pt>
                <c:pt idx="2367">
                  <c:v>42104</c:v>
                </c:pt>
                <c:pt idx="2368">
                  <c:v>42107</c:v>
                </c:pt>
                <c:pt idx="2369">
                  <c:v>42108</c:v>
                </c:pt>
                <c:pt idx="2370">
                  <c:v>42109</c:v>
                </c:pt>
                <c:pt idx="2371">
                  <c:v>42110</c:v>
                </c:pt>
                <c:pt idx="2372">
                  <c:v>42111</c:v>
                </c:pt>
                <c:pt idx="2373">
                  <c:v>42114</c:v>
                </c:pt>
                <c:pt idx="2374">
                  <c:v>42116</c:v>
                </c:pt>
                <c:pt idx="2375">
                  <c:v>42117</c:v>
                </c:pt>
                <c:pt idx="2376">
                  <c:v>42118</c:v>
                </c:pt>
                <c:pt idx="2377">
                  <c:v>42121</c:v>
                </c:pt>
                <c:pt idx="2378">
                  <c:v>42122</c:v>
                </c:pt>
                <c:pt idx="2379">
                  <c:v>42123</c:v>
                </c:pt>
                <c:pt idx="2380">
                  <c:v>42124</c:v>
                </c:pt>
                <c:pt idx="2381">
                  <c:v>42128</c:v>
                </c:pt>
                <c:pt idx="2382">
                  <c:v>42129</c:v>
                </c:pt>
                <c:pt idx="2383">
                  <c:v>42130</c:v>
                </c:pt>
                <c:pt idx="2384">
                  <c:v>42131</c:v>
                </c:pt>
                <c:pt idx="2385">
                  <c:v>42132</c:v>
                </c:pt>
                <c:pt idx="2386">
                  <c:v>42135</c:v>
                </c:pt>
                <c:pt idx="2387">
                  <c:v>42136</c:v>
                </c:pt>
                <c:pt idx="2388">
                  <c:v>42137</c:v>
                </c:pt>
                <c:pt idx="2389">
                  <c:v>42138</c:v>
                </c:pt>
                <c:pt idx="2390">
                  <c:v>42139</c:v>
                </c:pt>
                <c:pt idx="2391">
                  <c:v>42142</c:v>
                </c:pt>
                <c:pt idx="2392">
                  <c:v>42143</c:v>
                </c:pt>
                <c:pt idx="2393">
                  <c:v>42144</c:v>
                </c:pt>
                <c:pt idx="2394">
                  <c:v>42145</c:v>
                </c:pt>
                <c:pt idx="2395">
                  <c:v>42146</c:v>
                </c:pt>
                <c:pt idx="2396">
                  <c:v>42149</c:v>
                </c:pt>
                <c:pt idx="2397">
                  <c:v>42150</c:v>
                </c:pt>
                <c:pt idx="2398">
                  <c:v>42151</c:v>
                </c:pt>
                <c:pt idx="2399">
                  <c:v>42152</c:v>
                </c:pt>
                <c:pt idx="2400">
                  <c:v>42153</c:v>
                </c:pt>
                <c:pt idx="2401">
                  <c:v>42156</c:v>
                </c:pt>
                <c:pt idx="2402">
                  <c:v>42157</c:v>
                </c:pt>
                <c:pt idx="2403">
                  <c:v>42158</c:v>
                </c:pt>
                <c:pt idx="2404">
                  <c:v>42160</c:v>
                </c:pt>
                <c:pt idx="2405">
                  <c:v>42163</c:v>
                </c:pt>
                <c:pt idx="2406">
                  <c:v>42164</c:v>
                </c:pt>
                <c:pt idx="2407">
                  <c:v>42165</c:v>
                </c:pt>
                <c:pt idx="2408">
                  <c:v>42166</c:v>
                </c:pt>
                <c:pt idx="2409">
                  <c:v>42167</c:v>
                </c:pt>
                <c:pt idx="2410">
                  <c:v>42170</c:v>
                </c:pt>
                <c:pt idx="2411">
                  <c:v>42171</c:v>
                </c:pt>
                <c:pt idx="2412">
                  <c:v>42172</c:v>
                </c:pt>
                <c:pt idx="2413">
                  <c:v>42173</c:v>
                </c:pt>
                <c:pt idx="2414">
                  <c:v>42174</c:v>
                </c:pt>
                <c:pt idx="2415">
                  <c:v>42177</c:v>
                </c:pt>
                <c:pt idx="2416">
                  <c:v>42178</c:v>
                </c:pt>
                <c:pt idx="2417">
                  <c:v>42179</c:v>
                </c:pt>
                <c:pt idx="2418">
                  <c:v>42180</c:v>
                </c:pt>
                <c:pt idx="2419">
                  <c:v>42181</c:v>
                </c:pt>
                <c:pt idx="2420">
                  <c:v>42184</c:v>
                </c:pt>
                <c:pt idx="2421">
                  <c:v>42185</c:v>
                </c:pt>
                <c:pt idx="2422">
                  <c:v>42186</c:v>
                </c:pt>
                <c:pt idx="2423">
                  <c:v>42187</c:v>
                </c:pt>
                <c:pt idx="2424">
                  <c:v>42188</c:v>
                </c:pt>
                <c:pt idx="2425">
                  <c:v>42191</c:v>
                </c:pt>
                <c:pt idx="2426">
                  <c:v>42192</c:v>
                </c:pt>
                <c:pt idx="2427">
                  <c:v>42193</c:v>
                </c:pt>
                <c:pt idx="2428">
                  <c:v>42195</c:v>
                </c:pt>
                <c:pt idx="2429">
                  <c:v>42198</c:v>
                </c:pt>
                <c:pt idx="2430">
                  <c:v>42199</c:v>
                </c:pt>
                <c:pt idx="2431">
                  <c:v>42200</c:v>
                </c:pt>
                <c:pt idx="2432">
                  <c:v>42201</c:v>
                </c:pt>
                <c:pt idx="2433">
                  <c:v>42202</c:v>
                </c:pt>
                <c:pt idx="2434">
                  <c:v>42205</c:v>
                </c:pt>
                <c:pt idx="2435">
                  <c:v>42206</c:v>
                </c:pt>
                <c:pt idx="2436">
                  <c:v>42207</c:v>
                </c:pt>
                <c:pt idx="2437">
                  <c:v>42208</c:v>
                </c:pt>
                <c:pt idx="2438">
                  <c:v>42209</c:v>
                </c:pt>
                <c:pt idx="2439">
                  <c:v>42212</c:v>
                </c:pt>
                <c:pt idx="2440">
                  <c:v>42213</c:v>
                </c:pt>
                <c:pt idx="2441">
                  <c:v>42214</c:v>
                </c:pt>
                <c:pt idx="2442">
                  <c:v>42215</c:v>
                </c:pt>
                <c:pt idx="2443">
                  <c:v>42216</c:v>
                </c:pt>
                <c:pt idx="2444">
                  <c:v>42219</c:v>
                </c:pt>
                <c:pt idx="2445">
                  <c:v>42220</c:v>
                </c:pt>
                <c:pt idx="2446">
                  <c:v>42221</c:v>
                </c:pt>
                <c:pt idx="2447">
                  <c:v>42222</c:v>
                </c:pt>
                <c:pt idx="2448">
                  <c:v>42223</c:v>
                </c:pt>
                <c:pt idx="2449">
                  <c:v>42226</c:v>
                </c:pt>
                <c:pt idx="2450">
                  <c:v>42227</c:v>
                </c:pt>
                <c:pt idx="2451">
                  <c:v>42228</c:v>
                </c:pt>
                <c:pt idx="2452">
                  <c:v>42229</c:v>
                </c:pt>
                <c:pt idx="2453">
                  <c:v>42230</c:v>
                </c:pt>
                <c:pt idx="2454">
                  <c:v>42233</c:v>
                </c:pt>
                <c:pt idx="2455">
                  <c:v>42234</c:v>
                </c:pt>
                <c:pt idx="2456">
                  <c:v>42235</c:v>
                </c:pt>
                <c:pt idx="2457">
                  <c:v>42236</c:v>
                </c:pt>
                <c:pt idx="2458">
                  <c:v>42237</c:v>
                </c:pt>
                <c:pt idx="2459">
                  <c:v>42240</c:v>
                </c:pt>
                <c:pt idx="2460">
                  <c:v>42241</c:v>
                </c:pt>
                <c:pt idx="2461">
                  <c:v>42242</c:v>
                </c:pt>
                <c:pt idx="2462">
                  <c:v>42243</c:v>
                </c:pt>
                <c:pt idx="2463">
                  <c:v>42244</c:v>
                </c:pt>
                <c:pt idx="2464">
                  <c:v>42247</c:v>
                </c:pt>
                <c:pt idx="2465">
                  <c:v>42248</c:v>
                </c:pt>
                <c:pt idx="2466">
                  <c:v>42249</c:v>
                </c:pt>
                <c:pt idx="2467">
                  <c:v>42250</c:v>
                </c:pt>
                <c:pt idx="2468">
                  <c:v>42251</c:v>
                </c:pt>
                <c:pt idx="2469">
                  <c:v>42255</c:v>
                </c:pt>
                <c:pt idx="2470">
                  <c:v>42256</c:v>
                </c:pt>
                <c:pt idx="2471">
                  <c:v>42257</c:v>
                </c:pt>
                <c:pt idx="2472">
                  <c:v>42258</c:v>
                </c:pt>
                <c:pt idx="2473">
                  <c:v>42261</c:v>
                </c:pt>
                <c:pt idx="2474">
                  <c:v>42262</c:v>
                </c:pt>
                <c:pt idx="2475">
                  <c:v>42263</c:v>
                </c:pt>
                <c:pt idx="2476">
                  <c:v>42264</c:v>
                </c:pt>
                <c:pt idx="2477">
                  <c:v>42265</c:v>
                </c:pt>
                <c:pt idx="2478">
                  <c:v>42268</c:v>
                </c:pt>
                <c:pt idx="2479">
                  <c:v>42269</c:v>
                </c:pt>
                <c:pt idx="2480">
                  <c:v>42270</c:v>
                </c:pt>
                <c:pt idx="2481">
                  <c:v>42271</c:v>
                </c:pt>
                <c:pt idx="2482">
                  <c:v>42272</c:v>
                </c:pt>
                <c:pt idx="2483">
                  <c:v>42275</c:v>
                </c:pt>
                <c:pt idx="2484">
                  <c:v>42276</c:v>
                </c:pt>
                <c:pt idx="2485">
                  <c:v>42277</c:v>
                </c:pt>
                <c:pt idx="2486">
                  <c:v>42278</c:v>
                </c:pt>
                <c:pt idx="2487">
                  <c:v>42279</c:v>
                </c:pt>
                <c:pt idx="2488">
                  <c:v>42282</c:v>
                </c:pt>
                <c:pt idx="2489">
                  <c:v>42283</c:v>
                </c:pt>
                <c:pt idx="2490">
                  <c:v>42284</c:v>
                </c:pt>
                <c:pt idx="2491">
                  <c:v>42285</c:v>
                </c:pt>
                <c:pt idx="2492">
                  <c:v>42286</c:v>
                </c:pt>
                <c:pt idx="2493">
                  <c:v>42290</c:v>
                </c:pt>
                <c:pt idx="2494">
                  <c:v>42291</c:v>
                </c:pt>
                <c:pt idx="2495">
                  <c:v>42292</c:v>
                </c:pt>
                <c:pt idx="2496">
                  <c:v>42293</c:v>
                </c:pt>
                <c:pt idx="2497">
                  <c:v>42296</c:v>
                </c:pt>
                <c:pt idx="2498">
                  <c:v>42297</c:v>
                </c:pt>
                <c:pt idx="2499">
                  <c:v>42298</c:v>
                </c:pt>
                <c:pt idx="2500">
                  <c:v>42299</c:v>
                </c:pt>
                <c:pt idx="2501">
                  <c:v>42300</c:v>
                </c:pt>
                <c:pt idx="2502">
                  <c:v>42303</c:v>
                </c:pt>
                <c:pt idx="2503">
                  <c:v>42304</c:v>
                </c:pt>
                <c:pt idx="2504">
                  <c:v>42305</c:v>
                </c:pt>
                <c:pt idx="2505">
                  <c:v>42306</c:v>
                </c:pt>
                <c:pt idx="2506">
                  <c:v>42307</c:v>
                </c:pt>
                <c:pt idx="2507">
                  <c:v>42311</c:v>
                </c:pt>
                <c:pt idx="2508">
                  <c:v>42312</c:v>
                </c:pt>
                <c:pt idx="2509">
                  <c:v>42313</c:v>
                </c:pt>
                <c:pt idx="2510">
                  <c:v>42314</c:v>
                </c:pt>
                <c:pt idx="2511">
                  <c:v>42317</c:v>
                </c:pt>
                <c:pt idx="2512">
                  <c:v>42318</c:v>
                </c:pt>
                <c:pt idx="2513">
                  <c:v>42319</c:v>
                </c:pt>
                <c:pt idx="2514">
                  <c:v>42320</c:v>
                </c:pt>
                <c:pt idx="2515">
                  <c:v>42321</c:v>
                </c:pt>
                <c:pt idx="2516">
                  <c:v>42324</c:v>
                </c:pt>
                <c:pt idx="2517">
                  <c:v>42325</c:v>
                </c:pt>
                <c:pt idx="2518">
                  <c:v>42326</c:v>
                </c:pt>
                <c:pt idx="2519">
                  <c:v>42327</c:v>
                </c:pt>
                <c:pt idx="2520">
                  <c:v>42331</c:v>
                </c:pt>
                <c:pt idx="2521">
                  <c:v>42332</c:v>
                </c:pt>
                <c:pt idx="2522">
                  <c:v>42333</c:v>
                </c:pt>
                <c:pt idx="2523">
                  <c:v>42334</c:v>
                </c:pt>
                <c:pt idx="2524">
                  <c:v>42335</c:v>
                </c:pt>
                <c:pt idx="2525">
                  <c:v>42338</c:v>
                </c:pt>
                <c:pt idx="2526">
                  <c:v>42339</c:v>
                </c:pt>
                <c:pt idx="2527">
                  <c:v>42340</c:v>
                </c:pt>
                <c:pt idx="2528">
                  <c:v>42341</c:v>
                </c:pt>
                <c:pt idx="2529">
                  <c:v>42342</c:v>
                </c:pt>
                <c:pt idx="2530">
                  <c:v>42345</c:v>
                </c:pt>
                <c:pt idx="2531">
                  <c:v>42346</c:v>
                </c:pt>
                <c:pt idx="2532">
                  <c:v>42347</c:v>
                </c:pt>
                <c:pt idx="2533">
                  <c:v>42348</c:v>
                </c:pt>
                <c:pt idx="2534">
                  <c:v>42349</c:v>
                </c:pt>
                <c:pt idx="2535">
                  <c:v>42352</c:v>
                </c:pt>
                <c:pt idx="2536">
                  <c:v>42353</c:v>
                </c:pt>
                <c:pt idx="2537">
                  <c:v>42354</c:v>
                </c:pt>
                <c:pt idx="2538">
                  <c:v>42355</c:v>
                </c:pt>
                <c:pt idx="2539">
                  <c:v>42356</c:v>
                </c:pt>
                <c:pt idx="2540">
                  <c:v>42359</c:v>
                </c:pt>
                <c:pt idx="2541">
                  <c:v>42360</c:v>
                </c:pt>
                <c:pt idx="2542">
                  <c:v>42361</c:v>
                </c:pt>
                <c:pt idx="2543">
                  <c:v>42366</c:v>
                </c:pt>
                <c:pt idx="2544">
                  <c:v>42367</c:v>
                </c:pt>
                <c:pt idx="2545">
                  <c:v>42368</c:v>
                </c:pt>
                <c:pt idx="2546">
                  <c:v>42373</c:v>
                </c:pt>
                <c:pt idx="2547">
                  <c:v>42374</c:v>
                </c:pt>
                <c:pt idx="2548">
                  <c:v>42375</c:v>
                </c:pt>
                <c:pt idx="2549">
                  <c:v>42376</c:v>
                </c:pt>
                <c:pt idx="2550">
                  <c:v>42377</c:v>
                </c:pt>
                <c:pt idx="2551">
                  <c:v>42380</c:v>
                </c:pt>
                <c:pt idx="2552">
                  <c:v>42381</c:v>
                </c:pt>
                <c:pt idx="2553">
                  <c:v>42382</c:v>
                </c:pt>
                <c:pt idx="2554">
                  <c:v>42383</c:v>
                </c:pt>
                <c:pt idx="2555">
                  <c:v>42384</c:v>
                </c:pt>
                <c:pt idx="2556">
                  <c:v>42387</c:v>
                </c:pt>
                <c:pt idx="2557">
                  <c:v>42388</c:v>
                </c:pt>
                <c:pt idx="2558">
                  <c:v>42389</c:v>
                </c:pt>
                <c:pt idx="2559">
                  <c:v>42390</c:v>
                </c:pt>
                <c:pt idx="2560">
                  <c:v>42391</c:v>
                </c:pt>
                <c:pt idx="2561">
                  <c:v>42395</c:v>
                </c:pt>
                <c:pt idx="2562">
                  <c:v>42396</c:v>
                </c:pt>
                <c:pt idx="2563">
                  <c:v>42397</c:v>
                </c:pt>
                <c:pt idx="2564">
                  <c:v>42398</c:v>
                </c:pt>
                <c:pt idx="2565">
                  <c:v>42401</c:v>
                </c:pt>
                <c:pt idx="2566">
                  <c:v>42402</c:v>
                </c:pt>
                <c:pt idx="2567">
                  <c:v>42403</c:v>
                </c:pt>
                <c:pt idx="2568">
                  <c:v>42404</c:v>
                </c:pt>
                <c:pt idx="2569">
                  <c:v>42405</c:v>
                </c:pt>
                <c:pt idx="2570">
                  <c:v>42410</c:v>
                </c:pt>
                <c:pt idx="2571">
                  <c:v>42411</c:v>
                </c:pt>
                <c:pt idx="2572">
                  <c:v>42412</c:v>
                </c:pt>
                <c:pt idx="2573">
                  <c:v>42415</c:v>
                </c:pt>
                <c:pt idx="2574">
                  <c:v>42416</c:v>
                </c:pt>
                <c:pt idx="2575">
                  <c:v>42417</c:v>
                </c:pt>
                <c:pt idx="2576">
                  <c:v>42418</c:v>
                </c:pt>
                <c:pt idx="2577">
                  <c:v>42419</c:v>
                </c:pt>
                <c:pt idx="2578">
                  <c:v>42422</c:v>
                </c:pt>
                <c:pt idx="2579">
                  <c:v>42423</c:v>
                </c:pt>
                <c:pt idx="2580">
                  <c:v>42424</c:v>
                </c:pt>
                <c:pt idx="2581">
                  <c:v>42425</c:v>
                </c:pt>
                <c:pt idx="2582">
                  <c:v>42426</c:v>
                </c:pt>
                <c:pt idx="2583">
                  <c:v>42429</c:v>
                </c:pt>
                <c:pt idx="2584">
                  <c:v>42430</c:v>
                </c:pt>
                <c:pt idx="2585">
                  <c:v>42431</c:v>
                </c:pt>
                <c:pt idx="2586">
                  <c:v>42432</c:v>
                </c:pt>
                <c:pt idx="2587">
                  <c:v>42433</c:v>
                </c:pt>
                <c:pt idx="2588">
                  <c:v>42436</c:v>
                </c:pt>
                <c:pt idx="2589">
                  <c:v>42437</c:v>
                </c:pt>
                <c:pt idx="2590">
                  <c:v>42438</c:v>
                </c:pt>
                <c:pt idx="2591">
                  <c:v>42439</c:v>
                </c:pt>
                <c:pt idx="2592">
                  <c:v>42440</c:v>
                </c:pt>
                <c:pt idx="2593">
                  <c:v>42443</c:v>
                </c:pt>
                <c:pt idx="2594">
                  <c:v>42444</c:v>
                </c:pt>
                <c:pt idx="2595">
                  <c:v>42445</c:v>
                </c:pt>
                <c:pt idx="2596">
                  <c:v>42446</c:v>
                </c:pt>
                <c:pt idx="2597">
                  <c:v>42447</c:v>
                </c:pt>
                <c:pt idx="2598">
                  <c:v>42450</c:v>
                </c:pt>
                <c:pt idx="2599">
                  <c:v>42451</c:v>
                </c:pt>
                <c:pt idx="2600">
                  <c:v>42452</c:v>
                </c:pt>
                <c:pt idx="2601">
                  <c:v>42453</c:v>
                </c:pt>
                <c:pt idx="2602">
                  <c:v>42457</c:v>
                </c:pt>
                <c:pt idx="2603">
                  <c:v>42458</c:v>
                </c:pt>
                <c:pt idx="2604">
                  <c:v>42459</c:v>
                </c:pt>
                <c:pt idx="2605">
                  <c:v>42460</c:v>
                </c:pt>
                <c:pt idx="2606">
                  <c:v>42461</c:v>
                </c:pt>
                <c:pt idx="2607">
                  <c:v>42464</c:v>
                </c:pt>
                <c:pt idx="2608">
                  <c:v>42465</c:v>
                </c:pt>
                <c:pt idx="2609">
                  <c:v>42466</c:v>
                </c:pt>
                <c:pt idx="2610">
                  <c:v>42467</c:v>
                </c:pt>
                <c:pt idx="2611">
                  <c:v>42468</c:v>
                </c:pt>
                <c:pt idx="2612">
                  <c:v>42471</c:v>
                </c:pt>
                <c:pt idx="2613">
                  <c:v>42472</c:v>
                </c:pt>
                <c:pt idx="2614">
                  <c:v>42473</c:v>
                </c:pt>
                <c:pt idx="2615">
                  <c:v>42474</c:v>
                </c:pt>
                <c:pt idx="2616">
                  <c:v>42475</c:v>
                </c:pt>
                <c:pt idx="2617">
                  <c:v>42478</c:v>
                </c:pt>
                <c:pt idx="2618">
                  <c:v>42479</c:v>
                </c:pt>
                <c:pt idx="2619">
                  <c:v>42480</c:v>
                </c:pt>
                <c:pt idx="2620">
                  <c:v>42482</c:v>
                </c:pt>
                <c:pt idx="2621">
                  <c:v>42485</c:v>
                </c:pt>
                <c:pt idx="2622">
                  <c:v>42486</c:v>
                </c:pt>
                <c:pt idx="2623">
                  <c:v>42487</c:v>
                </c:pt>
                <c:pt idx="2624">
                  <c:v>42488</c:v>
                </c:pt>
                <c:pt idx="2625">
                  <c:v>42489</c:v>
                </c:pt>
                <c:pt idx="2626">
                  <c:v>42492</c:v>
                </c:pt>
                <c:pt idx="2627">
                  <c:v>42493</c:v>
                </c:pt>
                <c:pt idx="2628">
                  <c:v>42494</c:v>
                </c:pt>
                <c:pt idx="2629">
                  <c:v>42495</c:v>
                </c:pt>
                <c:pt idx="2630">
                  <c:v>42496</c:v>
                </c:pt>
                <c:pt idx="2631">
                  <c:v>42499</c:v>
                </c:pt>
                <c:pt idx="2632">
                  <c:v>42500</c:v>
                </c:pt>
                <c:pt idx="2633">
                  <c:v>42501</c:v>
                </c:pt>
                <c:pt idx="2634">
                  <c:v>42502</c:v>
                </c:pt>
                <c:pt idx="2635">
                  <c:v>42503</c:v>
                </c:pt>
                <c:pt idx="2636">
                  <c:v>42506</c:v>
                </c:pt>
                <c:pt idx="2637">
                  <c:v>42507</c:v>
                </c:pt>
                <c:pt idx="2638">
                  <c:v>42508</c:v>
                </c:pt>
                <c:pt idx="2639">
                  <c:v>42509</c:v>
                </c:pt>
                <c:pt idx="2640">
                  <c:v>42510</c:v>
                </c:pt>
                <c:pt idx="2641">
                  <c:v>42513</c:v>
                </c:pt>
                <c:pt idx="2642">
                  <c:v>42514</c:v>
                </c:pt>
                <c:pt idx="2643">
                  <c:v>42515</c:v>
                </c:pt>
                <c:pt idx="2644">
                  <c:v>42517</c:v>
                </c:pt>
                <c:pt idx="2645">
                  <c:v>42520</c:v>
                </c:pt>
                <c:pt idx="2646">
                  <c:v>42521</c:v>
                </c:pt>
                <c:pt idx="2647">
                  <c:v>42522</c:v>
                </c:pt>
                <c:pt idx="2648">
                  <c:v>42523</c:v>
                </c:pt>
                <c:pt idx="2649">
                  <c:v>42524</c:v>
                </c:pt>
                <c:pt idx="2650">
                  <c:v>42527</c:v>
                </c:pt>
                <c:pt idx="2651">
                  <c:v>42528</c:v>
                </c:pt>
                <c:pt idx="2652">
                  <c:v>42529</c:v>
                </c:pt>
                <c:pt idx="2653">
                  <c:v>42530</c:v>
                </c:pt>
                <c:pt idx="2654">
                  <c:v>42531</c:v>
                </c:pt>
                <c:pt idx="2655">
                  <c:v>42534</c:v>
                </c:pt>
                <c:pt idx="2656">
                  <c:v>42535</c:v>
                </c:pt>
                <c:pt idx="2657">
                  <c:v>42536</c:v>
                </c:pt>
                <c:pt idx="2658">
                  <c:v>42537</c:v>
                </c:pt>
                <c:pt idx="2659">
                  <c:v>42538</c:v>
                </c:pt>
                <c:pt idx="2660">
                  <c:v>42541</c:v>
                </c:pt>
                <c:pt idx="2661">
                  <c:v>42542</c:v>
                </c:pt>
                <c:pt idx="2662">
                  <c:v>42543</c:v>
                </c:pt>
                <c:pt idx="2663">
                  <c:v>42544</c:v>
                </c:pt>
                <c:pt idx="2664">
                  <c:v>42545</c:v>
                </c:pt>
                <c:pt idx="2665">
                  <c:v>42548</c:v>
                </c:pt>
                <c:pt idx="2666">
                  <c:v>42549</c:v>
                </c:pt>
                <c:pt idx="2667">
                  <c:v>42550</c:v>
                </c:pt>
                <c:pt idx="2668">
                  <c:v>42551</c:v>
                </c:pt>
                <c:pt idx="2669">
                  <c:v>42552</c:v>
                </c:pt>
                <c:pt idx="2670">
                  <c:v>42555</c:v>
                </c:pt>
                <c:pt idx="2671">
                  <c:v>42556</c:v>
                </c:pt>
                <c:pt idx="2672">
                  <c:v>42557</c:v>
                </c:pt>
                <c:pt idx="2673">
                  <c:v>42558</c:v>
                </c:pt>
                <c:pt idx="2674">
                  <c:v>42559</c:v>
                </c:pt>
                <c:pt idx="2675">
                  <c:v>42562</c:v>
                </c:pt>
                <c:pt idx="2676">
                  <c:v>42563</c:v>
                </c:pt>
                <c:pt idx="2677">
                  <c:v>42564</c:v>
                </c:pt>
                <c:pt idx="2678">
                  <c:v>42565</c:v>
                </c:pt>
                <c:pt idx="2679">
                  <c:v>42566</c:v>
                </c:pt>
                <c:pt idx="2680">
                  <c:v>42569</c:v>
                </c:pt>
                <c:pt idx="2681">
                  <c:v>42570</c:v>
                </c:pt>
                <c:pt idx="2682">
                  <c:v>42571</c:v>
                </c:pt>
                <c:pt idx="2683">
                  <c:v>42572</c:v>
                </c:pt>
                <c:pt idx="2684">
                  <c:v>42573</c:v>
                </c:pt>
                <c:pt idx="2685">
                  <c:v>42576</c:v>
                </c:pt>
                <c:pt idx="2686">
                  <c:v>42577</c:v>
                </c:pt>
                <c:pt idx="2687">
                  <c:v>42578</c:v>
                </c:pt>
                <c:pt idx="2688">
                  <c:v>42579</c:v>
                </c:pt>
                <c:pt idx="2689">
                  <c:v>42580</c:v>
                </c:pt>
                <c:pt idx="2690">
                  <c:v>42583</c:v>
                </c:pt>
                <c:pt idx="2691">
                  <c:v>42584</c:v>
                </c:pt>
                <c:pt idx="2692">
                  <c:v>42585</c:v>
                </c:pt>
                <c:pt idx="2693">
                  <c:v>42586</c:v>
                </c:pt>
                <c:pt idx="2694">
                  <c:v>42587</c:v>
                </c:pt>
                <c:pt idx="2695">
                  <c:v>42590</c:v>
                </c:pt>
                <c:pt idx="2696">
                  <c:v>42591</c:v>
                </c:pt>
                <c:pt idx="2697">
                  <c:v>42592</c:v>
                </c:pt>
                <c:pt idx="2698">
                  <c:v>42593</c:v>
                </c:pt>
                <c:pt idx="2699">
                  <c:v>42594</c:v>
                </c:pt>
                <c:pt idx="2700">
                  <c:v>42597</c:v>
                </c:pt>
                <c:pt idx="2701">
                  <c:v>42598</c:v>
                </c:pt>
                <c:pt idx="2702">
                  <c:v>42599</c:v>
                </c:pt>
                <c:pt idx="2703">
                  <c:v>42600</c:v>
                </c:pt>
                <c:pt idx="2704">
                  <c:v>42601</c:v>
                </c:pt>
                <c:pt idx="2705">
                  <c:v>42604</c:v>
                </c:pt>
                <c:pt idx="2706">
                  <c:v>42605</c:v>
                </c:pt>
                <c:pt idx="2707">
                  <c:v>42606</c:v>
                </c:pt>
                <c:pt idx="2708">
                  <c:v>42607</c:v>
                </c:pt>
                <c:pt idx="2709">
                  <c:v>42608</c:v>
                </c:pt>
                <c:pt idx="2710">
                  <c:v>42611</c:v>
                </c:pt>
                <c:pt idx="2711">
                  <c:v>42612</c:v>
                </c:pt>
                <c:pt idx="2712">
                  <c:v>42613</c:v>
                </c:pt>
                <c:pt idx="2713">
                  <c:v>42614</c:v>
                </c:pt>
                <c:pt idx="2714">
                  <c:v>42615</c:v>
                </c:pt>
                <c:pt idx="2715">
                  <c:v>42618</c:v>
                </c:pt>
                <c:pt idx="2716">
                  <c:v>42619</c:v>
                </c:pt>
                <c:pt idx="2717">
                  <c:v>42621</c:v>
                </c:pt>
                <c:pt idx="2718">
                  <c:v>42622</c:v>
                </c:pt>
                <c:pt idx="2719">
                  <c:v>42625</c:v>
                </c:pt>
                <c:pt idx="2720">
                  <c:v>42626</c:v>
                </c:pt>
                <c:pt idx="2721">
                  <c:v>42627</c:v>
                </c:pt>
                <c:pt idx="2722">
                  <c:v>42628</c:v>
                </c:pt>
                <c:pt idx="2723">
                  <c:v>42629</c:v>
                </c:pt>
                <c:pt idx="2724">
                  <c:v>42632</c:v>
                </c:pt>
                <c:pt idx="2725">
                  <c:v>42633</c:v>
                </c:pt>
                <c:pt idx="2726">
                  <c:v>42634</c:v>
                </c:pt>
                <c:pt idx="2727">
                  <c:v>42635</c:v>
                </c:pt>
                <c:pt idx="2728">
                  <c:v>42636</c:v>
                </c:pt>
                <c:pt idx="2729">
                  <c:v>42639</c:v>
                </c:pt>
                <c:pt idx="2730">
                  <c:v>42640</c:v>
                </c:pt>
                <c:pt idx="2731">
                  <c:v>42641</c:v>
                </c:pt>
                <c:pt idx="2732">
                  <c:v>42642</c:v>
                </c:pt>
                <c:pt idx="2733">
                  <c:v>42643</c:v>
                </c:pt>
                <c:pt idx="2734">
                  <c:v>42646</c:v>
                </c:pt>
                <c:pt idx="2735">
                  <c:v>42647</c:v>
                </c:pt>
                <c:pt idx="2736">
                  <c:v>42648</c:v>
                </c:pt>
                <c:pt idx="2737">
                  <c:v>42649</c:v>
                </c:pt>
                <c:pt idx="2738">
                  <c:v>42650</c:v>
                </c:pt>
                <c:pt idx="2739">
                  <c:v>42653</c:v>
                </c:pt>
                <c:pt idx="2740">
                  <c:v>42654</c:v>
                </c:pt>
                <c:pt idx="2741">
                  <c:v>42656</c:v>
                </c:pt>
                <c:pt idx="2742">
                  <c:v>42657</c:v>
                </c:pt>
                <c:pt idx="2743">
                  <c:v>42660</c:v>
                </c:pt>
                <c:pt idx="2744">
                  <c:v>42661</c:v>
                </c:pt>
                <c:pt idx="2745">
                  <c:v>42662</c:v>
                </c:pt>
                <c:pt idx="2746">
                  <c:v>42663</c:v>
                </c:pt>
                <c:pt idx="2747">
                  <c:v>42664</c:v>
                </c:pt>
                <c:pt idx="2748">
                  <c:v>42667</c:v>
                </c:pt>
                <c:pt idx="2749">
                  <c:v>42668</c:v>
                </c:pt>
                <c:pt idx="2750">
                  <c:v>42669</c:v>
                </c:pt>
                <c:pt idx="2751">
                  <c:v>42670</c:v>
                </c:pt>
                <c:pt idx="2752">
                  <c:v>42671</c:v>
                </c:pt>
                <c:pt idx="2753">
                  <c:v>42674</c:v>
                </c:pt>
                <c:pt idx="2754">
                  <c:v>42675</c:v>
                </c:pt>
                <c:pt idx="2755">
                  <c:v>42677</c:v>
                </c:pt>
                <c:pt idx="2756">
                  <c:v>42678</c:v>
                </c:pt>
                <c:pt idx="2757">
                  <c:v>42681</c:v>
                </c:pt>
                <c:pt idx="2758">
                  <c:v>42682</c:v>
                </c:pt>
                <c:pt idx="2759">
                  <c:v>42683</c:v>
                </c:pt>
                <c:pt idx="2760">
                  <c:v>42684</c:v>
                </c:pt>
                <c:pt idx="2761">
                  <c:v>42685</c:v>
                </c:pt>
                <c:pt idx="2762">
                  <c:v>42688</c:v>
                </c:pt>
                <c:pt idx="2763">
                  <c:v>42690</c:v>
                </c:pt>
                <c:pt idx="2764">
                  <c:v>42691</c:v>
                </c:pt>
                <c:pt idx="2765">
                  <c:v>42692</c:v>
                </c:pt>
                <c:pt idx="2766">
                  <c:v>42695</c:v>
                </c:pt>
                <c:pt idx="2767">
                  <c:v>42696</c:v>
                </c:pt>
                <c:pt idx="2768">
                  <c:v>42697</c:v>
                </c:pt>
                <c:pt idx="2769">
                  <c:v>42698</c:v>
                </c:pt>
                <c:pt idx="2770">
                  <c:v>42699</c:v>
                </c:pt>
                <c:pt idx="2771">
                  <c:v>42702</c:v>
                </c:pt>
                <c:pt idx="2772">
                  <c:v>42703</c:v>
                </c:pt>
                <c:pt idx="2773">
                  <c:v>42704</c:v>
                </c:pt>
                <c:pt idx="2774">
                  <c:v>42705</c:v>
                </c:pt>
                <c:pt idx="2775">
                  <c:v>42706</c:v>
                </c:pt>
                <c:pt idx="2776">
                  <c:v>42709</c:v>
                </c:pt>
                <c:pt idx="2777">
                  <c:v>42710</c:v>
                </c:pt>
                <c:pt idx="2778">
                  <c:v>42711</c:v>
                </c:pt>
                <c:pt idx="2779">
                  <c:v>42712</c:v>
                </c:pt>
                <c:pt idx="2780">
                  <c:v>42713</c:v>
                </c:pt>
                <c:pt idx="2781">
                  <c:v>42716</c:v>
                </c:pt>
                <c:pt idx="2782">
                  <c:v>42717</c:v>
                </c:pt>
                <c:pt idx="2783">
                  <c:v>42718</c:v>
                </c:pt>
                <c:pt idx="2784">
                  <c:v>42719</c:v>
                </c:pt>
                <c:pt idx="2785">
                  <c:v>42720</c:v>
                </c:pt>
                <c:pt idx="2786">
                  <c:v>42723</c:v>
                </c:pt>
                <c:pt idx="2787">
                  <c:v>42724</c:v>
                </c:pt>
                <c:pt idx="2788">
                  <c:v>42725</c:v>
                </c:pt>
                <c:pt idx="2789">
                  <c:v>42726</c:v>
                </c:pt>
                <c:pt idx="2790">
                  <c:v>42727</c:v>
                </c:pt>
                <c:pt idx="2791">
                  <c:v>42731</c:v>
                </c:pt>
                <c:pt idx="2792">
                  <c:v>42732</c:v>
                </c:pt>
                <c:pt idx="2793">
                  <c:v>42733</c:v>
                </c:pt>
                <c:pt idx="2794">
                  <c:v>42737</c:v>
                </c:pt>
                <c:pt idx="2795">
                  <c:v>42738</c:v>
                </c:pt>
                <c:pt idx="2796">
                  <c:v>42739</c:v>
                </c:pt>
                <c:pt idx="2797">
                  <c:v>42740</c:v>
                </c:pt>
                <c:pt idx="2798">
                  <c:v>42741</c:v>
                </c:pt>
                <c:pt idx="2799">
                  <c:v>42744</c:v>
                </c:pt>
                <c:pt idx="2800">
                  <c:v>42745</c:v>
                </c:pt>
                <c:pt idx="2801">
                  <c:v>42746</c:v>
                </c:pt>
                <c:pt idx="2802">
                  <c:v>42747</c:v>
                </c:pt>
                <c:pt idx="2803">
                  <c:v>42748</c:v>
                </c:pt>
                <c:pt idx="2804">
                  <c:v>42751</c:v>
                </c:pt>
                <c:pt idx="2805">
                  <c:v>42752</c:v>
                </c:pt>
                <c:pt idx="2806">
                  <c:v>42753</c:v>
                </c:pt>
                <c:pt idx="2807">
                  <c:v>42754</c:v>
                </c:pt>
                <c:pt idx="2808">
                  <c:v>42755</c:v>
                </c:pt>
                <c:pt idx="2809">
                  <c:v>42758</c:v>
                </c:pt>
                <c:pt idx="2810">
                  <c:v>42759</c:v>
                </c:pt>
                <c:pt idx="2811">
                  <c:v>42761</c:v>
                </c:pt>
                <c:pt idx="2812">
                  <c:v>42762</c:v>
                </c:pt>
                <c:pt idx="2813">
                  <c:v>42765</c:v>
                </c:pt>
                <c:pt idx="2814">
                  <c:v>42766</c:v>
                </c:pt>
                <c:pt idx="2815">
                  <c:v>42767</c:v>
                </c:pt>
                <c:pt idx="2816">
                  <c:v>42768</c:v>
                </c:pt>
                <c:pt idx="2817">
                  <c:v>42769</c:v>
                </c:pt>
                <c:pt idx="2818">
                  <c:v>42772</c:v>
                </c:pt>
                <c:pt idx="2819">
                  <c:v>42773</c:v>
                </c:pt>
                <c:pt idx="2820">
                  <c:v>42774</c:v>
                </c:pt>
                <c:pt idx="2821">
                  <c:v>42775</c:v>
                </c:pt>
                <c:pt idx="2822">
                  <c:v>42776</c:v>
                </c:pt>
                <c:pt idx="2823">
                  <c:v>42779</c:v>
                </c:pt>
                <c:pt idx="2824">
                  <c:v>42780</c:v>
                </c:pt>
                <c:pt idx="2825">
                  <c:v>42781</c:v>
                </c:pt>
                <c:pt idx="2826">
                  <c:v>42782</c:v>
                </c:pt>
                <c:pt idx="2827">
                  <c:v>42783</c:v>
                </c:pt>
                <c:pt idx="2828">
                  <c:v>42786</c:v>
                </c:pt>
                <c:pt idx="2829">
                  <c:v>42787</c:v>
                </c:pt>
                <c:pt idx="2830">
                  <c:v>42788</c:v>
                </c:pt>
                <c:pt idx="2831">
                  <c:v>42789</c:v>
                </c:pt>
                <c:pt idx="2832">
                  <c:v>42790</c:v>
                </c:pt>
                <c:pt idx="2833">
                  <c:v>42795</c:v>
                </c:pt>
                <c:pt idx="2834">
                  <c:v>42796</c:v>
                </c:pt>
                <c:pt idx="2835">
                  <c:v>42797</c:v>
                </c:pt>
                <c:pt idx="2836">
                  <c:v>42800</c:v>
                </c:pt>
                <c:pt idx="2837">
                  <c:v>42801</c:v>
                </c:pt>
                <c:pt idx="2838">
                  <c:v>42802</c:v>
                </c:pt>
                <c:pt idx="2839">
                  <c:v>42803</c:v>
                </c:pt>
                <c:pt idx="2840">
                  <c:v>42804</c:v>
                </c:pt>
                <c:pt idx="2841">
                  <c:v>42807</c:v>
                </c:pt>
                <c:pt idx="2842">
                  <c:v>42808</c:v>
                </c:pt>
                <c:pt idx="2843">
                  <c:v>42809</c:v>
                </c:pt>
                <c:pt idx="2844">
                  <c:v>42810</c:v>
                </c:pt>
                <c:pt idx="2845">
                  <c:v>42811</c:v>
                </c:pt>
                <c:pt idx="2846">
                  <c:v>42814</c:v>
                </c:pt>
                <c:pt idx="2847">
                  <c:v>42815</c:v>
                </c:pt>
                <c:pt idx="2848">
                  <c:v>42816</c:v>
                </c:pt>
                <c:pt idx="2849">
                  <c:v>42817</c:v>
                </c:pt>
                <c:pt idx="2850">
                  <c:v>42818</c:v>
                </c:pt>
                <c:pt idx="2851">
                  <c:v>42821</c:v>
                </c:pt>
                <c:pt idx="2852">
                  <c:v>42822</c:v>
                </c:pt>
                <c:pt idx="2853">
                  <c:v>42823</c:v>
                </c:pt>
                <c:pt idx="2854">
                  <c:v>42824</c:v>
                </c:pt>
                <c:pt idx="2855">
                  <c:v>42825</c:v>
                </c:pt>
                <c:pt idx="2856">
                  <c:v>42828</c:v>
                </c:pt>
                <c:pt idx="2857">
                  <c:v>42829</c:v>
                </c:pt>
                <c:pt idx="2858">
                  <c:v>42830</c:v>
                </c:pt>
                <c:pt idx="2859">
                  <c:v>42831</c:v>
                </c:pt>
                <c:pt idx="2860">
                  <c:v>42832</c:v>
                </c:pt>
                <c:pt idx="2861">
                  <c:v>42835</c:v>
                </c:pt>
                <c:pt idx="2862">
                  <c:v>42836</c:v>
                </c:pt>
                <c:pt idx="2863">
                  <c:v>42837</c:v>
                </c:pt>
                <c:pt idx="2864">
                  <c:v>42838</c:v>
                </c:pt>
                <c:pt idx="2865">
                  <c:v>42842</c:v>
                </c:pt>
                <c:pt idx="2866">
                  <c:v>42843</c:v>
                </c:pt>
                <c:pt idx="2867">
                  <c:v>42844</c:v>
                </c:pt>
                <c:pt idx="2868">
                  <c:v>42845</c:v>
                </c:pt>
                <c:pt idx="2869">
                  <c:v>42849</c:v>
                </c:pt>
                <c:pt idx="2870">
                  <c:v>42850</c:v>
                </c:pt>
                <c:pt idx="2871">
                  <c:v>42851</c:v>
                </c:pt>
                <c:pt idx="2872">
                  <c:v>42852</c:v>
                </c:pt>
                <c:pt idx="2873">
                  <c:v>42853</c:v>
                </c:pt>
                <c:pt idx="2874">
                  <c:v>42857</c:v>
                </c:pt>
                <c:pt idx="2875">
                  <c:v>42858</c:v>
                </c:pt>
                <c:pt idx="2876">
                  <c:v>42859</c:v>
                </c:pt>
                <c:pt idx="2877">
                  <c:v>42860</c:v>
                </c:pt>
                <c:pt idx="2878">
                  <c:v>42863</c:v>
                </c:pt>
                <c:pt idx="2879">
                  <c:v>42864</c:v>
                </c:pt>
                <c:pt idx="2880">
                  <c:v>42865</c:v>
                </c:pt>
                <c:pt idx="2881">
                  <c:v>42866</c:v>
                </c:pt>
                <c:pt idx="2882">
                  <c:v>42867</c:v>
                </c:pt>
                <c:pt idx="2883">
                  <c:v>42870</c:v>
                </c:pt>
                <c:pt idx="2884">
                  <c:v>42871</c:v>
                </c:pt>
                <c:pt idx="2885">
                  <c:v>42872</c:v>
                </c:pt>
                <c:pt idx="2886">
                  <c:v>42873</c:v>
                </c:pt>
                <c:pt idx="2887">
                  <c:v>42874</c:v>
                </c:pt>
                <c:pt idx="2888">
                  <c:v>42877</c:v>
                </c:pt>
                <c:pt idx="2889">
                  <c:v>42878</c:v>
                </c:pt>
                <c:pt idx="2890">
                  <c:v>42879</c:v>
                </c:pt>
                <c:pt idx="2891">
                  <c:v>42880</c:v>
                </c:pt>
                <c:pt idx="2892">
                  <c:v>42881</c:v>
                </c:pt>
                <c:pt idx="2893">
                  <c:v>42884</c:v>
                </c:pt>
                <c:pt idx="2894">
                  <c:v>42885</c:v>
                </c:pt>
                <c:pt idx="2895">
                  <c:v>42886</c:v>
                </c:pt>
                <c:pt idx="2896">
                  <c:v>42887</c:v>
                </c:pt>
                <c:pt idx="2897">
                  <c:v>42888</c:v>
                </c:pt>
                <c:pt idx="2898">
                  <c:v>42891</c:v>
                </c:pt>
                <c:pt idx="2899">
                  <c:v>42892</c:v>
                </c:pt>
                <c:pt idx="2900">
                  <c:v>42893</c:v>
                </c:pt>
                <c:pt idx="2901">
                  <c:v>42894</c:v>
                </c:pt>
                <c:pt idx="2902">
                  <c:v>42898</c:v>
                </c:pt>
                <c:pt idx="2903">
                  <c:v>42899</c:v>
                </c:pt>
                <c:pt idx="2904">
                  <c:v>42906</c:v>
                </c:pt>
                <c:pt idx="2905">
                  <c:v>42907</c:v>
                </c:pt>
                <c:pt idx="2906">
                  <c:v>42916</c:v>
                </c:pt>
                <c:pt idx="2907">
                  <c:v>42919</c:v>
                </c:pt>
                <c:pt idx="2908">
                  <c:v>42922</c:v>
                </c:pt>
                <c:pt idx="2909">
                  <c:v>42923</c:v>
                </c:pt>
                <c:pt idx="2910">
                  <c:v>42926</c:v>
                </c:pt>
                <c:pt idx="2911">
                  <c:v>42929</c:v>
                </c:pt>
                <c:pt idx="2912">
                  <c:v>42930</c:v>
                </c:pt>
                <c:pt idx="2913">
                  <c:v>42933</c:v>
                </c:pt>
                <c:pt idx="2914">
                  <c:v>42934</c:v>
                </c:pt>
                <c:pt idx="2915">
                  <c:v>42935</c:v>
                </c:pt>
                <c:pt idx="2916">
                  <c:v>42936</c:v>
                </c:pt>
                <c:pt idx="2917">
                  <c:v>42942</c:v>
                </c:pt>
                <c:pt idx="2918">
                  <c:v>42947</c:v>
                </c:pt>
                <c:pt idx="2919">
                  <c:v>42948</c:v>
                </c:pt>
                <c:pt idx="2920">
                  <c:v>42954</c:v>
                </c:pt>
                <c:pt idx="2921">
                  <c:v>42964</c:v>
                </c:pt>
                <c:pt idx="2922">
                  <c:v>42969</c:v>
                </c:pt>
                <c:pt idx="2923">
                  <c:v>42975</c:v>
                </c:pt>
                <c:pt idx="2924">
                  <c:v>42976</c:v>
                </c:pt>
                <c:pt idx="2925">
                  <c:v>42978</c:v>
                </c:pt>
                <c:pt idx="2926">
                  <c:v>42979</c:v>
                </c:pt>
                <c:pt idx="2927">
                  <c:v>42982</c:v>
                </c:pt>
                <c:pt idx="2928">
                  <c:v>42983</c:v>
                </c:pt>
                <c:pt idx="2929">
                  <c:v>42984</c:v>
                </c:pt>
                <c:pt idx="2930">
                  <c:v>42986</c:v>
                </c:pt>
                <c:pt idx="2931">
                  <c:v>42989</c:v>
                </c:pt>
                <c:pt idx="2932">
                  <c:v>42990</c:v>
                </c:pt>
                <c:pt idx="2933">
                  <c:v>42991</c:v>
                </c:pt>
                <c:pt idx="2934">
                  <c:v>42992</c:v>
                </c:pt>
                <c:pt idx="2935">
                  <c:v>42993</c:v>
                </c:pt>
                <c:pt idx="2936">
                  <c:v>42996</c:v>
                </c:pt>
                <c:pt idx="2937">
                  <c:v>42997</c:v>
                </c:pt>
                <c:pt idx="2938">
                  <c:v>42998</c:v>
                </c:pt>
                <c:pt idx="2939">
                  <c:v>42999</c:v>
                </c:pt>
                <c:pt idx="2940">
                  <c:v>43000</c:v>
                </c:pt>
                <c:pt idx="2941">
                  <c:v>43003</c:v>
                </c:pt>
                <c:pt idx="2942">
                  <c:v>43004</c:v>
                </c:pt>
                <c:pt idx="2943">
                  <c:v>43005</c:v>
                </c:pt>
                <c:pt idx="2944">
                  <c:v>43006</c:v>
                </c:pt>
                <c:pt idx="2945">
                  <c:v>43007</c:v>
                </c:pt>
                <c:pt idx="2946">
                  <c:v>43010</c:v>
                </c:pt>
                <c:pt idx="2947">
                  <c:v>43011</c:v>
                </c:pt>
                <c:pt idx="2948">
                  <c:v>43012</c:v>
                </c:pt>
                <c:pt idx="2949">
                  <c:v>43013</c:v>
                </c:pt>
                <c:pt idx="2950">
                  <c:v>43014</c:v>
                </c:pt>
                <c:pt idx="2951">
                  <c:v>43017</c:v>
                </c:pt>
                <c:pt idx="2952">
                  <c:v>43018</c:v>
                </c:pt>
                <c:pt idx="2953">
                  <c:v>43019</c:v>
                </c:pt>
                <c:pt idx="2954">
                  <c:v>43021</c:v>
                </c:pt>
                <c:pt idx="2955">
                  <c:v>43024</c:v>
                </c:pt>
                <c:pt idx="2956">
                  <c:v>43025</c:v>
                </c:pt>
                <c:pt idx="2957">
                  <c:v>43026</c:v>
                </c:pt>
                <c:pt idx="2958">
                  <c:v>43027</c:v>
                </c:pt>
                <c:pt idx="2959">
                  <c:v>43028</c:v>
                </c:pt>
                <c:pt idx="2960">
                  <c:v>43031</c:v>
                </c:pt>
                <c:pt idx="2961">
                  <c:v>43032</c:v>
                </c:pt>
                <c:pt idx="2962">
                  <c:v>43033</c:v>
                </c:pt>
                <c:pt idx="2963">
                  <c:v>43034</c:v>
                </c:pt>
                <c:pt idx="2964">
                  <c:v>43035</c:v>
                </c:pt>
                <c:pt idx="2965">
                  <c:v>43038</c:v>
                </c:pt>
                <c:pt idx="2966">
                  <c:v>43039</c:v>
                </c:pt>
                <c:pt idx="2967">
                  <c:v>43040</c:v>
                </c:pt>
                <c:pt idx="2968">
                  <c:v>43042</c:v>
                </c:pt>
                <c:pt idx="2969">
                  <c:v>43045</c:v>
                </c:pt>
                <c:pt idx="2970">
                  <c:v>43046</c:v>
                </c:pt>
                <c:pt idx="2971">
                  <c:v>43047</c:v>
                </c:pt>
                <c:pt idx="2972">
                  <c:v>43048</c:v>
                </c:pt>
                <c:pt idx="2973">
                  <c:v>43049</c:v>
                </c:pt>
                <c:pt idx="2974">
                  <c:v>43052</c:v>
                </c:pt>
                <c:pt idx="2975">
                  <c:v>43053</c:v>
                </c:pt>
                <c:pt idx="2976">
                  <c:v>43055</c:v>
                </c:pt>
                <c:pt idx="2977">
                  <c:v>43056</c:v>
                </c:pt>
                <c:pt idx="2978">
                  <c:v>43060</c:v>
                </c:pt>
                <c:pt idx="2979">
                  <c:v>43061</c:v>
                </c:pt>
                <c:pt idx="2980">
                  <c:v>43062</c:v>
                </c:pt>
                <c:pt idx="2981">
                  <c:v>43063</c:v>
                </c:pt>
                <c:pt idx="2982">
                  <c:v>43066</c:v>
                </c:pt>
                <c:pt idx="2983">
                  <c:v>43067</c:v>
                </c:pt>
                <c:pt idx="2984">
                  <c:v>43068</c:v>
                </c:pt>
                <c:pt idx="2985">
                  <c:v>43069</c:v>
                </c:pt>
                <c:pt idx="2986">
                  <c:v>43070</c:v>
                </c:pt>
                <c:pt idx="2987">
                  <c:v>43073</c:v>
                </c:pt>
                <c:pt idx="2988">
                  <c:v>43074</c:v>
                </c:pt>
                <c:pt idx="2989">
                  <c:v>43075</c:v>
                </c:pt>
                <c:pt idx="2990">
                  <c:v>43076</c:v>
                </c:pt>
                <c:pt idx="2991">
                  <c:v>43077</c:v>
                </c:pt>
                <c:pt idx="2992">
                  <c:v>43080</c:v>
                </c:pt>
                <c:pt idx="2993">
                  <c:v>43081</c:v>
                </c:pt>
                <c:pt idx="2994">
                  <c:v>43082</c:v>
                </c:pt>
                <c:pt idx="2995">
                  <c:v>43083</c:v>
                </c:pt>
                <c:pt idx="2996">
                  <c:v>43084</c:v>
                </c:pt>
                <c:pt idx="2997">
                  <c:v>43087</c:v>
                </c:pt>
                <c:pt idx="2998">
                  <c:v>43088</c:v>
                </c:pt>
                <c:pt idx="2999">
                  <c:v>43089</c:v>
                </c:pt>
                <c:pt idx="3000">
                  <c:v>43090</c:v>
                </c:pt>
                <c:pt idx="3001">
                  <c:v>43091</c:v>
                </c:pt>
                <c:pt idx="3002">
                  <c:v>43102</c:v>
                </c:pt>
                <c:pt idx="3003">
                  <c:v>43103</c:v>
                </c:pt>
                <c:pt idx="3004">
                  <c:v>43104</c:v>
                </c:pt>
                <c:pt idx="3005">
                  <c:v>43105</c:v>
                </c:pt>
                <c:pt idx="3006">
                  <c:v>43108</c:v>
                </c:pt>
                <c:pt idx="3007">
                  <c:v>43109</c:v>
                </c:pt>
                <c:pt idx="3008">
                  <c:v>43110</c:v>
                </c:pt>
                <c:pt idx="3009">
                  <c:v>43111</c:v>
                </c:pt>
                <c:pt idx="3010">
                  <c:v>43112</c:v>
                </c:pt>
                <c:pt idx="3011">
                  <c:v>43115</c:v>
                </c:pt>
                <c:pt idx="3012">
                  <c:v>43116</c:v>
                </c:pt>
                <c:pt idx="3013">
                  <c:v>43117</c:v>
                </c:pt>
                <c:pt idx="3014">
                  <c:v>43118</c:v>
                </c:pt>
                <c:pt idx="3015">
                  <c:v>43119</c:v>
                </c:pt>
                <c:pt idx="3016">
                  <c:v>43122</c:v>
                </c:pt>
                <c:pt idx="3017">
                  <c:v>43123</c:v>
                </c:pt>
                <c:pt idx="3018">
                  <c:v>43124</c:v>
                </c:pt>
                <c:pt idx="3019">
                  <c:v>43126</c:v>
                </c:pt>
                <c:pt idx="3020">
                  <c:v>43129</c:v>
                </c:pt>
                <c:pt idx="3021">
                  <c:v>43130</c:v>
                </c:pt>
                <c:pt idx="3022">
                  <c:v>43131</c:v>
                </c:pt>
                <c:pt idx="3023">
                  <c:v>43132</c:v>
                </c:pt>
                <c:pt idx="3024">
                  <c:v>43133</c:v>
                </c:pt>
                <c:pt idx="3025">
                  <c:v>43136</c:v>
                </c:pt>
                <c:pt idx="3026">
                  <c:v>43137</c:v>
                </c:pt>
                <c:pt idx="3027">
                  <c:v>43138</c:v>
                </c:pt>
                <c:pt idx="3028">
                  <c:v>43139</c:v>
                </c:pt>
                <c:pt idx="3029">
                  <c:v>43140</c:v>
                </c:pt>
                <c:pt idx="3030">
                  <c:v>43145</c:v>
                </c:pt>
                <c:pt idx="3031">
                  <c:v>43146</c:v>
                </c:pt>
                <c:pt idx="3032">
                  <c:v>43147</c:v>
                </c:pt>
                <c:pt idx="3033">
                  <c:v>43150</c:v>
                </c:pt>
                <c:pt idx="3034">
                  <c:v>43151</c:v>
                </c:pt>
                <c:pt idx="3035">
                  <c:v>43152</c:v>
                </c:pt>
                <c:pt idx="3036">
                  <c:v>43153</c:v>
                </c:pt>
                <c:pt idx="3037">
                  <c:v>43154</c:v>
                </c:pt>
                <c:pt idx="3038">
                  <c:v>43157</c:v>
                </c:pt>
                <c:pt idx="3039">
                  <c:v>43158</c:v>
                </c:pt>
                <c:pt idx="3040">
                  <c:v>43159</c:v>
                </c:pt>
                <c:pt idx="3041">
                  <c:v>43160</c:v>
                </c:pt>
                <c:pt idx="3042">
                  <c:v>43161</c:v>
                </c:pt>
                <c:pt idx="3043">
                  <c:v>43164</c:v>
                </c:pt>
                <c:pt idx="3044">
                  <c:v>43165</c:v>
                </c:pt>
                <c:pt idx="3045">
                  <c:v>43166</c:v>
                </c:pt>
                <c:pt idx="3046">
                  <c:v>43167</c:v>
                </c:pt>
                <c:pt idx="3047">
                  <c:v>43168</c:v>
                </c:pt>
                <c:pt idx="3048">
                  <c:v>43171</c:v>
                </c:pt>
                <c:pt idx="3049">
                  <c:v>43172</c:v>
                </c:pt>
                <c:pt idx="3050">
                  <c:v>43173</c:v>
                </c:pt>
                <c:pt idx="3051">
                  <c:v>43174</c:v>
                </c:pt>
                <c:pt idx="3052">
                  <c:v>43175</c:v>
                </c:pt>
                <c:pt idx="3053">
                  <c:v>43178</c:v>
                </c:pt>
                <c:pt idx="3054">
                  <c:v>43179</c:v>
                </c:pt>
                <c:pt idx="3055">
                  <c:v>43180</c:v>
                </c:pt>
                <c:pt idx="3056">
                  <c:v>43181</c:v>
                </c:pt>
                <c:pt idx="3057">
                  <c:v>43182</c:v>
                </c:pt>
                <c:pt idx="3058">
                  <c:v>43185</c:v>
                </c:pt>
                <c:pt idx="3059">
                  <c:v>43186</c:v>
                </c:pt>
                <c:pt idx="3060">
                  <c:v>43187</c:v>
                </c:pt>
                <c:pt idx="3061">
                  <c:v>43188</c:v>
                </c:pt>
                <c:pt idx="3062">
                  <c:v>43192</c:v>
                </c:pt>
                <c:pt idx="3063">
                  <c:v>43193</c:v>
                </c:pt>
                <c:pt idx="3064">
                  <c:v>43194</c:v>
                </c:pt>
                <c:pt idx="3065">
                  <c:v>43195</c:v>
                </c:pt>
                <c:pt idx="3066">
                  <c:v>43196</c:v>
                </c:pt>
                <c:pt idx="3067">
                  <c:v>43199</c:v>
                </c:pt>
                <c:pt idx="3068">
                  <c:v>43200</c:v>
                </c:pt>
                <c:pt idx="3069">
                  <c:v>43201</c:v>
                </c:pt>
                <c:pt idx="3070">
                  <c:v>43202</c:v>
                </c:pt>
                <c:pt idx="3071">
                  <c:v>43203</c:v>
                </c:pt>
                <c:pt idx="3072">
                  <c:v>43206</c:v>
                </c:pt>
                <c:pt idx="3073">
                  <c:v>43207</c:v>
                </c:pt>
                <c:pt idx="3074">
                  <c:v>43208</c:v>
                </c:pt>
                <c:pt idx="3075">
                  <c:v>43209</c:v>
                </c:pt>
                <c:pt idx="3076">
                  <c:v>43210</c:v>
                </c:pt>
                <c:pt idx="3077">
                  <c:v>43213</c:v>
                </c:pt>
                <c:pt idx="3078">
                  <c:v>43214</c:v>
                </c:pt>
                <c:pt idx="3079">
                  <c:v>43215</c:v>
                </c:pt>
                <c:pt idx="3080">
                  <c:v>43216</c:v>
                </c:pt>
                <c:pt idx="3081">
                  <c:v>43217</c:v>
                </c:pt>
                <c:pt idx="3082">
                  <c:v>43220</c:v>
                </c:pt>
                <c:pt idx="3083">
                  <c:v>43222</c:v>
                </c:pt>
                <c:pt idx="3084">
                  <c:v>43223</c:v>
                </c:pt>
                <c:pt idx="3085">
                  <c:v>43224</c:v>
                </c:pt>
                <c:pt idx="3086">
                  <c:v>43227</c:v>
                </c:pt>
              </c:numCache>
            </c:numRef>
          </c:cat>
          <c:val>
            <c:numRef>
              <c:f>'Brent x PETR4'!$D$89:$D$3175</c:f>
              <c:numCache>
                <c:formatCode>General</c:formatCode>
                <c:ptCount val="3087"/>
                <c:pt idx="0">
                  <c:v>11.285108084999999</c:v>
                </c:pt>
                <c:pt idx="1">
                  <c:v>11.215231255000001</c:v>
                </c:pt>
                <c:pt idx="2">
                  <c:v>11.351491074</c:v>
                </c:pt>
                <c:pt idx="3">
                  <c:v>11.435343270000001</c:v>
                </c:pt>
                <c:pt idx="4">
                  <c:v>11.428355587</c:v>
                </c:pt>
                <c:pt idx="5">
                  <c:v>11.826653520000001</c:v>
                </c:pt>
                <c:pt idx="6">
                  <c:v>11.879061141999999</c:v>
                </c:pt>
                <c:pt idx="7">
                  <c:v>11.756776690000001</c:v>
                </c:pt>
                <c:pt idx="8">
                  <c:v>11.941950289999999</c:v>
                </c:pt>
                <c:pt idx="9">
                  <c:v>11.990864071000001</c:v>
                </c:pt>
                <c:pt idx="10">
                  <c:v>12.148086939000001</c:v>
                </c:pt>
                <c:pt idx="11">
                  <c:v>12.455544992</c:v>
                </c:pt>
                <c:pt idx="12">
                  <c:v>12.462532675</c:v>
                </c:pt>
                <c:pt idx="13">
                  <c:v>12.930707438000001</c:v>
                </c:pt>
                <c:pt idx="14">
                  <c:v>12.591804810999999</c:v>
                </c:pt>
                <c:pt idx="15">
                  <c:v>12.500964932</c:v>
                </c:pt>
                <c:pt idx="16">
                  <c:v>12.298322124</c:v>
                </c:pt>
                <c:pt idx="17">
                  <c:v>12.570841762000001</c:v>
                </c:pt>
                <c:pt idx="18">
                  <c:v>12.724570788999999</c:v>
                </c:pt>
                <c:pt idx="19">
                  <c:v>12.417112735</c:v>
                </c:pt>
                <c:pt idx="20">
                  <c:v>12.455544992</c:v>
                </c:pt>
                <c:pt idx="21">
                  <c:v>12.577829445000001</c:v>
                </c:pt>
                <c:pt idx="22">
                  <c:v>12.088691633</c:v>
                </c:pt>
                <c:pt idx="23">
                  <c:v>11.442330953000001</c:v>
                </c:pt>
                <c:pt idx="24">
                  <c:v>11.005600764</c:v>
                </c:pt>
                <c:pt idx="25">
                  <c:v>11.075477595000001</c:v>
                </c:pt>
                <c:pt idx="26">
                  <c:v>11.005600764</c:v>
                </c:pt>
                <c:pt idx="27">
                  <c:v>11.215231255000001</c:v>
                </c:pt>
                <c:pt idx="28">
                  <c:v>10.970662348999999</c:v>
                </c:pt>
                <c:pt idx="29">
                  <c:v>10.893797835999999</c:v>
                </c:pt>
                <c:pt idx="30">
                  <c:v>11.229206620999999</c:v>
                </c:pt>
                <c:pt idx="31">
                  <c:v>10.621278198000001</c:v>
                </c:pt>
                <c:pt idx="32">
                  <c:v>10.830908688999999</c:v>
                </c:pt>
                <c:pt idx="33">
                  <c:v>10.292857096000001</c:v>
                </c:pt>
                <c:pt idx="34">
                  <c:v>10.684167345000001</c:v>
                </c:pt>
                <c:pt idx="35">
                  <c:v>11.274626561</c:v>
                </c:pt>
                <c:pt idx="36">
                  <c:v>11.222218937999999</c:v>
                </c:pt>
                <c:pt idx="37">
                  <c:v>11.18029284</c:v>
                </c:pt>
                <c:pt idx="38">
                  <c:v>10.851871738</c:v>
                </c:pt>
                <c:pt idx="39">
                  <c:v>10.883316311</c:v>
                </c:pt>
                <c:pt idx="40">
                  <c:v>11.253663511999999</c:v>
                </c:pt>
                <c:pt idx="41">
                  <c:v>11.431849429</c:v>
                </c:pt>
                <c:pt idx="42">
                  <c:v>11.739307481999999</c:v>
                </c:pt>
                <c:pt idx="43">
                  <c:v>11.407392538</c:v>
                </c:pt>
                <c:pt idx="44">
                  <c:v>11.302577293000001</c:v>
                </c:pt>
                <c:pt idx="45">
                  <c:v>11.494738576</c:v>
                </c:pt>
                <c:pt idx="46">
                  <c:v>11.473775527000001</c:v>
                </c:pt>
                <c:pt idx="47">
                  <c:v>11.106922168000001</c:v>
                </c:pt>
                <c:pt idx="48">
                  <c:v>10.778501066</c:v>
                </c:pt>
                <c:pt idx="49">
                  <c:v>10.862353261999999</c:v>
                </c:pt>
                <c:pt idx="50">
                  <c:v>11.18029284</c:v>
                </c:pt>
                <c:pt idx="51">
                  <c:v>11.358478757</c:v>
                </c:pt>
                <c:pt idx="52">
                  <c:v>11.424861745999999</c:v>
                </c:pt>
                <c:pt idx="53">
                  <c:v>11.543652356999999</c:v>
                </c:pt>
                <c:pt idx="54">
                  <c:v>11.948937973</c:v>
                </c:pt>
                <c:pt idx="55">
                  <c:v>12.071222426</c:v>
                </c:pt>
                <c:pt idx="56">
                  <c:v>11.966407179999999</c:v>
                </c:pt>
                <c:pt idx="57">
                  <c:v>11.973394862999999</c:v>
                </c:pt>
                <c:pt idx="58">
                  <c:v>11.533170833</c:v>
                </c:pt>
                <c:pt idx="59">
                  <c:v>11.756776690000001</c:v>
                </c:pt>
                <c:pt idx="60">
                  <c:v>11.966407179999999</c:v>
                </c:pt>
                <c:pt idx="61">
                  <c:v>12.228445294</c:v>
                </c:pt>
                <c:pt idx="62">
                  <c:v>12.431088101</c:v>
                </c:pt>
                <c:pt idx="63">
                  <c:v>12.399643528</c:v>
                </c:pt>
                <c:pt idx="64">
                  <c:v>12.54289103</c:v>
                </c:pt>
                <c:pt idx="65">
                  <c:v>12.448557309</c:v>
                </c:pt>
                <c:pt idx="66">
                  <c:v>12.556866396</c:v>
                </c:pt>
                <c:pt idx="67">
                  <c:v>12.61276786</c:v>
                </c:pt>
                <c:pt idx="68">
                  <c:v>12.679150848999999</c:v>
                </c:pt>
                <c:pt idx="69">
                  <c:v>12.766496887000001</c:v>
                </c:pt>
                <c:pt idx="70">
                  <c:v>12.874805973999999</c:v>
                </c:pt>
                <c:pt idx="71">
                  <c:v>12.68264469</c:v>
                </c:pt>
                <c:pt idx="72">
                  <c:v>12.68264469</c:v>
                </c:pt>
                <c:pt idx="73">
                  <c:v>12.679150848999999</c:v>
                </c:pt>
                <c:pt idx="74">
                  <c:v>12.68264469</c:v>
                </c:pt>
                <c:pt idx="75">
                  <c:v>12.860830607</c:v>
                </c:pt>
                <c:pt idx="76">
                  <c:v>12.892275181</c:v>
                </c:pt>
                <c:pt idx="77">
                  <c:v>12.804929143000001</c:v>
                </c:pt>
                <c:pt idx="78">
                  <c:v>12.68264469</c:v>
                </c:pt>
                <c:pt idx="79">
                  <c:v>12.892275181</c:v>
                </c:pt>
                <c:pt idx="80">
                  <c:v>13.000584268000001</c:v>
                </c:pt>
                <c:pt idx="81">
                  <c:v>13.914272838</c:v>
                </c:pt>
                <c:pt idx="82">
                  <c:v>13.981559981</c:v>
                </c:pt>
                <c:pt idx="83">
                  <c:v>13.953228552000001</c:v>
                </c:pt>
                <c:pt idx="84">
                  <c:v>14.466735695000001</c:v>
                </c:pt>
                <c:pt idx="85">
                  <c:v>14.463194266</c:v>
                </c:pt>
                <c:pt idx="86">
                  <c:v>14.487984266</c:v>
                </c:pt>
                <c:pt idx="87">
                  <c:v>14.980242837</c:v>
                </c:pt>
                <c:pt idx="88">
                  <c:v>15.104192836999999</c:v>
                </c:pt>
                <c:pt idx="89">
                  <c:v>15.086485694</c:v>
                </c:pt>
                <c:pt idx="90">
                  <c:v>15.387507122000001</c:v>
                </c:pt>
                <c:pt idx="91">
                  <c:v>15.157314265</c:v>
                </c:pt>
                <c:pt idx="92">
                  <c:v>15.008574265</c:v>
                </c:pt>
                <c:pt idx="93">
                  <c:v>15.476042836</c:v>
                </c:pt>
                <c:pt idx="94">
                  <c:v>15.670821407</c:v>
                </c:pt>
                <c:pt idx="95">
                  <c:v>15.830185693000001</c:v>
                </c:pt>
                <c:pt idx="96">
                  <c:v>16.131207120999999</c:v>
                </c:pt>
                <c:pt idx="97">
                  <c:v>16.113499979</c:v>
                </c:pt>
                <c:pt idx="98">
                  <c:v>15.932887121</c:v>
                </c:pt>
                <c:pt idx="99">
                  <c:v>16.407438549999998</c:v>
                </c:pt>
                <c:pt idx="100">
                  <c:v>16.644714264000001</c:v>
                </c:pt>
                <c:pt idx="101">
                  <c:v>16.556178548999998</c:v>
                </c:pt>
                <c:pt idx="102">
                  <c:v>15.830185693000001</c:v>
                </c:pt>
                <c:pt idx="103">
                  <c:v>15.649572836000001</c:v>
                </c:pt>
                <c:pt idx="104">
                  <c:v>16.060378549999999</c:v>
                </c:pt>
                <c:pt idx="105">
                  <c:v>15.362717121999999</c:v>
                </c:pt>
                <c:pt idx="106">
                  <c:v>15.061695694000001</c:v>
                </c:pt>
                <c:pt idx="107">
                  <c:v>14.944828551000001</c:v>
                </c:pt>
                <c:pt idx="108">
                  <c:v>14.647348552</c:v>
                </c:pt>
                <c:pt idx="109">
                  <c:v>14.449028552</c:v>
                </c:pt>
                <c:pt idx="110">
                  <c:v>14.484442837</c:v>
                </c:pt>
                <c:pt idx="111">
                  <c:v>14.572978552</c:v>
                </c:pt>
                <c:pt idx="112">
                  <c:v>15.270639979</c:v>
                </c:pt>
                <c:pt idx="113">
                  <c:v>15.582285692999999</c:v>
                </c:pt>
                <c:pt idx="114">
                  <c:v>15.833727121000001</c:v>
                </c:pt>
                <c:pt idx="115">
                  <c:v>15.603534265</c:v>
                </c:pt>
                <c:pt idx="116">
                  <c:v>15.422921408000001</c:v>
                </c:pt>
                <c:pt idx="117">
                  <c:v>15.578744264999999</c:v>
                </c:pt>
                <c:pt idx="118">
                  <c:v>15.847892836</c:v>
                </c:pt>
                <c:pt idx="119">
                  <c:v>15.982467121000001</c:v>
                </c:pt>
                <c:pt idx="120">
                  <c:v>16.007257121999999</c:v>
                </c:pt>
                <c:pt idx="121">
                  <c:v>16.113499979</c:v>
                </c:pt>
                <c:pt idx="122">
                  <c:v>15.670821407</c:v>
                </c:pt>
                <c:pt idx="123">
                  <c:v>14.99794998</c:v>
                </c:pt>
                <c:pt idx="124">
                  <c:v>14.902331408</c:v>
                </c:pt>
                <c:pt idx="125">
                  <c:v>14.484442837</c:v>
                </c:pt>
                <c:pt idx="126">
                  <c:v>14.594227123</c:v>
                </c:pt>
                <c:pt idx="127">
                  <c:v>14.760674266000001</c:v>
                </c:pt>
                <c:pt idx="128">
                  <c:v>15.412297122</c:v>
                </c:pt>
                <c:pt idx="129">
                  <c:v>15.607075693000001</c:v>
                </c:pt>
                <c:pt idx="130">
                  <c:v>15.476042836</c:v>
                </c:pt>
                <c:pt idx="131">
                  <c:v>15.157314265</c:v>
                </c:pt>
                <c:pt idx="132">
                  <c:v>15.387507122000001</c:v>
                </c:pt>
                <c:pt idx="133">
                  <c:v>15.146689979</c:v>
                </c:pt>
                <c:pt idx="134">
                  <c:v>14.89878998</c:v>
                </c:pt>
                <c:pt idx="135">
                  <c:v>15.015657122</c:v>
                </c:pt>
                <c:pt idx="136">
                  <c:v>15.033364264999999</c:v>
                </c:pt>
                <c:pt idx="137">
                  <c:v>15.086485694</c:v>
                </c:pt>
                <c:pt idx="138">
                  <c:v>14.774839979999999</c:v>
                </c:pt>
                <c:pt idx="139">
                  <c:v>15.196269979</c:v>
                </c:pt>
                <c:pt idx="140">
                  <c:v>15.281264265000001</c:v>
                </c:pt>
                <c:pt idx="141">
                  <c:v>15.277722836000001</c:v>
                </c:pt>
                <c:pt idx="142">
                  <c:v>15.670821407</c:v>
                </c:pt>
                <c:pt idx="143">
                  <c:v>15.550376931000001</c:v>
                </c:pt>
                <c:pt idx="144">
                  <c:v>15.841340325000001</c:v>
                </c:pt>
                <c:pt idx="145">
                  <c:v>15.949104545000001</c:v>
                </c:pt>
                <c:pt idx="146">
                  <c:v>15.744352527</c:v>
                </c:pt>
                <c:pt idx="147">
                  <c:v>15.769497511000001</c:v>
                </c:pt>
                <c:pt idx="148">
                  <c:v>15.607851181999999</c:v>
                </c:pt>
                <c:pt idx="149">
                  <c:v>15.589890477999999</c:v>
                </c:pt>
                <c:pt idx="150">
                  <c:v>15.571929774999999</c:v>
                </c:pt>
                <c:pt idx="151">
                  <c:v>15.81619534</c:v>
                </c:pt>
                <c:pt idx="152">
                  <c:v>16.563360597999999</c:v>
                </c:pt>
                <c:pt idx="153">
                  <c:v>16.771704756999998</c:v>
                </c:pt>
                <c:pt idx="154">
                  <c:v>16.635203411999999</c:v>
                </c:pt>
                <c:pt idx="155">
                  <c:v>16.523847051000001</c:v>
                </c:pt>
                <c:pt idx="156">
                  <c:v>16.520254909999998</c:v>
                </c:pt>
                <c:pt idx="157">
                  <c:v>16.649571974000001</c:v>
                </c:pt>
                <c:pt idx="158">
                  <c:v>16.308318611000001</c:v>
                </c:pt>
                <c:pt idx="159">
                  <c:v>16.606466286</c:v>
                </c:pt>
                <c:pt idx="160">
                  <c:v>16.901021821000001</c:v>
                </c:pt>
                <c:pt idx="161">
                  <c:v>16.865100414</c:v>
                </c:pt>
                <c:pt idx="162">
                  <c:v>16.703454084000001</c:v>
                </c:pt>
                <c:pt idx="163">
                  <c:v>17.055483869</c:v>
                </c:pt>
                <c:pt idx="164">
                  <c:v>17.084220994999999</c:v>
                </c:pt>
                <c:pt idx="165">
                  <c:v>17.296157294</c:v>
                </c:pt>
                <c:pt idx="166">
                  <c:v>17.227906620999999</c:v>
                </c:pt>
                <c:pt idx="167">
                  <c:v>17.012378180999999</c:v>
                </c:pt>
                <c:pt idx="168">
                  <c:v>16.847139711000001</c:v>
                </c:pt>
                <c:pt idx="169">
                  <c:v>16.416082831000001</c:v>
                </c:pt>
                <c:pt idx="170">
                  <c:v>16.523847051000001</c:v>
                </c:pt>
                <c:pt idx="171">
                  <c:v>16.038908062000001</c:v>
                </c:pt>
                <c:pt idx="172">
                  <c:v>15.622219744000001</c:v>
                </c:pt>
                <c:pt idx="173">
                  <c:v>15.54678479</c:v>
                </c:pt>
                <c:pt idx="174">
                  <c:v>15.442612711000001</c:v>
                </c:pt>
                <c:pt idx="175">
                  <c:v>15.266597817999999</c:v>
                </c:pt>
                <c:pt idx="176">
                  <c:v>15.410283444999999</c:v>
                </c:pt>
                <c:pt idx="177">
                  <c:v>15.6006669</c:v>
                </c:pt>
                <c:pt idx="178">
                  <c:v>16.164632985000001</c:v>
                </c:pt>
                <c:pt idx="179">
                  <c:v>15.661733290999999</c:v>
                </c:pt>
                <c:pt idx="180">
                  <c:v>15.805418918000001</c:v>
                </c:pt>
                <c:pt idx="181">
                  <c:v>15.873669591000001</c:v>
                </c:pt>
                <c:pt idx="182">
                  <c:v>16.049684484</c:v>
                </c:pt>
                <c:pt idx="183">
                  <c:v>15.449796992</c:v>
                </c:pt>
                <c:pt idx="184">
                  <c:v>15.284558521999999</c:v>
                </c:pt>
                <c:pt idx="185">
                  <c:v>14.566130389</c:v>
                </c:pt>
                <c:pt idx="186">
                  <c:v>14.472734731999999</c:v>
                </c:pt>
                <c:pt idx="187">
                  <c:v>14.145849932000001</c:v>
                </c:pt>
                <c:pt idx="188">
                  <c:v>13.65013452</c:v>
                </c:pt>
                <c:pt idx="189">
                  <c:v>13.111313421</c:v>
                </c:pt>
                <c:pt idx="190">
                  <c:v>13.686055927</c:v>
                </c:pt>
                <c:pt idx="191">
                  <c:v>14.476326873</c:v>
                </c:pt>
                <c:pt idx="192">
                  <c:v>14.124297088</c:v>
                </c:pt>
                <c:pt idx="193">
                  <c:v>14.117112806</c:v>
                </c:pt>
                <c:pt idx="194">
                  <c:v>14.519432561</c:v>
                </c:pt>
                <c:pt idx="195">
                  <c:v>14.497879717</c:v>
                </c:pt>
                <c:pt idx="196">
                  <c:v>14.745737421999999</c:v>
                </c:pt>
                <c:pt idx="197">
                  <c:v>14.742145281999999</c:v>
                </c:pt>
                <c:pt idx="198">
                  <c:v>14.587683233</c:v>
                </c:pt>
                <c:pt idx="199">
                  <c:v>14.871462345999999</c:v>
                </c:pt>
                <c:pt idx="200">
                  <c:v>15.446204851999999</c:v>
                </c:pt>
                <c:pt idx="201">
                  <c:v>15.510863384</c:v>
                </c:pt>
                <c:pt idx="202">
                  <c:v>15.661733290999999</c:v>
                </c:pt>
                <c:pt idx="203">
                  <c:v>15.593482619</c:v>
                </c:pt>
                <c:pt idx="204">
                  <c:v>15.374362037999999</c:v>
                </c:pt>
                <c:pt idx="205">
                  <c:v>15.500086961999999</c:v>
                </c:pt>
                <c:pt idx="206">
                  <c:v>15.374362037999999</c:v>
                </c:pt>
                <c:pt idx="207">
                  <c:v>15.309703506</c:v>
                </c:pt>
                <c:pt idx="208">
                  <c:v>15.729983964000001</c:v>
                </c:pt>
                <c:pt idx="209">
                  <c:v>15.737168244999999</c:v>
                </c:pt>
                <c:pt idx="210">
                  <c:v>15.661733290999999</c:v>
                </c:pt>
                <c:pt idx="211">
                  <c:v>15.891630294</c:v>
                </c:pt>
                <c:pt idx="212">
                  <c:v>15.194755004999999</c:v>
                </c:pt>
                <c:pt idx="213">
                  <c:v>15.212715708999999</c:v>
                </c:pt>
                <c:pt idx="214">
                  <c:v>15.679693994999999</c:v>
                </c:pt>
                <c:pt idx="215">
                  <c:v>15.212715708999999</c:v>
                </c:pt>
                <c:pt idx="216">
                  <c:v>15.086990784999999</c:v>
                </c:pt>
                <c:pt idx="217">
                  <c:v>15.650956869</c:v>
                </c:pt>
                <c:pt idx="218">
                  <c:v>15.805418918000001</c:v>
                </c:pt>
                <c:pt idx="219">
                  <c:v>15.880853871999999</c:v>
                </c:pt>
                <c:pt idx="220">
                  <c:v>16.071237327999999</c:v>
                </c:pt>
                <c:pt idx="221">
                  <c:v>16.200554391000001</c:v>
                </c:pt>
                <c:pt idx="222">
                  <c:v>16.128711578000001</c:v>
                </c:pt>
                <c:pt idx="223">
                  <c:v>16.168225124999999</c:v>
                </c:pt>
                <c:pt idx="224">
                  <c:v>16.416082831000001</c:v>
                </c:pt>
                <c:pt idx="225">
                  <c:v>16.495109926000001</c:v>
                </c:pt>
                <c:pt idx="226">
                  <c:v>16.412490690999999</c:v>
                </c:pt>
                <c:pt idx="227">
                  <c:v>16.613650568000001</c:v>
                </c:pt>
                <c:pt idx="228">
                  <c:v>16.595689864000001</c:v>
                </c:pt>
                <c:pt idx="229">
                  <c:v>16.469964941000001</c:v>
                </c:pt>
                <c:pt idx="230">
                  <c:v>16.426859253</c:v>
                </c:pt>
                <c:pt idx="231">
                  <c:v>16.308318611000001</c:v>
                </c:pt>
                <c:pt idx="232">
                  <c:v>15.916775278999999</c:v>
                </c:pt>
                <c:pt idx="233">
                  <c:v>16.236475798000001</c:v>
                </c:pt>
                <c:pt idx="234">
                  <c:v>16.268805063999999</c:v>
                </c:pt>
                <c:pt idx="235">
                  <c:v>15.931143841000001</c:v>
                </c:pt>
                <c:pt idx="236">
                  <c:v>16.125119436999999</c:v>
                </c:pt>
                <c:pt idx="237">
                  <c:v>15.931143841000001</c:v>
                </c:pt>
                <c:pt idx="238">
                  <c:v>15.895222435000001</c:v>
                </c:pt>
                <c:pt idx="239">
                  <c:v>15.392322741999999</c:v>
                </c:pt>
                <c:pt idx="240">
                  <c:v>15.553969071999999</c:v>
                </c:pt>
                <c:pt idx="241">
                  <c:v>15.769497511000001</c:v>
                </c:pt>
                <c:pt idx="242">
                  <c:v>15.679693994999999</c:v>
                </c:pt>
                <c:pt idx="243">
                  <c:v>15.500086961999999</c:v>
                </c:pt>
                <c:pt idx="244">
                  <c:v>15.482126257999999</c:v>
                </c:pt>
                <c:pt idx="245">
                  <c:v>15.446204851999999</c:v>
                </c:pt>
                <c:pt idx="246">
                  <c:v>15.76231323</c:v>
                </c:pt>
                <c:pt idx="247">
                  <c:v>15.866485309</c:v>
                </c:pt>
                <c:pt idx="248">
                  <c:v>15.665325431999999</c:v>
                </c:pt>
                <c:pt idx="249">
                  <c:v>15.216307849</c:v>
                </c:pt>
                <c:pt idx="250">
                  <c:v>14.799619531999999</c:v>
                </c:pt>
                <c:pt idx="251">
                  <c:v>14.210508463</c:v>
                </c:pt>
                <c:pt idx="252">
                  <c:v>14.224877026</c:v>
                </c:pt>
                <c:pt idx="253">
                  <c:v>14.62360464</c:v>
                </c:pt>
                <c:pt idx="254">
                  <c:v>14.199732042000001</c:v>
                </c:pt>
                <c:pt idx="255">
                  <c:v>14.099152103</c:v>
                </c:pt>
                <c:pt idx="256">
                  <c:v>14.602051796</c:v>
                </c:pt>
                <c:pt idx="257">
                  <c:v>14.30031198</c:v>
                </c:pt>
                <c:pt idx="258">
                  <c:v>13.890807944000001</c:v>
                </c:pt>
                <c:pt idx="259">
                  <c:v>13.887215804</c:v>
                </c:pt>
                <c:pt idx="260">
                  <c:v>13.700424489</c:v>
                </c:pt>
                <c:pt idx="261">
                  <c:v>13.75789874</c:v>
                </c:pt>
                <c:pt idx="262">
                  <c:v>14.045269993</c:v>
                </c:pt>
                <c:pt idx="263">
                  <c:v>14.404484059</c:v>
                </c:pt>
                <c:pt idx="264">
                  <c:v>14.584091092</c:v>
                </c:pt>
                <c:pt idx="265">
                  <c:v>14.580498951999999</c:v>
                </c:pt>
                <c:pt idx="266">
                  <c:v>14.551761827</c:v>
                </c:pt>
                <c:pt idx="267">
                  <c:v>13.937505773</c:v>
                </c:pt>
                <c:pt idx="268">
                  <c:v>14.4080762</c:v>
                </c:pt>
                <c:pt idx="269">
                  <c:v>14.404484059</c:v>
                </c:pt>
                <c:pt idx="270">
                  <c:v>14.440405466</c:v>
                </c:pt>
                <c:pt idx="271">
                  <c:v>14.673894609</c:v>
                </c:pt>
                <c:pt idx="272">
                  <c:v>14.763698126</c:v>
                </c:pt>
                <c:pt idx="273">
                  <c:v>14.612828218000001</c:v>
                </c:pt>
                <c:pt idx="274">
                  <c:v>14.961265861999999</c:v>
                </c:pt>
                <c:pt idx="275">
                  <c:v>15.122912191999999</c:v>
                </c:pt>
                <c:pt idx="276">
                  <c:v>14.849909501999999</c:v>
                </c:pt>
                <c:pt idx="277">
                  <c:v>14.724184577999999</c:v>
                </c:pt>
                <c:pt idx="278">
                  <c:v>15.011555831000001</c:v>
                </c:pt>
                <c:pt idx="279">
                  <c:v>14.763698126</c:v>
                </c:pt>
                <c:pt idx="280">
                  <c:v>14.699039594</c:v>
                </c:pt>
                <c:pt idx="281">
                  <c:v>15.051069378999999</c:v>
                </c:pt>
                <c:pt idx="282">
                  <c:v>15.553969071999999</c:v>
                </c:pt>
                <c:pt idx="283">
                  <c:v>15.553969071999999</c:v>
                </c:pt>
                <c:pt idx="284">
                  <c:v>15.467757696</c:v>
                </c:pt>
                <c:pt idx="285">
                  <c:v>15.266597817999999</c:v>
                </c:pt>
                <c:pt idx="286">
                  <c:v>15.446204851999999</c:v>
                </c:pt>
                <c:pt idx="287">
                  <c:v>15.611699904</c:v>
                </c:pt>
                <c:pt idx="288">
                  <c:v>15.887524989999999</c:v>
                </c:pt>
                <c:pt idx="289">
                  <c:v>16.218515095000001</c:v>
                </c:pt>
                <c:pt idx="290">
                  <c:v>16.100829724</c:v>
                </c:pt>
                <c:pt idx="291">
                  <c:v>16.424464492999999</c:v>
                </c:pt>
                <c:pt idx="292">
                  <c:v>16.439175164000002</c:v>
                </c:pt>
                <c:pt idx="293">
                  <c:v>16.678223572</c:v>
                </c:pt>
                <c:pt idx="294">
                  <c:v>16.218515095000001</c:v>
                </c:pt>
                <c:pt idx="295">
                  <c:v>16.384010147000001</c:v>
                </c:pt>
                <c:pt idx="296">
                  <c:v>16.10818506</c:v>
                </c:pt>
                <c:pt idx="297">
                  <c:v>15.997855025</c:v>
                </c:pt>
                <c:pt idx="298">
                  <c:v>16.339878132999999</c:v>
                </c:pt>
                <c:pt idx="299">
                  <c:v>16.347233467999999</c:v>
                </c:pt>
                <c:pt idx="300">
                  <c:v>16.255291773</c:v>
                </c:pt>
                <c:pt idx="301">
                  <c:v>16.292068450999999</c:v>
                </c:pt>
                <c:pt idx="302">
                  <c:v>16.155994742000001</c:v>
                </c:pt>
                <c:pt idx="303">
                  <c:v>16.240581102</c:v>
                </c:pt>
                <c:pt idx="304">
                  <c:v>16.770165268</c:v>
                </c:pt>
                <c:pt idx="305">
                  <c:v>16.854751627999999</c:v>
                </c:pt>
                <c:pt idx="306">
                  <c:v>16.659835232999999</c:v>
                </c:pt>
                <c:pt idx="307">
                  <c:v>16.968759330000001</c:v>
                </c:pt>
                <c:pt idx="308">
                  <c:v>17.156320389000001</c:v>
                </c:pt>
                <c:pt idx="309">
                  <c:v>17.13793205</c:v>
                </c:pt>
                <c:pt idx="310">
                  <c:v>17.196774735000002</c:v>
                </c:pt>
                <c:pt idx="311">
                  <c:v>17.347559115999999</c:v>
                </c:pt>
                <c:pt idx="312">
                  <c:v>17.321815440999998</c:v>
                </c:pt>
                <c:pt idx="313">
                  <c:v>17.240906749000001</c:v>
                </c:pt>
                <c:pt idx="314">
                  <c:v>17.211485407000001</c:v>
                </c:pt>
                <c:pt idx="315">
                  <c:v>17.365947455000001</c:v>
                </c:pt>
                <c:pt idx="316">
                  <c:v>17.376980458999999</c:v>
                </c:pt>
                <c:pt idx="317">
                  <c:v>17.432145475999999</c:v>
                </c:pt>
                <c:pt idx="318">
                  <c:v>17.56086385</c:v>
                </c:pt>
                <c:pt idx="319">
                  <c:v>17.818300597</c:v>
                </c:pt>
                <c:pt idx="320">
                  <c:v>17.76313558</c:v>
                </c:pt>
                <c:pt idx="321">
                  <c:v>17.715325898</c:v>
                </c:pt>
                <c:pt idx="322">
                  <c:v>17.866110279000001</c:v>
                </c:pt>
                <c:pt idx="323">
                  <c:v>18.204455718999998</c:v>
                </c:pt>
                <c:pt idx="324">
                  <c:v>18.314785752999999</c:v>
                </c:pt>
                <c:pt idx="325">
                  <c:v>18.723018060000001</c:v>
                </c:pt>
                <c:pt idx="326">
                  <c:v>18.073557571999999</c:v>
                </c:pt>
                <c:pt idx="327">
                  <c:v>17.683881279000001</c:v>
                </c:pt>
                <c:pt idx="328">
                  <c:v>17.142045672999998</c:v>
                </c:pt>
                <c:pt idx="329">
                  <c:v>17.290493783999999</c:v>
                </c:pt>
                <c:pt idx="330">
                  <c:v>16.893395086000002</c:v>
                </c:pt>
                <c:pt idx="331">
                  <c:v>16.793192610999998</c:v>
                </c:pt>
                <c:pt idx="332">
                  <c:v>16.778347798999999</c:v>
                </c:pt>
                <c:pt idx="333">
                  <c:v>16.756080582999999</c:v>
                </c:pt>
                <c:pt idx="334">
                  <c:v>16.659589310000001</c:v>
                </c:pt>
                <c:pt idx="335">
                  <c:v>16.403516318000001</c:v>
                </c:pt>
                <c:pt idx="336">
                  <c:v>16.351559478999999</c:v>
                </c:pt>
                <c:pt idx="337">
                  <c:v>16.088064080999999</c:v>
                </c:pt>
                <c:pt idx="338">
                  <c:v>16.767214191000001</c:v>
                </c:pt>
                <c:pt idx="339">
                  <c:v>16.793192610999998</c:v>
                </c:pt>
                <c:pt idx="340">
                  <c:v>17.331317015</c:v>
                </c:pt>
                <c:pt idx="341">
                  <c:v>17.479765126</c:v>
                </c:pt>
                <c:pt idx="342">
                  <c:v>17.257092959000001</c:v>
                </c:pt>
                <c:pt idx="343">
                  <c:v>16.800615015999998</c:v>
                </c:pt>
                <c:pt idx="344">
                  <c:v>17.186580106000001</c:v>
                </c:pt>
                <c:pt idx="345">
                  <c:v>17.394407462</c:v>
                </c:pt>
                <c:pt idx="346">
                  <c:v>17.346161825999999</c:v>
                </c:pt>
                <c:pt idx="347">
                  <c:v>17.553989181999999</c:v>
                </c:pt>
                <c:pt idx="348">
                  <c:v>17.442653098000001</c:v>
                </c:pt>
                <c:pt idx="349">
                  <c:v>17.168024092</c:v>
                </c:pt>
                <c:pt idx="350">
                  <c:v>16.667011716000001</c:v>
                </c:pt>
                <c:pt idx="351">
                  <c:v>16.923084708000001</c:v>
                </c:pt>
                <c:pt idx="352">
                  <c:v>16.626188485</c:v>
                </c:pt>
                <c:pt idx="353">
                  <c:v>16.422072331999999</c:v>
                </c:pt>
                <c:pt idx="354">
                  <c:v>16.722679758000002</c:v>
                </c:pt>
                <c:pt idx="355">
                  <c:v>16.607632470999999</c:v>
                </c:pt>
                <c:pt idx="356">
                  <c:v>16.418361129000001</c:v>
                </c:pt>
                <c:pt idx="357">
                  <c:v>16.451761953999998</c:v>
                </c:pt>
                <c:pt idx="358">
                  <c:v>16.440628346</c:v>
                </c:pt>
                <c:pt idx="359">
                  <c:v>16.718968555</c:v>
                </c:pt>
                <c:pt idx="360">
                  <c:v>16.859994261000001</c:v>
                </c:pt>
                <c:pt idx="361">
                  <c:v>16.926795910999999</c:v>
                </c:pt>
                <c:pt idx="362">
                  <c:v>15.809723871999999</c:v>
                </c:pt>
                <c:pt idx="363">
                  <c:v>15.913637550000001</c:v>
                </c:pt>
                <c:pt idx="364">
                  <c:v>15.716943801999999</c:v>
                </c:pt>
                <c:pt idx="365">
                  <c:v>15.238198642</c:v>
                </c:pt>
                <c:pt idx="366">
                  <c:v>14.907901594</c:v>
                </c:pt>
                <c:pt idx="367">
                  <c:v>15.475715621000001</c:v>
                </c:pt>
                <c:pt idx="368">
                  <c:v>15.308711495000001</c:v>
                </c:pt>
                <c:pt idx="369">
                  <c:v>15.716943801999999</c:v>
                </c:pt>
                <c:pt idx="370">
                  <c:v>15.776323047</c:v>
                </c:pt>
                <c:pt idx="371">
                  <c:v>15.549939676999999</c:v>
                </c:pt>
                <c:pt idx="372">
                  <c:v>15.301289089999999</c:v>
                </c:pt>
                <c:pt idx="373">
                  <c:v>15.345823523</c:v>
                </c:pt>
                <c:pt idx="374">
                  <c:v>15.197375412</c:v>
                </c:pt>
                <c:pt idx="375">
                  <c:v>14.926457608</c:v>
                </c:pt>
                <c:pt idx="376">
                  <c:v>15.253043454</c:v>
                </c:pt>
                <c:pt idx="377">
                  <c:v>15.613030124</c:v>
                </c:pt>
                <c:pt idx="378">
                  <c:v>16.069508067000001</c:v>
                </c:pt>
                <c:pt idx="379">
                  <c:v>16.292180234</c:v>
                </c:pt>
                <c:pt idx="380">
                  <c:v>16.358981884999999</c:v>
                </c:pt>
                <c:pt idx="381">
                  <c:v>16.551964429000002</c:v>
                </c:pt>
                <c:pt idx="382">
                  <c:v>16.388671507000002</c:v>
                </c:pt>
                <c:pt idx="383">
                  <c:v>16.329292261999999</c:v>
                </c:pt>
                <c:pt idx="384">
                  <c:v>17.108644847000001</c:v>
                </c:pt>
                <c:pt idx="385">
                  <c:v>17.123489659000001</c:v>
                </c:pt>
                <c:pt idx="386">
                  <c:v>17.078955225000001</c:v>
                </c:pt>
                <c:pt idx="387">
                  <c:v>16.989407358000001</c:v>
                </c:pt>
                <c:pt idx="388">
                  <c:v>17.206357078</c:v>
                </c:pt>
                <c:pt idx="389">
                  <c:v>17.281167325999998</c:v>
                </c:pt>
                <c:pt idx="390">
                  <c:v>17.228800152000002</c:v>
                </c:pt>
                <c:pt idx="391">
                  <c:v>17.486895508</c:v>
                </c:pt>
                <c:pt idx="392">
                  <c:v>17.240021689999999</c:v>
                </c:pt>
                <c:pt idx="393">
                  <c:v>17.468192945999998</c:v>
                </c:pt>
                <c:pt idx="394">
                  <c:v>17.845984699999999</c:v>
                </c:pt>
                <c:pt idx="395">
                  <c:v>18.197592866000001</c:v>
                </c:pt>
                <c:pt idx="396">
                  <c:v>17.860946749</c:v>
                </c:pt>
                <c:pt idx="397">
                  <c:v>17.685142666000001</c:v>
                </c:pt>
                <c:pt idx="398">
                  <c:v>17.412085260000001</c:v>
                </c:pt>
                <c:pt idx="399">
                  <c:v>17.580408319</c:v>
                </c:pt>
                <c:pt idx="400">
                  <c:v>17.44200936</c:v>
                </c:pt>
                <c:pt idx="401">
                  <c:v>17.400863723000001</c:v>
                </c:pt>
                <c:pt idx="402">
                  <c:v>17.767433939</c:v>
                </c:pt>
                <c:pt idx="403">
                  <c:v>17.370939623999998</c:v>
                </c:pt>
                <c:pt idx="404">
                  <c:v>17.243762201999999</c:v>
                </c:pt>
                <c:pt idx="405">
                  <c:v>16.907116084999998</c:v>
                </c:pt>
                <c:pt idx="406">
                  <c:v>17.060477093999999</c:v>
                </c:pt>
                <c:pt idx="407">
                  <c:v>17.281167325999998</c:v>
                </c:pt>
                <c:pt idx="408">
                  <c:v>17.213838103000001</c:v>
                </c:pt>
                <c:pt idx="409">
                  <c:v>16.839786862</c:v>
                </c:pt>
                <c:pt idx="410">
                  <c:v>16.869710960999999</c:v>
                </c:pt>
                <c:pt idx="411">
                  <c:v>16.903375573000002</c:v>
                </c:pt>
                <c:pt idx="412">
                  <c:v>16.592913042999999</c:v>
                </c:pt>
                <c:pt idx="413">
                  <c:v>16.918337621999999</c:v>
                </c:pt>
                <c:pt idx="414">
                  <c:v>16.963223770999999</c:v>
                </c:pt>
                <c:pt idx="415">
                  <c:v>16.877191986</c:v>
                </c:pt>
                <c:pt idx="416">
                  <c:v>17.206357078</c:v>
                </c:pt>
                <c:pt idx="417">
                  <c:v>17.225059640000001</c:v>
                </c:pt>
                <c:pt idx="418">
                  <c:v>17.393382698</c:v>
                </c:pt>
                <c:pt idx="419">
                  <c:v>17.561705756999999</c:v>
                </c:pt>
                <c:pt idx="420">
                  <c:v>17.543003195000001</c:v>
                </c:pt>
                <c:pt idx="421">
                  <c:v>17.655218566999999</c:v>
                </c:pt>
                <c:pt idx="422">
                  <c:v>17.247502713999999</c:v>
                </c:pt>
                <c:pt idx="423">
                  <c:v>17.468192945999998</c:v>
                </c:pt>
                <c:pt idx="424">
                  <c:v>17.524300632999999</c:v>
                </c:pt>
                <c:pt idx="425">
                  <c:v>17.225059640000001</c:v>
                </c:pt>
                <c:pt idx="426">
                  <c:v>17.468192945999998</c:v>
                </c:pt>
                <c:pt idx="427">
                  <c:v>17.183914003000002</c:v>
                </c:pt>
                <c:pt idx="428">
                  <c:v>17.617813442999999</c:v>
                </c:pt>
                <c:pt idx="429">
                  <c:v>17.834763162000002</c:v>
                </c:pt>
                <c:pt idx="430">
                  <c:v>17.950719047</c:v>
                </c:pt>
                <c:pt idx="431">
                  <c:v>17.546743707000001</c:v>
                </c:pt>
                <c:pt idx="432">
                  <c:v>17.730028815000001</c:v>
                </c:pt>
                <c:pt idx="433">
                  <c:v>17.954459559</c:v>
                </c:pt>
                <c:pt idx="434">
                  <c:v>17.999345708</c:v>
                </c:pt>
                <c:pt idx="435">
                  <c:v>18.395840024000002</c:v>
                </c:pt>
                <c:pt idx="436">
                  <c:v>18.702562041</c:v>
                </c:pt>
                <c:pt idx="437">
                  <c:v>18.983100472</c:v>
                </c:pt>
                <c:pt idx="438">
                  <c:v>19.061651231999999</c:v>
                </c:pt>
                <c:pt idx="439">
                  <c:v>19.316006076000001</c:v>
                </c:pt>
                <c:pt idx="440">
                  <c:v>18.998062521000001</c:v>
                </c:pt>
                <c:pt idx="441">
                  <c:v>19.188828654000002</c:v>
                </c:pt>
                <c:pt idx="442">
                  <c:v>19.192569166999998</c:v>
                </c:pt>
                <c:pt idx="443">
                  <c:v>19.151423529999999</c:v>
                </c:pt>
                <c:pt idx="444">
                  <c:v>18.968138421999999</c:v>
                </c:pt>
                <c:pt idx="445">
                  <c:v>19.155164042999999</c:v>
                </c:pt>
                <c:pt idx="446">
                  <c:v>19.151423529999999</c:v>
                </c:pt>
                <c:pt idx="447">
                  <c:v>19.316006076000001</c:v>
                </c:pt>
                <c:pt idx="448">
                  <c:v>19.749905514999998</c:v>
                </c:pt>
                <c:pt idx="449">
                  <c:v>20.086551631999999</c:v>
                </c:pt>
                <c:pt idx="450">
                  <c:v>20.180064441999999</c:v>
                </c:pt>
                <c:pt idx="451">
                  <c:v>20.288539302</c:v>
                </c:pt>
                <c:pt idx="452">
                  <c:v>20.475564923</c:v>
                </c:pt>
                <c:pt idx="453">
                  <c:v>20.142659318</c:v>
                </c:pt>
                <c:pt idx="454">
                  <c:v>20.299760839000001</c:v>
                </c:pt>
                <c:pt idx="455">
                  <c:v>20.759843866000001</c:v>
                </c:pt>
                <c:pt idx="456">
                  <c:v>20.887021288</c:v>
                </c:pt>
                <c:pt idx="457">
                  <c:v>20.688774129999999</c:v>
                </c:pt>
                <c:pt idx="458">
                  <c:v>21.059084857999999</c:v>
                </c:pt>
                <c:pt idx="459">
                  <c:v>21.006717685000002</c:v>
                </c:pt>
                <c:pt idx="460">
                  <c:v>21.30969919</c:v>
                </c:pt>
                <c:pt idx="461">
                  <c:v>21.163819205999999</c:v>
                </c:pt>
                <c:pt idx="462">
                  <c:v>21.507946347000001</c:v>
                </c:pt>
                <c:pt idx="463">
                  <c:v>20.299760839000001</c:v>
                </c:pt>
                <c:pt idx="464">
                  <c:v>20.591520806999998</c:v>
                </c:pt>
                <c:pt idx="465">
                  <c:v>19.637690143</c:v>
                </c:pt>
                <c:pt idx="466">
                  <c:v>19.099056355999998</c:v>
                </c:pt>
                <c:pt idx="467">
                  <c:v>19.970595747000001</c:v>
                </c:pt>
                <c:pt idx="468">
                  <c:v>19.716240903999999</c:v>
                </c:pt>
                <c:pt idx="469">
                  <c:v>19.592803994000001</c:v>
                </c:pt>
                <c:pt idx="470">
                  <c:v>19.731202953</c:v>
                </c:pt>
                <c:pt idx="471">
                  <c:v>18.889587662</c:v>
                </c:pt>
                <c:pt idx="472">
                  <c:v>18.904549711000001</c:v>
                </c:pt>
                <c:pt idx="473">
                  <c:v>18.983100472</c:v>
                </c:pt>
                <c:pt idx="474">
                  <c:v>19.693797829000001</c:v>
                </c:pt>
                <c:pt idx="475">
                  <c:v>18.926992786</c:v>
                </c:pt>
                <c:pt idx="476">
                  <c:v>18.515536421</c:v>
                </c:pt>
                <c:pt idx="477">
                  <c:v>18.668897429000001</c:v>
                </c:pt>
                <c:pt idx="478">
                  <c:v>18.493093345999998</c:v>
                </c:pt>
                <c:pt idx="479">
                  <c:v>18.119042104999998</c:v>
                </c:pt>
                <c:pt idx="480">
                  <c:v>17.580408319</c:v>
                </c:pt>
                <c:pt idx="481">
                  <c:v>17.355977574000001</c:v>
                </c:pt>
                <c:pt idx="482">
                  <c:v>17.495884147000002</c:v>
                </c:pt>
                <c:pt idx="483">
                  <c:v>17.45807156</c:v>
                </c:pt>
                <c:pt idx="484">
                  <c:v>18.429855054000001</c:v>
                </c:pt>
                <c:pt idx="485">
                  <c:v>18.490355192999999</c:v>
                </c:pt>
                <c:pt idx="486">
                  <c:v>18.811762184999999</c:v>
                </c:pt>
                <c:pt idx="487">
                  <c:v>18.73991827</c:v>
                </c:pt>
                <c:pt idx="488">
                  <c:v>18.358011137999998</c:v>
                </c:pt>
                <c:pt idx="489">
                  <c:v>18.755043305000001</c:v>
                </c:pt>
                <c:pt idx="490">
                  <c:v>19.015950156999999</c:v>
                </c:pt>
                <c:pt idx="491">
                  <c:v>19.738170575000002</c:v>
                </c:pt>
                <c:pt idx="492">
                  <c:v>19.828920784000001</c:v>
                </c:pt>
                <c:pt idx="493">
                  <c:v>20.312921901999999</c:v>
                </c:pt>
                <c:pt idx="494">
                  <c:v>20.225952951</c:v>
                </c:pt>
                <c:pt idx="495">
                  <c:v>20.449047216</c:v>
                </c:pt>
                <c:pt idx="496">
                  <c:v>19.965046097999998</c:v>
                </c:pt>
                <c:pt idx="497">
                  <c:v>20.532234908</c:v>
                </c:pt>
                <c:pt idx="498">
                  <c:v>20.687266516000001</c:v>
                </c:pt>
                <c:pt idx="499">
                  <c:v>20.929267074999998</c:v>
                </c:pt>
                <c:pt idx="500">
                  <c:v>20.532234908</c:v>
                </c:pt>
                <c:pt idx="501">
                  <c:v>20.604078823999998</c:v>
                </c:pt>
                <c:pt idx="502">
                  <c:v>21.496455884</c:v>
                </c:pt>
                <c:pt idx="503">
                  <c:v>21.443518262000001</c:v>
                </c:pt>
                <c:pt idx="504">
                  <c:v>21.477549590999999</c:v>
                </c:pt>
                <c:pt idx="505">
                  <c:v>22.120363574999999</c:v>
                </c:pt>
                <c:pt idx="506">
                  <c:v>22.687552385</c:v>
                </c:pt>
                <c:pt idx="507">
                  <c:v>22.351020356999999</c:v>
                </c:pt>
                <c:pt idx="508">
                  <c:v>22.630833504000002</c:v>
                </c:pt>
                <c:pt idx="509">
                  <c:v>22.819896440000001</c:v>
                </c:pt>
                <c:pt idx="510">
                  <c:v>22.385051686000001</c:v>
                </c:pt>
                <c:pt idx="511">
                  <c:v>22.819896440000001</c:v>
                </c:pt>
                <c:pt idx="512">
                  <c:v>22.956021753999998</c:v>
                </c:pt>
                <c:pt idx="513">
                  <c:v>22.195988750000001</c:v>
                </c:pt>
                <c:pt idx="514">
                  <c:v>22.385051686000001</c:v>
                </c:pt>
                <c:pt idx="515">
                  <c:v>23.311460074999999</c:v>
                </c:pt>
                <c:pt idx="516">
                  <c:v>23.574500262000001</c:v>
                </c:pt>
                <c:pt idx="517">
                  <c:v>24.070083224000001</c:v>
                </c:pt>
                <c:pt idx="518">
                  <c:v>24.836330726</c:v>
                </c:pt>
                <c:pt idx="519">
                  <c:v>24.680031484000001</c:v>
                </c:pt>
                <c:pt idx="520">
                  <c:v>25.579705168</c:v>
                </c:pt>
                <c:pt idx="521">
                  <c:v>25.354786746999999</c:v>
                </c:pt>
                <c:pt idx="522">
                  <c:v>25.747440940000001</c:v>
                </c:pt>
                <c:pt idx="523">
                  <c:v>25.541583402000001</c:v>
                </c:pt>
                <c:pt idx="524">
                  <c:v>24.016712751</c:v>
                </c:pt>
                <c:pt idx="525">
                  <c:v>23.868037863000001</c:v>
                </c:pt>
                <c:pt idx="526">
                  <c:v>24.584727068999999</c:v>
                </c:pt>
                <c:pt idx="527">
                  <c:v>25.617826934</c:v>
                </c:pt>
                <c:pt idx="528">
                  <c:v>25.960922831000001</c:v>
                </c:pt>
                <c:pt idx="529">
                  <c:v>27.104575819000001</c:v>
                </c:pt>
                <c:pt idx="530">
                  <c:v>27.764082376000001</c:v>
                </c:pt>
                <c:pt idx="531">
                  <c:v>26.692860743000001</c:v>
                </c:pt>
                <c:pt idx="532">
                  <c:v>27.455296068999999</c:v>
                </c:pt>
                <c:pt idx="533">
                  <c:v>27.238002001000002</c:v>
                </c:pt>
                <c:pt idx="534">
                  <c:v>25.960922831000001</c:v>
                </c:pt>
                <c:pt idx="535">
                  <c:v>26.68523639</c:v>
                </c:pt>
                <c:pt idx="536">
                  <c:v>26.780540806000001</c:v>
                </c:pt>
                <c:pt idx="537">
                  <c:v>30.573656549999999</c:v>
                </c:pt>
                <c:pt idx="538">
                  <c:v>31.126422161000001</c:v>
                </c:pt>
                <c:pt idx="539">
                  <c:v>29.102156372</c:v>
                </c:pt>
                <c:pt idx="540">
                  <c:v>29.620612392999998</c:v>
                </c:pt>
                <c:pt idx="541">
                  <c:v>30.165753650999999</c:v>
                </c:pt>
                <c:pt idx="542">
                  <c:v>30.039951821999999</c:v>
                </c:pt>
                <c:pt idx="543">
                  <c:v>29.468125327999999</c:v>
                </c:pt>
                <c:pt idx="544">
                  <c:v>28.915359717000001</c:v>
                </c:pt>
                <c:pt idx="545">
                  <c:v>29.029725016</c:v>
                </c:pt>
                <c:pt idx="546">
                  <c:v>29.163151198000001</c:v>
                </c:pt>
                <c:pt idx="547">
                  <c:v>28.545578584000001</c:v>
                </c:pt>
                <c:pt idx="548">
                  <c:v>28.210107041000001</c:v>
                </c:pt>
                <c:pt idx="549">
                  <c:v>28.168173098</c:v>
                </c:pt>
                <c:pt idx="550">
                  <c:v>27.981376442999998</c:v>
                </c:pt>
                <c:pt idx="551">
                  <c:v>27.409549948999999</c:v>
                </c:pt>
                <c:pt idx="552">
                  <c:v>27.905132910999999</c:v>
                </c:pt>
                <c:pt idx="553">
                  <c:v>28.400715871999999</c:v>
                </c:pt>
                <c:pt idx="554">
                  <c:v>29.925586523</c:v>
                </c:pt>
                <c:pt idx="555">
                  <c:v>30.745204498</c:v>
                </c:pt>
                <c:pt idx="556">
                  <c:v>30.516473900000001</c:v>
                </c:pt>
                <c:pt idx="557">
                  <c:v>30.383047718</c:v>
                </c:pt>
                <c:pt idx="558">
                  <c:v>30.840508914000001</c:v>
                </c:pt>
                <c:pt idx="559">
                  <c:v>32.399689154000001</c:v>
                </c:pt>
                <c:pt idx="560">
                  <c:v>31.374213642000001</c:v>
                </c:pt>
                <c:pt idx="561">
                  <c:v>30.954874213</c:v>
                </c:pt>
                <c:pt idx="562">
                  <c:v>29.334699145999998</c:v>
                </c:pt>
                <c:pt idx="563">
                  <c:v>30.039951821999999</c:v>
                </c:pt>
                <c:pt idx="564">
                  <c:v>31.004432509000001</c:v>
                </c:pt>
                <c:pt idx="565">
                  <c:v>31.412335408000001</c:v>
                </c:pt>
                <c:pt idx="566">
                  <c:v>32.414937860999999</c:v>
                </c:pt>
                <c:pt idx="567">
                  <c:v>33.280301954999999</c:v>
                </c:pt>
                <c:pt idx="568">
                  <c:v>32.914332999000003</c:v>
                </c:pt>
                <c:pt idx="569">
                  <c:v>33.699641384000003</c:v>
                </c:pt>
                <c:pt idx="570">
                  <c:v>33.165936656</c:v>
                </c:pt>
                <c:pt idx="571">
                  <c:v>32.632231928000003</c:v>
                </c:pt>
                <c:pt idx="572">
                  <c:v>31.031117745</c:v>
                </c:pt>
                <c:pt idx="573">
                  <c:v>30.120007530999999</c:v>
                </c:pt>
                <c:pt idx="574">
                  <c:v>31.774492187</c:v>
                </c:pt>
                <c:pt idx="575">
                  <c:v>32.373003918000002</c:v>
                </c:pt>
                <c:pt idx="576">
                  <c:v>32.060405434000003</c:v>
                </c:pt>
                <c:pt idx="577">
                  <c:v>31.092112571000001</c:v>
                </c:pt>
                <c:pt idx="578">
                  <c:v>31.027448140000001</c:v>
                </c:pt>
                <c:pt idx="579">
                  <c:v>29.661459857000001</c:v>
                </c:pt>
                <c:pt idx="580">
                  <c:v>28.544180924999999</c:v>
                </c:pt>
                <c:pt idx="581">
                  <c:v>27.109319284000001</c:v>
                </c:pt>
                <c:pt idx="582">
                  <c:v>27.472817566</c:v>
                </c:pt>
                <c:pt idx="583">
                  <c:v>25.433400886000001</c:v>
                </c:pt>
                <c:pt idx="584">
                  <c:v>27.916668100999999</c:v>
                </c:pt>
                <c:pt idx="585">
                  <c:v>27.438380887000001</c:v>
                </c:pt>
                <c:pt idx="586">
                  <c:v>29.363008635</c:v>
                </c:pt>
                <c:pt idx="587">
                  <c:v>30.94326959</c:v>
                </c:pt>
                <c:pt idx="588">
                  <c:v>30.916485506000001</c:v>
                </c:pt>
                <c:pt idx="589">
                  <c:v>31.616697986999998</c:v>
                </c:pt>
                <c:pt idx="590">
                  <c:v>30.763433597999999</c:v>
                </c:pt>
                <c:pt idx="591">
                  <c:v>31.2608523</c:v>
                </c:pt>
                <c:pt idx="592">
                  <c:v>30.151225964000002</c:v>
                </c:pt>
                <c:pt idx="593">
                  <c:v>31.088668902999999</c:v>
                </c:pt>
                <c:pt idx="594">
                  <c:v>31.299115276999999</c:v>
                </c:pt>
                <c:pt idx="595">
                  <c:v>31.823318063999999</c:v>
                </c:pt>
                <c:pt idx="596">
                  <c:v>31.888365125</c:v>
                </c:pt>
                <c:pt idx="597">
                  <c:v>32.355173446000002</c:v>
                </c:pt>
                <c:pt idx="598">
                  <c:v>31.961064781000001</c:v>
                </c:pt>
                <c:pt idx="599">
                  <c:v>31.681745048</c:v>
                </c:pt>
                <c:pt idx="600">
                  <c:v>32.504399055999997</c:v>
                </c:pt>
                <c:pt idx="601">
                  <c:v>32.638319475999999</c:v>
                </c:pt>
                <c:pt idx="602">
                  <c:v>32.714845429999997</c:v>
                </c:pt>
                <c:pt idx="603">
                  <c:v>32.144727070999998</c:v>
                </c:pt>
                <c:pt idx="604">
                  <c:v>32.255689705000002</c:v>
                </c:pt>
                <c:pt idx="605">
                  <c:v>32.236558217000002</c:v>
                </c:pt>
                <c:pt idx="606">
                  <c:v>32.293952681999997</c:v>
                </c:pt>
                <c:pt idx="607">
                  <c:v>32.791371384999998</c:v>
                </c:pt>
                <c:pt idx="608">
                  <c:v>32.963554782000003</c:v>
                </c:pt>
                <c:pt idx="609">
                  <c:v>31.165194856999999</c:v>
                </c:pt>
                <c:pt idx="610">
                  <c:v>30.954748482999999</c:v>
                </c:pt>
                <c:pt idx="611">
                  <c:v>30.093831498</c:v>
                </c:pt>
                <c:pt idx="612">
                  <c:v>30.839959552</c:v>
                </c:pt>
                <c:pt idx="613">
                  <c:v>30.231578215999999</c:v>
                </c:pt>
                <c:pt idx="614">
                  <c:v>29.906342909999999</c:v>
                </c:pt>
                <c:pt idx="615">
                  <c:v>29.347703445</c:v>
                </c:pt>
                <c:pt idx="616">
                  <c:v>30.499419056000001</c:v>
                </c:pt>
                <c:pt idx="617">
                  <c:v>30.350193444999999</c:v>
                </c:pt>
                <c:pt idx="618">
                  <c:v>29.952258483000001</c:v>
                </c:pt>
                <c:pt idx="619">
                  <c:v>29.363008635</c:v>
                </c:pt>
                <c:pt idx="620">
                  <c:v>28.249556000999998</c:v>
                </c:pt>
                <c:pt idx="621">
                  <c:v>28.678101345000002</c:v>
                </c:pt>
                <c:pt idx="622">
                  <c:v>26.554506114999999</c:v>
                </c:pt>
                <c:pt idx="623">
                  <c:v>26.554506114999999</c:v>
                </c:pt>
                <c:pt idx="624">
                  <c:v>26.784083978000002</c:v>
                </c:pt>
                <c:pt idx="625">
                  <c:v>28.199814131</c:v>
                </c:pt>
                <c:pt idx="626">
                  <c:v>28.658969856999999</c:v>
                </c:pt>
                <c:pt idx="627">
                  <c:v>27.974062566000001</c:v>
                </c:pt>
                <c:pt idx="628">
                  <c:v>27.782747681</c:v>
                </c:pt>
                <c:pt idx="629">
                  <c:v>28.310776765</c:v>
                </c:pt>
                <c:pt idx="630">
                  <c:v>28.988031459999998</c:v>
                </c:pt>
                <c:pt idx="631">
                  <c:v>29.757117300000001</c:v>
                </c:pt>
                <c:pt idx="632">
                  <c:v>30.112962987</c:v>
                </c:pt>
                <c:pt idx="633">
                  <c:v>30.227751917999999</c:v>
                </c:pt>
                <c:pt idx="634">
                  <c:v>30.114658905999999</c:v>
                </c:pt>
                <c:pt idx="635">
                  <c:v>30.686261986000002</c:v>
                </c:pt>
                <c:pt idx="636">
                  <c:v>30.705443296999999</c:v>
                </c:pt>
                <c:pt idx="637">
                  <c:v>30.816694903999998</c:v>
                </c:pt>
                <c:pt idx="638">
                  <c:v>30.133840218</c:v>
                </c:pt>
                <c:pt idx="639">
                  <c:v>31.829468146</c:v>
                </c:pt>
                <c:pt idx="640">
                  <c:v>32.201585586999997</c:v>
                </c:pt>
                <c:pt idx="641">
                  <c:v>31.994427424000001</c:v>
                </c:pt>
                <c:pt idx="642">
                  <c:v>32.646592011999999</c:v>
                </c:pt>
                <c:pt idx="643">
                  <c:v>32.723317256999998</c:v>
                </c:pt>
                <c:pt idx="644">
                  <c:v>33.068580863000001</c:v>
                </c:pt>
                <c:pt idx="645">
                  <c:v>32.615901913000002</c:v>
                </c:pt>
                <c:pt idx="646">
                  <c:v>31.917702177999999</c:v>
                </c:pt>
                <c:pt idx="647">
                  <c:v>32.339691029000001</c:v>
                </c:pt>
                <c:pt idx="648">
                  <c:v>32.67728211</c:v>
                </c:pt>
                <c:pt idx="649">
                  <c:v>31.380625459000001</c:v>
                </c:pt>
                <c:pt idx="650">
                  <c:v>32.378053651999998</c:v>
                </c:pt>
                <c:pt idx="651">
                  <c:v>32.991855616999999</c:v>
                </c:pt>
                <c:pt idx="652">
                  <c:v>33.644020204999997</c:v>
                </c:pt>
                <c:pt idx="653">
                  <c:v>34.526360529000002</c:v>
                </c:pt>
                <c:pt idx="654">
                  <c:v>34.411272660999998</c:v>
                </c:pt>
                <c:pt idx="655">
                  <c:v>34.526360529000002</c:v>
                </c:pt>
                <c:pt idx="656">
                  <c:v>35.040419675000003</c:v>
                </c:pt>
                <c:pt idx="657">
                  <c:v>35.101799870999997</c:v>
                </c:pt>
                <c:pt idx="658">
                  <c:v>36.022502819000003</c:v>
                </c:pt>
                <c:pt idx="659">
                  <c:v>35.523788721999999</c:v>
                </c:pt>
                <c:pt idx="660">
                  <c:v>36.145263212000003</c:v>
                </c:pt>
                <c:pt idx="661">
                  <c:v>36.943205765999998</c:v>
                </c:pt>
                <c:pt idx="662">
                  <c:v>38.362622809999998</c:v>
                </c:pt>
                <c:pt idx="663">
                  <c:v>39.636261888</c:v>
                </c:pt>
                <c:pt idx="664">
                  <c:v>40.288426475000001</c:v>
                </c:pt>
                <c:pt idx="665">
                  <c:v>38.792284186000003</c:v>
                </c:pt>
                <c:pt idx="666">
                  <c:v>39.567209167000001</c:v>
                </c:pt>
                <c:pt idx="667">
                  <c:v>38.285897564999999</c:v>
                </c:pt>
                <c:pt idx="668">
                  <c:v>39.122202741999999</c:v>
                </c:pt>
                <c:pt idx="669">
                  <c:v>37.856236189000001</c:v>
                </c:pt>
                <c:pt idx="670">
                  <c:v>37.595370354000003</c:v>
                </c:pt>
                <c:pt idx="671">
                  <c:v>38.201499794999997</c:v>
                </c:pt>
                <c:pt idx="672">
                  <c:v>36.406129047</c:v>
                </c:pt>
                <c:pt idx="673">
                  <c:v>34.741191217000001</c:v>
                </c:pt>
                <c:pt idx="674">
                  <c:v>36.490526817000003</c:v>
                </c:pt>
                <c:pt idx="675">
                  <c:v>36.513544391000003</c:v>
                </c:pt>
                <c:pt idx="676">
                  <c:v>36.429146621000001</c:v>
                </c:pt>
                <c:pt idx="677">
                  <c:v>35.293612985999999</c:v>
                </c:pt>
                <c:pt idx="678">
                  <c:v>34.833261512</c:v>
                </c:pt>
                <c:pt idx="679">
                  <c:v>34.664465970999998</c:v>
                </c:pt>
                <c:pt idx="680">
                  <c:v>35.216887739999997</c:v>
                </c:pt>
                <c:pt idx="681">
                  <c:v>35.140162494000002</c:v>
                </c:pt>
                <c:pt idx="682">
                  <c:v>35.485426099999998</c:v>
                </c:pt>
                <c:pt idx="683">
                  <c:v>34.833261512</c:v>
                </c:pt>
                <c:pt idx="684">
                  <c:v>33.682382828000001</c:v>
                </c:pt>
                <c:pt idx="685">
                  <c:v>33.091598435999998</c:v>
                </c:pt>
                <c:pt idx="686">
                  <c:v>33.674710302999998</c:v>
                </c:pt>
                <c:pt idx="687">
                  <c:v>33.582640007999998</c:v>
                </c:pt>
                <c:pt idx="688">
                  <c:v>34.487997907</c:v>
                </c:pt>
                <c:pt idx="689">
                  <c:v>34.449635284000003</c:v>
                </c:pt>
                <c:pt idx="690">
                  <c:v>34.756536265999998</c:v>
                </c:pt>
                <c:pt idx="691">
                  <c:v>35.454736001000001</c:v>
                </c:pt>
                <c:pt idx="692">
                  <c:v>35.362665706999998</c:v>
                </c:pt>
                <c:pt idx="693">
                  <c:v>33.743763024000003</c:v>
                </c:pt>
                <c:pt idx="694">
                  <c:v>32.646592011999999</c:v>
                </c:pt>
                <c:pt idx="695">
                  <c:v>33.145306108</c:v>
                </c:pt>
                <c:pt idx="696">
                  <c:v>32.170895489000003</c:v>
                </c:pt>
                <c:pt idx="697">
                  <c:v>31.158122247000001</c:v>
                </c:pt>
                <c:pt idx="698">
                  <c:v>30.728460870999999</c:v>
                </c:pt>
                <c:pt idx="699">
                  <c:v>31.150449722000001</c:v>
                </c:pt>
                <c:pt idx="700">
                  <c:v>31.36528041</c:v>
                </c:pt>
                <c:pt idx="701">
                  <c:v>31.112087099</c:v>
                </c:pt>
                <c:pt idx="702">
                  <c:v>30.513630183</c:v>
                </c:pt>
                <c:pt idx="703">
                  <c:v>29.002142845000002</c:v>
                </c:pt>
                <c:pt idx="704">
                  <c:v>29.309043827</c:v>
                </c:pt>
                <c:pt idx="705">
                  <c:v>29.738705202999999</c:v>
                </c:pt>
                <c:pt idx="706">
                  <c:v>28.718259436</c:v>
                </c:pt>
                <c:pt idx="707">
                  <c:v>27.697813668999999</c:v>
                </c:pt>
                <c:pt idx="708">
                  <c:v>26.470209739000001</c:v>
                </c:pt>
                <c:pt idx="709">
                  <c:v>26.470209739000001</c:v>
                </c:pt>
                <c:pt idx="710">
                  <c:v>26.738748098999999</c:v>
                </c:pt>
                <c:pt idx="711">
                  <c:v>26.700385476000001</c:v>
                </c:pt>
                <c:pt idx="712">
                  <c:v>28.004714652000001</c:v>
                </c:pt>
                <c:pt idx="713">
                  <c:v>27.544363178000001</c:v>
                </c:pt>
                <c:pt idx="714">
                  <c:v>26.477882264000002</c:v>
                </c:pt>
                <c:pt idx="715">
                  <c:v>25.234933285</c:v>
                </c:pt>
                <c:pt idx="716">
                  <c:v>24.705529089999999</c:v>
                </c:pt>
                <c:pt idx="717">
                  <c:v>25.549506791999999</c:v>
                </c:pt>
                <c:pt idx="718">
                  <c:v>25.979168167000001</c:v>
                </c:pt>
                <c:pt idx="719">
                  <c:v>25.741319906000001</c:v>
                </c:pt>
                <c:pt idx="720">
                  <c:v>25.089155318</c:v>
                </c:pt>
                <c:pt idx="721">
                  <c:v>25.373038727000001</c:v>
                </c:pt>
                <c:pt idx="722">
                  <c:v>25.894770396999998</c:v>
                </c:pt>
                <c:pt idx="723">
                  <c:v>25.656922135999999</c:v>
                </c:pt>
                <c:pt idx="724">
                  <c:v>25.066137743999999</c:v>
                </c:pt>
                <c:pt idx="725">
                  <c:v>24.306557813000001</c:v>
                </c:pt>
                <c:pt idx="726">
                  <c:v>25.035447646000001</c:v>
                </c:pt>
                <c:pt idx="727">
                  <c:v>26.247706526999998</c:v>
                </c:pt>
                <c:pt idx="728">
                  <c:v>27.153064425</c:v>
                </c:pt>
                <c:pt idx="729">
                  <c:v>27.076339180000002</c:v>
                </c:pt>
                <c:pt idx="730">
                  <c:v>25.940805544</c:v>
                </c:pt>
                <c:pt idx="731">
                  <c:v>26.232361478000001</c:v>
                </c:pt>
                <c:pt idx="732">
                  <c:v>27.007286458999999</c:v>
                </c:pt>
                <c:pt idx="733">
                  <c:v>27.122374326999999</c:v>
                </c:pt>
                <c:pt idx="734">
                  <c:v>26.777110722</c:v>
                </c:pt>
                <c:pt idx="735">
                  <c:v>26.247706526999998</c:v>
                </c:pt>
                <c:pt idx="736">
                  <c:v>25.403728825000002</c:v>
                </c:pt>
                <c:pt idx="737">
                  <c:v>25.012430072000001</c:v>
                </c:pt>
                <c:pt idx="738">
                  <c:v>24.130089748</c:v>
                </c:pt>
                <c:pt idx="739">
                  <c:v>24.444663254999998</c:v>
                </c:pt>
                <c:pt idx="740">
                  <c:v>23.217059325000001</c:v>
                </c:pt>
                <c:pt idx="741">
                  <c:v>21.751607133</c:v>
                </c:pt>
                <c:pt idx="742">
                  <c:v>22.004800444000001</c:v>
                </c:pt>
                <c:pt idx="743">
                  <c:v>24.091727124999998</c:v>
                </c:pt>
                <c:pt idx="744">
                  <c:v>25.319331054999999</c:v>
                </c:pt>
                <c:pt idx="745">
                  <c:v>22.864123195000001</c:v>
                </c:pt>
                <c:pt idx="746">
                  <c:v>24.015001879</c:v>
                </c:pt>
                <c:pt idx="747">
                  <c:v>22.864123195000001</c:v>
                </c:pt>
                <c:pt idx="748">
                  <c:v>24.705529089999999</c:v>
                </c:pt>
                <c:pt idx="749">
                  <c:v>26.838490918000002</c:v>
                </c:pt>
                <c:pt idx="750">
                  <c:v>26.777110722</c:v>
                </c:pt>
                <c:pt idx="751">
                  <c:v>25.511144169000001</c:v>
                </c:pt>
                <c:pt idx="752">
                  <c:v>26.462537215000001</c:v>
                </c:pt>
                <c:pt idx="753">
                  <c:v>27.659451046000001</c:v>
                </c:pt>
                <c:pt idx="754">
                  <c:v>27.183754523000001</c:v>
                </c:pt>
                <c:pt idx="755">
                  <c:v>25.127517941000001</c:v>
                </c:pt>
                <c:pt idx="756">
                  <c:v>26.930561213000001</c:v>
                </c:pt>
                <c:pt idx="757">
                  <c:v>26.777110722</c:v>
                </c:pt>
                <c:pt idx="758">
                  <c:v>24.590441220999999</c:v>
                </c:pt>
                <c:pt idx="759">
                  <c:v>23.784826142</c:v>
                </c:pt>
                <c:pt idx="760">
                  <c:v>23.017573685999999</c:v>
                </c:pt>
                <c:pt idx="761">
                  <c:v>21.713244510999999</c:v>
                </c:pt>
                <c:pt idx="762">
                  <c:v>20.485640580999998</c:v>
                </c:pt>
                <c:pt idx="763">
                  <c:v>19.856493567000001</c:v>
                </c:pt>
                <c:pt idx="764">
                  <c:v>18.414058949000001</c:v>
                </c:pt>
                <c:pt idx="765">
                  <c:v>20.639091071999999</c:v>
                </c:pt>
                <c:pt idx="766">
                  <c:v>20.945992054000001</c:v>
                </c:pt>
                <c:pt idx="767">
                  <c:v>18.414058949000001</c:v>
                </c:pt>
                <c:pt idx="768">
                  <c:v>17.033004527999999</c:v>
                </c:pt>
                <c:pt idx="769">
                  <c:v>17.639133967999999</c:v>
                </c:pt>
                <c:pt idx="770">
                  <c:v>19.480539863000001</c:v>
                </c:pt>
                <c:pt idx="771">
                  <c:v>19.181311404999999</c:v>
                </c:pt>
                <c:pt idx="772">
                  <c:v>17.800256984000001</c:v>
                </c:pt>
                <c:pt idx="773">
                  <c:v>17.416630756</c:v>
                </c:pt>
                <c:pt idx="774">
                  <c:v>15.651950105999999</c:v>
                </c:pt>
                <c:pt idx="775">
                  <c:v>13.894941981000001</c:v>
                </c:pt>
                <c:pt idx="776">
                  <c:v>15.383411747</c:v>
                </c:pt>
                <c:pt idx="777">
                  <c:v>16.419202562999999</c:v>
                </c:pt>
                <c:pt idx="778">
                  <c:v>17.531718624</c:v>
                </c:pt>
                <c:pt idx="779">
                  <c:v>17.884654754</c:v>
                </c:pt>
                <c:pt idx="780">
                  <c:v>17.754221836999999</c:v>
                </c:pt>
                <c:pt idx="781">
                  <c:v>19.258036651000001</c:v>
                </c:pt>
                <c:pt idx="782">
                  <c:v>18.605872063</c:v>
                </c:pt>
                <c:pt idx="783">
                  <c:v>17.570081247000001</c:v>
                </c:pt>
                <c:pt idx="784">
                  <c:v>17.846292130999998</c:v>
                </c:pt>
                <c:pt idx="785">
                  <c:v>18.375696326</c:v>
                </c:pt>
                <c:pt idx="786">
                  <c:v>18.345006227999999</c:v>
                </c:pt>
                <c:pt idx="787">
                  <c:v>15.820745647000001</c:v>
                </c:pt>
                <c:pt idx="788">
                  <c:v>16.189026825999999</c:v>
                </c:pt>
                <c:pt idx="789">
                  <c:v>15.92816099</c:v>
                </c:pt>
                <c:pt idx="790">
                  <c:v>15.690312729</c:v>
                </c:pt>
                <c:pt idx="791">
                  <c:v>14.769609782</c:v>
                </c:pt>
                <c:pt idx="792">
                  <c:v>14.194170439000001</c:v>
                </c:pt>
                <c:pt idx="793">
                  <c:v>12.958893985</c:v>
                </c:pt>
                <c:pt idx="794">
                  <c:v>14.754264731999999</c:v>
                </c:pt>
                <c:pt idx="795">
                  <c:v>14.854007552000001</c:v>
                </c:pt>
                <c:pt idx="796">
                  <c:v>15.744020401</c:v>
                </c:pt>
                <c:pt idx="797">
                  <c:v>15.306686501</c:v>
                </c:pt>
                <c:pt idx="798">
                  <c:v>15.391084271</c:v>
                </c:pt>
                <c:pt idx="799">
                  <c:v>14.117445194</c:v>
                </c:pt>
                <c:pt idx="800">
                  <c:v>14.040719948</c:v>
                </c:pt>
                <c:pt idx="801">
                  <c:v>14.815644928999999</c:v>
                </c:pt>
                <c:pt idx="802">
                  <c:v>14.270895684999999</c:v>
                </c:pt>
                <c:pt idx="803">
                  <c:v>13.933304604</c:v>
                </c:pt>
                <c:pt idx="804">
                  <c:v>15.50617214</c:v>
                </c:pt>
                <c:pt idx="805">
                  <c:v>15.429446894</c:v>
                </c:pt>
                <c:pt idx="806">
                  <c:v>16.833518889</c:v>
                </c:pt>
                <c:pt idx="807">
                  <c:v>17.132747346999999</c:v>
                </c:pt>
                <c:pt idx="808">
                  <c:v>17.339905510000001</c:v>
                </c:pt>
                <c:pt idx="809">
                  <c:v>17.570081247000001</c:v>
                </c:pt>
                <c:pt idx="810">
                  <c:v>18.260608458</c:v>
                </c:pt>
                <c:pt idx="811">
                  <c:v>18.682597308999998</c:v>
                </c:pt>
                <c:pt idx="812">
                  <c:v>18.030432721</c:v>
                </c:pt>
                <c:pt idx="813">
                  <c:v>17.915344852</c:v>
                </c:pt>
                <c:pt idx="814">
                  <c:v>16.986969380000001</c:v>
                </c:pt>
                <c:pt idx="815">
                  <c:v>16.879554036999998</c:v>
                </c:pt>
                <c:pt idx="816">
                  <c:v>17.493356001999999</c:v>
                </c:pt>
                <c:pt idx="817">
                  <c:v>17.906835324999999</c:v>
                </c:pt>
                <c:pt idx="818">
                  <c:v>18.161284139999999</c:v>
                </c:pt>
                <c:pt idx="819">
                  <c:v>19.513043466999999</c:v>
                </c:pt>
                <c:pt idx="820">
                  <c:v>19.958328893000001</c:v>
                </c:pt>
                <c:pt idx="821">
                  <c:v>20.236632283999999</c:v>
                </c:pt>
                <c:pt idx="822">
                  <c:v>19.441479738000002</c:v>
                </c:pt>
                <c:pt idx="823">
                  <c:v>20.276389910999999</c:v>
                </c:pt>
                <c:pt idx="824">
                  <c:v>20.196874655999999</c:v>
                </c:pt>
                <c:pt idx="825">
                  <c:v>18.884872955999999</c:v>
                </c:pt>
                <c:pt idx="826">
                  <c:v>19.043903465</c:v>
                </c:pt>
                <c:pt idx="827">
                  <c:v>18.527054311000001</c:v>
                </c:pt>
                <c:pt idx="828">
                  <c:v>19.163176347</c:v>
                </c:pt>
                <c:pt idx="829">
                  <c:v>19.306303804999999</c:v>
                </c:pt>
                <c:pt idx="830">
                  <c:v>18.948485160000001</c:v>
                </c:pt>
                <c:pt idx="831">
                  <c:v>18.336217699999999</c:v>
                </c:pt>
                <c:pt idx="832">
                  <c:v>19.290400754</c:v>
                </c:pt>
                <c:pt idx="833">
                  <c:v>18.797406175999999</c:v>
                </c:pt>
                <c:pt idx="834">
                  <c:v>18.757648548999999</c:v>
                </c:pt>
                <c:pt idx="835">
                  <c:v>18.924630582999999</c:v>
                </c:pt>
                <c:pt idx="836">
                  <c:v>19.004145837999999</c:v>
                </c:pt>
                <c:pt idx="837">
                  <c:v>20.037844147000001</c:v>
                </c:pt>
                <c:pt idx="838">
                  <c:v>19.902668213999998</c:v>
                </c:pt>
                <c:pt idx="839">
                  <c:v>19.902668213999998</c:v>
                </c:pt>
                <c:pt idx="840">
                  <c:v>19.632316349</c:v>
                </c:pt>
                <c:pt idx="841">
                  <c:v>20.340002115000001</c:v>
                </c:pt>
                <c:pt idx="842">
                  <c:v>20.43542042</c:v>
                </c:pt>
                <c:pt idx="843">
                  <c:v>20.673966184000001</c:v>
                </c:pt>
                <c:pt idx="844">
                  <c:v>21.548633983999999</c:v>
                </c:pt>
                <c:pt idx="845">
                  <c:v>21.779228222</c:v>
                </c:pt>
                <c:pt idx="846">
                  <c:v>21.508876355999998</c:v>
                </c:pt>
                <c:pt idx="847">
                  <c:v>21.389603475000001</c:v>
                </c:pt>
                <c:pt idx="848">
                  <c:v>21.302136695000002</c:v>
                </c:pt>
                <c:pt idx="849">
                  <c:v>21.946210256000001</c:v>
                </c:pt>
                <c:pt idx="850">
                  <c:v>22.200659071</c:v>
                </c:pt>
                <c:pt idx="851">
                  <c:v>20.992027201999999</c:v>
                </c:pt>
                <c:pt idx="852">
                  <c:v>20.586499404000001</c:v>
                </c:pt>
                <c:pt idx="853">
                  <c:v>20.912511946999999</c:v>
                </c:pt>
                <c:pt idx="854">
                  <c:v>20.499032624000002</c:v>
                </c:pt>
                <c:pt idx="855">
                  <c:v>20.872754319999999</c:v>
                </c:pt>
                <c:pt idx="856">
                  <c:v>21.087445507000002</c:v>
                </c:pt>
                <c:pt idx="857">
                  <c:v>20.992027201999999</c:v>
                </c:pt>
                <c:pt idx="858">
                  <c:v>19.894716688999999</c:v>
                </c:pt>
                <c:pt idx="859">
                  <c:v>19.719783129</c:v>
                </c:pt>
                <c:pt idx="860">
                  <c:v>20.968172625000001</c:v>
                </c:pt>
                <c:pt idx="861">
                  <c:v>20.673966184000001</c:v>
                </c:pt>
                <c:pt idx="862">
                  <c:v>20.411565843999998</c:v>
                </c:pt>
                <c:pt idx="863">
                  <c:v>20.43542042</c:v>
                </c:pt>
                <c:pt idx="864">
                  <c:v>21.524779407</c:v>
                </c:pt>
                <c:pt idx="865">
                  <c:v>21.636100763999998</c:v>
                </c:pt>
                <c:pt idx="866">
                  <c:v>21.906452629</c:v>
                </c:pt>
                <c:pt idx="867">
                  <c:v>22.025725511000001</c:v>
                </c:pt>
                <c:pt idx="868">
                  <c:v>21.620197713</c:v>
                </c:pt>
                <c:pt idx="869">
                  <c:v>22.248368224</c:v>
                </c:pt>
                <c:pt idx="870">
                  <c:v>22.502817038</c:v>
                </c:pt>
                <c:pt idx="871">
                  <c:v>23.258211957</c:v>
                </c:pt>
                <c:pt idx="872">
                  <c:v>23.138939075</c:v>
                </c:pt>
                <c:pt idx="873">
                  <c:v>24.538407554999999</c:v>
                </c:pt>
                <c:pt idx="874">
                  <c:v>24.132879757000001</c:v>
                </c:pt>
                <c:pt idx="875">
                  <c:v>24.196491959999999</c:v>
                </c:pt>
                <c:pt idx="876">
                  <c:v>24.148782808</c:v>
                </c:pt>
                <c:pt idx="877">
                  <c:v>23.536515347999998</c:v>
                </c:pt>
                <c:pt idx="878">
                  <c:v>22.88449026</c:v>
                </c:pt>
                <c:pt idx="879">
                  <c:v>22.701605175000001</c:v>
                </c:pt>
                <c:pt idx="880">
                  <c:v>23.377484838000001</c:v>
                </c:pt>
                <c:pt idx="881">
                  <c:v>24.252152638999998</c:v>
                </c:pt>
                <c:pt idx="882">
                  <c:v>24.172637384000002</c:v>
                </c:pt>
                <c:pt idx="883">
                  <c:v>24.085170604000002</c:v>
                </c:pt>
                <c:pt idx="884">
                  <c:v>23.830721788999998</c:v>
                </c:pt>
                <c:pt idx="885">
                  <c:v>23.759158060000001</c:v>
                </c:pt>
                <c:pt idx="886">
                  <c:v>24.805089933000001</c:v>
                </c:pt>
                <c:pt idx="887">
                  <c:v>24.764874158000001</c:v>
                </c:pt>
                <c:pt idx="888">
                  <c:v>24.531622664</c:v>
                </c:pt>
                <c:pt idx="889">
                  <c:v>24.113378605000001</c:v>
                </c:pt>
                <c:pt idx="890">
                  <c:v>24.129464915</c:v>
                </c:pt>
                <c:pt idx="891">
                  <c:v>23.743393477000001</c:v>
                </c:pt>
                <c:pt idx="892">
                  <c:v>23.164286318999999</c:v>
                </c:pt>
                <c:pt idx="893">
                  <c:v>23.011466374000001</c:v>
                </c:pt>
                <c:pt idx="894">
                  <c:v>23.542314602000001</c:v>
                </c:pt>
                <c:pt idx="895">
                  <c:v>23.574487221999998</c:v>
                </c:pt>
                <c:pt idx="896">
                  <c:v>23.075811613999999</c:v>
                </c:pt>
                <c:pt idx="897">
                  <c:v>23.188415783</c:v>
                </c:pt>
                <c:pt idx="898">
                  <c:v>23.920342886</c:v>
                </c:pt>
                <c:pt idx="899">
                  <c:v>23.759479787</c:v>
                </c:pt>
                <c:pt idx="900">
                  <c:v>25.440499175999999</c:v>
                </c:pt>
                <c:pt idx="901">
                  <c:v>25.802441149</c:v>
                </c:pt>
                <c:pt idx="902">
                  <c:v>26.180469432999999</c:v>
                </c:pt>
                <c:pt idx="903">
                  <c:v>25.7220096</c:v>
                </c:pt>
                <c:pt idx="904">
                  <c:v>26.542411406999999</c:v>
                </c:pt>
                <c:pt idx="905">
                  <c:v>26.437850392000001</c:v>
                </c:pt>
                <c:pt idx="906">
                  <c:v>26.019606333999999</c:v>
                </c:pt>
                <c:pt idx="907">
                  <c:v>25.319851850999999</c:v>
                </c:pt>
                <c:pt idx="908">
                  <c:v>25.528973879999999</c:v>
                </c:pt>
                <c:pt idx="909">
                  <c:v>25.175075062000001</c:v>
                </c:pt>
                <c:pt idx="910">
                  <c:v>26.309159912999998</c:v>
                </c:pt>
                <c:pt idx="911">
                  <c:v>26.317203067000001</c:v>
                </c:pt>
                <c:pt idx="912">
                  <c:v>26.663058731</c:v>
                </c:pt>
                <c:pt idx="913">
                  <c:v>26.140253657999999</c:v>
                </c:pt>
                <c:pt idx="914">
                  <c:v>26.437850392000001</c:v>
                </c:pt>
                <c:pt idx="915">
                  <c:v>26.502195631999999</c:v>
                </c:pt>
                <c:pt idx="916">
                  <c:v>27.137604875000001</c:v>
                </c:pt>
                <c:pt idx="917">
                  <c:v>27.137604875000001</c:v>
                </c:pt>
                <c:pt idx="918">
                  <c:v>27.869531977000001</c:v>
                </c:pt>
                <c:pt idx="919">
                  <c:v>27.708668878000001</c:v>
                </c:pt>
                <c:pt idx="920">
                  <c:v>28.344078119999999</c:v>
                </c:pt>
                <c:pt idx="921">
                  <c:v>27.789100427000001</c:v>
                </c:pt>
                <c:pt idx="922">
                  <c:v>26.663058731</c:v>
                </c:pt>
                <c:pt idx="923">
                  <c:v>27.419115299000001</c:v>
                </c:pt>
                <c:pt idx="924">
                  <c:v>27.330640593999998</c:v>
                </c:pt>
                <c:pt idx="925">
                  <c:v>27.250209044000002</c:v>
                </c:pt>
                <c:pt idx="926">
                  <c:v>26.952612309999999</c:v>
                </c:pt>
                <c:pt idx="927">
                  <c:v>27.250209044000002</c:v>
                </c:pt>
                <c:pt idx="928">
                  <c:v>27.306511129</c:v>
                </c:pt>
                <c:pt idx="929">
                  <c:v>26.783706056</c:v>
                </c:pt>
                <c:pt idx="930">
                  <c:v>26.180469432999999</c:v>
                </c:pt>
                <c:pt idx="931">
                  <c:v>25.778311683999998</c:v>
                </c:pt>
                <c:pt idx="932">
                  <c:v>25.545060190000001</c:v>
                </c:pt>
                <c:pt idx="933">
                  <c:v>25.697880134999998</c:v>
                </c:pt>
                <c:pt idx="934">
                  <c:v>24.821176243</c:v>
                </c:pt>
                <c:pt idx="935">
                  <c:v>25.255506611000001</c:v>
                </c:pt>
                <c:pt idx="936">
                  <c:v>24.933780412000001</c:v>
                </c:pt>
                <c:pt idx="937">
                  <c:v>25.939174783999999</c:v>
                </c:pt>
                <c:pt idx="938">
                  <c:v>25.939174783999999</c:v>
                </c:pt>
                <c:pt idx="939">
                  <c:v>26.582627182</c:v>
                </c:pt>
                <c:pt idx="940">
                  <c:v>26.100037882999999</c:v>
                </c:pt>
                <c:pt idx="941">
                  <c:v>25.577232810000002</c:v>
                </c:pt>
                <c:pt idx="942">
                  <c:v>25.126816131999998</c:v>
                </c:pt>
                <c:pt idx="943">
                  <c:v>24.941823567</c:v>
                </c:pt>
                <c:pt idx="944">
                  <c:v>24.397667858999998</c:v>
                </c:pt>
                <c:pt idx="945">
                  <c:v>23.837268697999999</c:v>
                </c:pt>
                <c:pt idx="946">
                  <c:v>23.64234725</c:v>
                </c:pt>
                <c:pt idx="947">
                  <c:v>24.097163961</c:v>
                </c:pt>
                <c:pt idx="948">
                  <c:v>24.194624685000001</c:v>
                </c:pt>
                <c:pt idx="949">
                  <c:v>24.032190145000001</c:v>
                </c:pt>
                <c:pt idx="950">
                  <c:v>24.982432201999998</c:v>
                </c:pt>
                <c:pt idx="951">
                  <c:v>25.136745014999999</c:v>
                </c:pt>
                <c:pt idx="952">
                  <c:v>25.583439998999999</c:v>
                </c:pt>
                <c:pt idx="953">
                  <c:v>25.908309077999998</c:v>
                </c:pt>
                <c:pt idx="954">
                  <c:v>25.843335263</c:v>
                </c:pt>
                <c:pt idx="955">
                  <c:v>25.737752812</c:v>
                </c:pt>
                <c:pt idx="956">
                  <c:v>26.314395428000001</c:v>
                </c:pt>
                <c:pt idx="957">
                  <c:v>26.395612697000001</c:v>
                </c:pt>
                <c:pt idx="958">
                  <c:v>26.355004062999999</c:v>
                </c:pt>
                <c:pt idx="959">
                  <c:v>25.786483174000001</c:v>
                </c:pt>
                <c:pt idx="960">
                  <c:v>25.096136380000001</c:v>
                </c:pt>
                <c:pt idx="961">
                  <c:v>25.356031644000002</c:v>
                </c:pt>
                <c:pt idx="962">
                  <c:v>25.559074817999999</c:v>
                </c:pt>
                <c:pt idx="963">
                  <c:v>26.436221331999999</c:v>
                </c:pt>
                <c:pt idx="964">
                  <c:v>26.086987071999999</c:v>
                </c:pt>
                <c:pt idx="965">
                  <c:v>26.249421611999999</c:v>
                </c:pt>
                <c:pt idx="966">
                  <c:v>25.908309077999998</c:v>
                </c:pt>
                <c:pt idx="967">
                  <c:v>25.989526347999998</c:v>
                </c:pt>
                <c:pt idx="968">
                  <c:v>26.070743618000002</c:v>
                </c:pt>
                <c:pt idx="969">
                  <c:v>25.356031644000002</c:v>
                </c:pt>
                <c:pt idx="970">
                  <c:v>25.900187351</c:v>
                </c:pt>
                <c:pt idx="971">
                  <c:v>26.387490970000002</c:v>
                </c:pt>
                <c:pt idx="972">
                  <c:v>26.273786792999999</c:v>
                </c:pt>
                <c:pt idx="973">
                  <c:v>25.989526347999998</c:v>
                </c:pt>
                <c:pt idx="974">
                  <c:v>26.249421611999999</c:v>
                </c:pt>
                <c:pt idx="975">
                  <c:v>26.639264507</c:v>
                </c:pt>
                <c:pt idx="976">
                  <c:v>26.842307682000001</c:v>
                </c:pt>
                <c:pt idx="977">
                  <c:v>27.313367846999999</c:v>
                </c:pt>
                <c:pt idx="978">
                  <c:v>27.126568125999999</c:v>
                </c:pt>
                <c:pt idx="979">
                  <c:v>26.988498766999999</c:v>
                </c:pt>
                <c:pt idx="980">
                  <c:v>26.939768404999999</c:v>
                </c:pt>
                <c:pt idx="981">
                  <c:v>26.687994869000001</c:v>
                </c:pt>
                <c:pt idx="982">
                  <c:v>26.436221331999999</c:v>
                </c:pt>
                <c:pt idx="983">
                  <c:v>25.485979274999998</c:v>
                </c:pt>
                <c:pt idx="984">
                  <c:v>25.664657268999999</c:v>
                </c:pt>
                <c:pt idx="985">
                  <c:v>26.111352253</c:v>
                </c:pt>
                <c:pt idx="986">
                  <c:v>26.143839160999999</c:v>
                </c:pt>
                <c:pt idx="987">
                  <c:v>26.403734424</c:v>
                </c:pt>
                <c:pt idx="988">
                  <c:v>26.704238322999998</c:v>
                </c:pt>
                <c:pt idx="989">
                  <c:v>26.801699047</c:v>
                </c:pt>
                <c:pt idx="990">
                  <c:v>27.077837764000002</c:v>
                </c:pt>
                <c:pt idx="991">
                  <c:v>26.915403223999999</c:v>
                </c:pt>
                <c:pt idx="992">
                  <c:v>26.996620493999998</c:v>
                </c:pt>
                <c:pt idx="993">
                  <c:v>27.126568125999999</c:v>
                </c:pt>
                <c:pt idx="994">
                  <c:v>27.898132188999998</c:v>
                </c:pt>
                <c:pt idx="995">
                  <c:v>27.857523555</c:v>
                </c:pt>
                <c:pt idx="996">
                  <c:v>28.141783999000001</c:v>
                </c:pt>
                <c:pt idx="997">
                  <c:v>28.101175363999999</c:v>
                </c:pt>
                <c:pt idx="998">
                  <c:v>28.287975084999999</c:v>
                </c:pt>
                <c:pt idx="999">
                  <c:v>27.825036647000001</c:v>
                </c:pt>
                <c:pt idx="1000">
                  <c:v>27.451437205000001</c:v>
                </c:pt>
                <c:pt idx="1001">
                  <c:v>27.703210742</c:v>
                </c:pt>
                <c:pt idx="1002">
                  <c:v>28.336705447</c:v>
                </c:pt>
                <c:pt idx="1003">
                  <c:v>28.239244722999999</c:v>
                </c:pt>
                <c:pt idx="1004">
                  <c:v>28.426044442999999</c:v>
                </c:pt>
                <c:pt idx="1005">
                  <c:v>27.813414174999998</c:v>
                </c:pt>
                <c:pt idx="1006">
                  <c:v>27.903266615</c:v>
                </c:pt>
                <c:pt idx="1007">
                  <c:v>28.140150318</c:v>
                </c:pt>
                <c:pt idx="1008">
                  <c:v>28.172823933</c:v>
                </c:pt>
                <c:pt idx="1009">
                  <c:v>28.311686793</c:v>
                </c:pt>
                <c:pt idx="1010">
                  <c:v>28.956990676</c:v>
                </c:pt>
                <c:pt idx="1011">
                  <c:v>29.112190343999998</c:v>
                </c:pt>
                <c:pt idx="1012">
                  <c:v>29.259221608000001</c:v>
                </c:pt>
                <c:pt idx="1013">
                  <c:v>29.528778926000001</c:v>
                </c:pt>
                <c:pt idx="1014">
                  <c:v>29.896357086999998</c:v>
                </c:pt>
                <c:pt idx="1015">
                  <c:v>29.732989015000001</c:v>
                </c:pt>
                <c:pt idx="1016">
                  <c:v>30.517155759000001</c:v>
                </c:pt>
                <c:pt idx="1017">
                  <c:v>29.814673051</c:v>
                </c:pt>
                <c:pt idx="1018">
                  <c:v>29.978041123000001</c:v>
                </c:pt>
                <c:pt idx="1019">
                  <c:v>30.22309323</c:v>
                </c:pt>
                <c:pt idx="1020">
                  <c:v>29.814673051</c:v>
                </c:pt>
                <c:pt idx="1021">
                  <c:v>29.978041123000001</c:v>
                </c:pt>
                <c:pt idx="1022">
                  <c:v>29.365410855</c:v>
                </c:pt>
                <c:pt idx="1023">
                  <c:v>27.968613843</c:v>
                </c:pt>
                <c:pt idx="1024">
                  <c:v>29.455263294000002</c:v>
                </c:pt>
                <c:pt idx="1025">
                  <c:v>28.622086128999999</c:v>
                </c:pt>
                <c:pt idx="1026">
                  <c:v>29.038674711999999</c:v>
                </c:pt>
                <c:pt idx="1027">
                  <c:v>29.161200765</c:v>
                </c:pt>
                <c:pt idx="1028">
                  <c:v>29.732989015000001</c:v>
                </c:pt>
                <c:pt idx="1029">
                  <c:v>29.447094889999999</c:v>
                </c:pt>
                <c:pt idx="1030">
                  <c:v>30.288440459</c:v>
                </c:pt>
                <c:pt idx="1031">
                  <c:v>30.557997777000001</c:v>
                </c:pt>
                <c:pt idx="1032">
                  <c:v>30.713197444999999</c:v>
                </c:pt>
                <c:pt idx="1033">
                  <c:v>30.100567175999998</c:v>
                </c:pt>
                <c:pt idx="1034">
                  <c:v>30.329282477</c:v>
                </c:pt>
                <c:pt idx="1035">
                  <c:v>30.533492566</c:v>
                </c:pt>
                <c:pt idx="1036">
                  <c:v>31.366669731000002</c:v>
                </c:pt>
                <c:pt idx="1037">
                  <c:v>31.203301659000001</c:v>
                </c:pt>
                <c:pt idx="1038">
                  <c:v>31.448353766</c:v>
                </c:pt>
                <c:pt idx="1039">
                  <c:v>31.734247890999999</c:v>
                </c:pt>
                <c:pt idx="1040">
                  <c:v>31.979299998999998</c:v>
                </c:pt>
                <c:pt idx="1041">
                  <c:v>32.224352105999998</c:v>
                </c:pt>
                <c:pt idx="1042">
                  <c:v>31.407511749000001</c:v>
                </c:pt>
                <c:pt idx="1043">
                  <c:v>31.775089908999998</c:v>
                </c:pt>
                <c:pt idx="1044">
                  <c:v>31.693405874</c:v>
                </c:pt>
                <c:pt idx="1045">
                  <c:v>32.502077827999997</c:v>
                </c:pt>
                <c:pt idx="1046">
                  <c:v>32.191678492000001</c:v>
                </c:pt>
                <c:pt idx="1047">
                  <c:v>32.101826052</c:v>
                </c:pt>
                <c:pt idx="1048">
                  <c:v>31.366669731000002</c:v>
                </c:pt>
                <c:pt idx="1049">
                  <c:v>31.366669731000002</c:v>
                </c:pt>
                <c:pt idx="1050">
                  <c:v>30.705029041</c:v>
                </c:pt>
                <c:pt idx="1051">
                  <c:v>30.705029041</c:v>
                </c:pt>
                <c:pt idx="1052">
                  <c:v>30.843891901999999</c:v>
                </c:pt>
                <c:pt idx="1053">
                  <c:v>30.876565515999999</c:v>
                </c:pt>
                <c:pt idx="1054">
                  <c:v>30.958249552000002</c:v>
                </c:pt>
                <c:pt idx="1055">
                  <c:v>31.039933588</c:v>
                </c:pt>
                <c:pt idx="1056">
                  <c:v>30.925575938000001</c:v>
                </c:pt>
                <c:pt idx="1057">
                  <c:v>30.116903984</c:v>
                </c:pt>
                <c:pt idx="1058">
                  <c:v>29.88002028</c:v>
                </c:pt>
                <c:pt idx="1059">
                  <c:v>28.910849748</c:v>
                </c:pt>
                <c:pt idx="1060">
                  <c:v>29.847167041999999</c:v>
                </c:pt>
                <c:pt idx="1061">
                  <c:v>30.142846187</c:v>
                </c:pt>
                <c:pt idx="1062">
                  <c:v>30.183912735</c:v>
                </c:pt>
                <c:pt idx="1063">
                  <c:v>30.224979283</c:v>
                </c:pt>
                <c:pt idx="1064">
                  <c:v>30.134632877000001</c:v>
                </c:pt>
                <c:pt idx="1065">
                  <c:v>30.652071380999999</c:v>
                </c:pt>
                <c:pt idx="1066">
                  <c:v>30.389245473999999</c:v>
                </c:pt>
                <c:pt idx="1067">
                  <c:v>30.799910954000001</c:v>
                </c:pt>
                <c:pt idx="1068">
                  <c:v>30.512445117999999</c:v>
                </c:pt>
                <c:pt idx="1069">
                  <c:v>30.348178925999999</c:v>
                </c:pt>
                <c:pt idx="1070">
                  <c:v>30.249619210999999</c:v>
                </c:pt>
                <c:pt idx="1071">
                  <c:v>29.863593660999999</c:v>
                </c:pt>
                <c:pt idx="1072">
                  <c:v>29.814313803000001</c:v>
                </c:pt>
                <c:pt idx="1073">
                  <c:v>29.296875299</c:v>
                </c:pt>
                <c:pt idx="1074">
                  <c:v>29.362581775999999</c:v>
                </c:pt>
                <c:pt idx="1075">
                  <c:v>30.019646543</c:v>
                </c:pt>
                <c:pt idx="1076">
                  <c:v>29.88002028</c:v>
                </c:pt>
                <c:pt idx="1077">
                  <c:v>29.116182488</c:v>
                </c:pt>
                <c:pt idx="1078">
                  <c:v>28.196291813999999</c:v>
                </c:pt>
                <c:pt idx="1079">
                  <c:v>28.541250817000002</c:v>
                </c:pt>
                <c:pt idx="1080">
                  <c:v>27.843119502</c:v>
                </c:pt>
                <c:pt idx="1081">
                  <c:v>28.015599002999998</c:v>
                </c:pt>
                <c:pt idx="1082">
                  <c:v>28.426264483000001</c:v>
                </c:pt>
                <c:pt idx="1083">
                  <c:v>28.064878861</c:v>
                </c:pt>
                <c:pt idx="1084">
                  <c:v>28.171651885999999</c:v>
                </c:pt>
                <c:pt idx="1085">
                  <c:v>28.007385694</c:v>
                </c:pt>
                <c:pt idx="1086">
                  <c:v>27.958105836000001</c:v>
                </c:pt>
                <c:pt idx="1087">
                  <c:v>26.528989968000001</c:v>
                </c:pt>
                <c:pt idx="1088">
                  <c:v>25.88835182</c:v>
                </c:pt>
                <c:pt idx="1089">
                  <c:v>26.069044631000001</c:v>
                </c:pt>
                <c:pt idx="1090">
                  <c:v>26.479710110999999</c:v>
                </c:pt>
                <c:pt idx="1091">
                  <c:v>26.808242494000002</c:v>
                </c:pt>
                <c:pt idx="1092">
                  <c:v>27.399600784</c:v>
                </c:pt>
                <c:pt idx="1093">
                  <c:v>27.760986406000001</c:v>
                </c:pt>
                <c:pt idx="1094">
                  <c:v>28.130585337999999</c:v>
                </c:pt>
                <c:pt idx="1095">
                  <c:v>28.491970959</c:v>
                </c:pt>
                <c:pt idx="1096">
                  <c:v>28.212718432999999</c:v>
                </c:pt>
                <c:pt idx="1097">
                  <c:v>28.459117720999998</c:v>
                </c:pt>
                <c:pt idx="1098">
                  <c:v>28.081305480000001</c:v>
                </c:pt>
                <c:pt idx="1099">
                  <c:v>27.875972740000002</c:v>
                </c:pt>
                <c:pt idx="1100">
                  <c:v>28.237358361999998</c:v>
                </c:pt>
                <c:pt idx="1101">
                  <c:v>28.426264483000001</c:v>
                </c:pt>
                <c:pt idx="1102">
                  <c:v>28.68909039</c:v>
                </c:pt>
                <c:pt idx="1103">
                  <c:v>28.845143272000001</c:v>
                </c:pt>
                <c:pt idx="1104">
                  <c:v>28.869783201000001</c:v>
                </c:pt>
                <c:pt idx="1105">
                  <c:v>28.910849748</c:v>
                </c:pt>
                <c:pt idx="1106">
                  <c:v>29.411861633000001</c:v>
                </c:pt>
                <c:pt idx="1107">
                  <c:v>29.321515227999999</c:v>
                </c:pt>
                <c:pt idx="1108">
                  <c:v>29.978579995</c:v>
                </c:pt>
                <c:pt idx="1109">
                  <c:v>30.389245473999999</c:v>
                </c:pt>
                <c:pt idx="1110">
                  <c:v>30.430312021999999</c:v>
                </c:pt>
                <c:pt idx="1111">
                  <c:v>30.438525332000001</c:v>
                </c:pt>
                <c:pt idx="1112">
                  <c:v>30.200339354</c:v>
                </c:pt>
                <c:pt idx="1113">
                  <c:v>30.561724976000001</c:v>
                </c:pt>
                <c:pt idx="1114">
                  <c:v>30.512445117999999</c:v>
                </c:pt>
                <c:pt idx="1115">
                  <c:v>30.405672093</c:v>
                </c:pt>
                <c:pt idx="1116">
                  <c:v>29.756820636</c:v>
                </c:pt>
                <c:pt idx="1117">
                  <c:v>29.765033945999999</c:v>
                </c:pt>
                <c:pt idx="1118">
                  <c:v>29.420074942999999</c:v>
                </c:pt>
                <c:pt idx="1119">
                  <c:v>29.641834301999999</c:v>
                </c:pt>
                <c:pt idx="1120">
                  <c:v>28.910849748</c:v>
                </c:pt>
                <c:pt idx="1121">
                  <c:v>28.335918076999999</c:v>
                </c:pt>
                <c:pt idx="1122">
                  <c:v>28.664450461000001</c:v>
                </c:pt>
                <c:pt idx="1123">
                  <c:v>28.582317365000002</c:v>
                </c:pt>
                <c:pt idx="1124">
                  <c:v>29.066902631000001</c:v>
                </c:pt>
                <c:pt idx="1125">
                  <c:v>29.362581775999999</c:v>
                </c:pt>
                <c:pt idx="1126">
                  <c:v>29.576127825</c:v>
                </c:pt>
                <c:pt idx="1127">
                  <c:v>29.633620992000001</c:v>
                </c:pt>
                <c:pt idx="1128">
                  <c:v>29.403648323999999</c:v>
                </c:pt>
                <c:pt idx="1129">
                  <c:v>29.411861633000001</c:v>
                </c:pt>
                <c:pt idx="1130">
                  <c:v>28.935489677</c:v>
                </c:pt>
                <c:pt idx="1131">
                  <c:v>28.245571672000001</c:v>
                </c:pt>
                <c:pt idx="1132">
                  <c:v>28.081305480000001</c:v>
                </c:pt>
                <c:pt idx="1133">
                  <c:v>28.130585337999999</c:v>
                </c:pt>
                <c:pt idx="1134">
                  <c:v>27.596720214000001</c:v>
                </c:pt>
                <c:pt idx="1135">
                  <c:v>27.062855090999999</c:v>
                </c:pt>
                <c:pt idx="1136">
                  <c:v>27.555653666000001</c:v>
                </c:pt>
                <c:pt idx="1137">
                  <c:v>28.171651885999999</c:v>
                </c:pt>
                <c:pt idx="1138">
                  <c:v>27.810266263999999</c:v>
                </c:pt>
                <c:pt idx="1139">
                  <c:v>28.135730463000002</c:v>
                </c:pt>
                <c:pt idx="1140">
                  <c:v>27.564740639</c:v>
                </c:pt>
                <c:pt idx="1141">
                  <c:v>26.563439642999999</c:v>
                </c:pt>
                <c:pt idx="1142">
                  <c:v>26.803420874</c:v>
                </c:pt>
                <c:pt idx="1143">
                  <c:v>27.324759408999999</c:v>
                </c:pt>
                <c:pt idx="1144">
                  <c:v>27.142704682000002</c:v>
                </c:pt>
                <c:pt idx="1145">
                  <c:v>26.066926753000001</c:v>
                </c:pt>
                <c:pt idx="1146">
                  <c:v>25.189753979999999</c:v>
                </c:pt>
                <c:pt idx="1147">
                  <c:v>24.999424038000001</c:v>
                </c:pt>
                <c:pt idx="1148">
                  <c:v>24.668415445000001</c:v>
                </c:pt>
                <c:pt idx="1149">
                  <c:v>24.618764156000001</c:v>
                </c:pt>
                <c:pt idx="1150">
                  <c:v>24.949772749000001</c:v>
                </c:pt>
                <c:pt idx="1151">
                  <c:v>24.511186363</c:v>
                </c:pt>
                <c:pt idx="1152">
                  <c:v>24.742892378000001</c:v>
                </c:pt>
                <c:pt idx="1153">
                  <c:v>24.825644527000001</c:v>
                </c:pt>
                <c:pt idx="1154">
                  <c:v>24.900121460000001</c:v>
                </c:pt>
                <c:pt idx="1155">
                  <c:v>24.701516303999998</c:v>
                </c:pt>
                <c:pt idx="1156">
                  <c:v>24.180177769</c:v>
                </c:pt>
                <c:pt idx="1157">
                  <c:v>23.625738374000001</c:v>
                </c:pt>
                <c:pt idx="1158">
                  <c:v>22.698914311999999</c:v>
                </c:pt>
                <c:pt idx="1159">
                  <c:v>22.823042534999999</c:v>
                </c:pt>
                <c:pt idx="1160">
                  <c:v>22.631322309000002</c:v>
                </c:pt>
                <c:pt idx="1161">
                  <c:v>22.131182589000002</c:v>
                </c:pt>
                <c:pt idx="1162">
                  <c:v>22.547965689000002</c:v>
                </c:pt>
                <c:pt idx="1163">
                  <c:v>23.181476</c:v>
                </c:pt>
                <c:pt idx="1164">
                  <c:v>23.506566818</c:v>
                </c:pt>
                <c:pt idx="1165">
                  <c:v>24.673559496999999</c:v>
                </c:pt>
                <c:pt idx="1166">
                  <c:v>23.881671608000001</c:v>
                </c:pt>
                <c:pt idx="1167">
                  <c:v>24.256776396999999</c:v>
                </c:pt>
                <c:pt idx="1168">
                  <c:v>24.381811327000001</c:v>
                </c:pt>
                <c:pt idx="1169">
                  <c:v>24.606874201</c:v>
                </c:pt>
                <c:pt idx="1170">
                  <c:v>24.723573469000002</c:v>
                </c:pt>
                <c:pt idx="1171">
                  <c:v>24.631881187000001</c:v>
                </c:pt>
                <c:pt idx="1172">
                  <c:v>24.923629356999999</c:v>
                </c:pt>
                <c:pt idx="1173">
                  <c:v>24.690230821</c:v>
                </c:pt>
                <c:pt idx="1174">
                  <c:v>24.215098087000001</c:v>
                </c:pt>
                <c:pt idx="1175">
                  <c:v>24.173419778</c:v>
                </c:pt>
                <c:pt idx="1176">
                  <c:v>24.715237807000001</c:v>
                </c:pt>
                <c:pt idx="1177">
                  <c:v>24.606874201</c:v>
                </c:pt>
                <c:pt idx="1178">
                  <c:v>24.581867214999999</c:v>
                </c:pt>
                <c:pt idx="1179">
                  <c:v>24.506846256999999</c:v>
                </c:pt>
                <c:pt idx="1180">
                  <c:v>24.265112059</c:v>
                </c:pt>
                <c:pt idx="1181">
                  <c:v>23.756636678</c:v>
                </c:pt>
                <c:pt idx="1182">
                  <c:v>22.914734816999999</c:v>
                </c:pt>
                <c:pt idx="1183">
                  <c:v>23.26483262</c:v>
                </c:pt>
                <c:pt idx="1184">
                  <c:v>22.856385183</c:v>
                </c:pt>
                <c:pt idx="1185">
                  <c:v>22.364581125000001</c:v>
                </c:pt>
                <c:pt idx="1186">
                  <c:v>22.389588110999998</c:v>
                </c:pt>
                <c:pt idx="1187">
                  <c:v>22.047825970000002</c:v>
                </c:pt>
                <c:pt idx="1188">
                  <c:v>22.314567152999999</c:v>
                </c:pt>
                <c:pt idx="1189">
                  <c:v>22.122846927000001</c:v>
                </c:pt>
                <c:pt idx="1190">
                  <c:v>22.547965689000002</c:v>
                </c:pt>
                <c:pt idx="1191">
                  <c:v>22.839713859</c:v>
                </c:pt>
                <c:pt idx="1192">
                  <c:v>22.989755774999999</c:v>
                </c:pt>
                <c:pt idx="1193">
                  <c:v>22.698007605000001</c:v>
                </c:pt>
                <c:pt idx="1194">
                  <c:v>22.756357239</c:v>
                </c:pt>
                <c:pt idx="1195">
                  <c:v>22.756357239</c:v>
                </c:pt>
                <c:pt idx="1196">
                  <c:v>22.597979661</c:v>
                </c:pt>
                <c:pt idx="1197">
                  <c:v>22.372916787000001</c:v>
                </c:pt>
                <c:pt idx="1198">
                  <c:v>22.464609069000002</c:v>
                </c:pt>
                <c:pt idx="1199">
                  <c:v>23.048105409000001</c:v>
                </c:pt>
                <c:pt idx="1200">
                  <c:v>22.923070479</c:v>
                </c:pt>
                <c:pt idx="1201">
                  <c:v>23.323182253999999</c:v>
                </c:pt>
                <c:pt idx="1202">
                  <c:v>23.164804675999999</c:v>
                </c:pt>
                <c:pt idx="1203">
                  <c:v>23.256496958</c:v>
                </c:pt>
                <c:pt idx="1204">
                  <c:v>23.323182253999999</c:v>
                </c:pt>
                <c:pt idx="1205">
                  <c:v>23.173140338</c:v>
                </c:pt>
                <c:pt idx="1206">
                  <c:v>23.123126366000001</c:v>
                </c:pt>
                <c:pt idx="1207">
                  <c:v>23.214818648000001</c:v>
                </c:pt>
                <c:pt idx="1208">
                  <c:v>23.878099181</c:v>
                </c:pt>
                <c:pt idx="1209">
                  <c:v>24.415440371999999</c:v>
                </c:pt>
                <c:pt idx="1210">
                  <c:v>24.633735230999999</c:v>
                </c:pt>
                <c:pt idx="1211">
                  <c:v>24.709298835999999</c:v>
                </c:pt>
                <c:pt idx="1212">
                  <c:v>24.423836328</c:v>
                </c:pt>
                <c:pt idx="1213">
                  <c:v>24.20554147</c:v>
                </c:pt>
                <c:pt idx="1214">
                  <c:v>23.852911313</c:v>
                </c:pt>
                <c:pt idx="1215">
                  <c:v>23.088879306999999</c:v>
                </c:pt>
                <c:pt idx="1216">
                  <c:v>23.114067174999999</c:v>
                </c:pt>
                <c:pt idx="1217">
                  <c:v>23.223214604999999</c:v>
                </c:pt>
                <c:pt idx="1218">
                  <c:v>23.181234824000001</c:v>
                </c:pt>
                <c:pt idx="1219">
                  <c:v>23.760555795999998</c:v>
                </c:pt>
                <c:pt idx="1220">
                  <c:v>23.240006517000001</c:v>
                </c:pt>
                <c:pt idx="1221">
                  <c:v>22.484370467000002</c:v>
                </c:pt>
                <c:pt idx="1222">
                  <c:v>22.484370467000002</c:v>
                </c:pt>
                <c:pt idx="1223">
                  <c:v>22.383618992999999</c:v>
                </c:pt>
                <c:pt idx="1224">
                  <c:v>21.947029275999999</c:v>
                </c:pt>
                <c:pt idx="1225">
                  <c:v>21.896653538999999</c:v>
                </c:pt>
                <c:pt idx="1226">
                  <c:v>21.577607207</c:v>
                </c:pt>
                <c:pt idx="1227">
                  <c:v>22.299659431999999</c:v>
                </c:pt>
                <c:pt idx="1228">
                  <c:v>21.367708304000001</c:v>
                </c:pt>
                <c:pt idx="1229">
                  <c:v>21.879861627</c:v>
                </c:pt>
                <c:pt idx="1230">
                  <c:v>22.694269370000001</c:v>
                </c:pt>
                <c:pt idx="1231">
                  <c:v>23.172838867999999</c:v>
                </c:pt>
                <c:pt idx="1232">
                  <c:v>24.180353601</c:v>
                </c:pt>
                <c:pt idx="1233">
                  <c:v>24.423836328</c:v>
                </c:pt>
                <c:pt idx="1234">
                  <c:v>23.365945858</c:v>
                </c:pt>
                <c:pt idx="1235">
                  <c:v>23.172838867999999</c:v>
                </c:pt>
                <c:pt idx="1236">
                  <c:v>23.105671219000001</c:v>
                </c:pt>
                <c:pt idx="1237">
                  <c:v>23.760555795999998</c:v>
                </c:pt>
                <c:pt idx="1238">
                  <c:v>22.543142158999999</c:v>
                </c:pt>
                <c:pt idx="1239">
                  <c:v>22.207303915000001</c:v>
                </c:pt>
                <c:pt idx="1240">
                  <c:v>22.131740310000001</c:v>
                </c:pt>
                <c:pt idx="1241">
                  <c:v>22.198907959</c:v>
                </c:pt>
                <c:pt idx="1242">
                  <c:v>22.753041062000001</c:v>
                </c:pt>
                <c:pt idx="1243">
                  <c:v>22.123344354</c:v>
                </c:pt>
                <c:pt idx="1244">
                  <c:v>21.812693977999999</c:v>
                </c:pt>
                <c:pt idx="1245">
                  <c:v>22.501162379</c:v>
                </c:pt>
                <c:pt idx="1246">
                  <c:v>22.081364572999998</c:v>
                </c:pt>
                <c:pt idx="1247">
                  <c:v>22.249283695999999</c:v>
                </c:pt>
                <c:pt idx="1248">
                  <c:v>22.417202818</c:v>
                </c:pt>
                <c:pt idx="1249">
                  <c:v>23.088879306999999</c:v>
                </c:pt>
                <c:pt idx="1250">
                  <c:v>22.912564228000001</c:v>
                </c:pt>
                <c:pt idx="1251">
                  <c:v>23.088879306999999</c:v>
                </c:pt>
                <c:pt idx="1252">
                  <c:v>22.988127833</c:v>
                </c:pt>
                <c:pt idx="1253">
                  <c:v>22.652289588999999</c:v>
                </c:pt>
                <c:pt idx="1254">
                  <c:v>21.711942504</c:v>
                </c:pt>
                <c:pt idx="1255">
                  <c:v>21.241768961999998</c:v>
                </c:pt>
                <c:pt idx="1256">
                  <c:v>21.829485890000001</c:v>
                </c:pt>
                <c:pt idx="1257">
                  <c:v>21.703546547999998</c:v>
                </c:pt>
                <c:pt idx="1258">
                  <c:v>21.586003163000001</c:v>
                </c:pt>
                <c:pt idx="1259">
                  <c:v>22.198907959</c:v>
                </c:pt>
                <c:pt idx="1260">
                  <c:v>22.072968617000001</c:v>
                </c:pt>
                <c:pt idx="1261">
                  <c:v>22.165324133999999</c:v>
                </c:pt>
                <c:pt idx="1262">
                  <c:v>21.22497705</c:v>
                </c:pt>
                <c:pt idx="1263">
                  <c:v>20.981494323</c:v>
                </c:pt>
                <c:pt idx="1264">
                  <c:v>20.284629965000001</c:v>
                </c:pt>
                <c:pt idx="1265">
                  <c:v>20.326609745999999</c:v>
                </c:pt>
                <c:pt idx="1266">
                  <c:v>20.628864166</c:v>
                </c:pt>
                <c:pt idx="1267">
                  <c:v>21.703546547999998</c:v>
                </c:pt>
                <c:pt idx="1268">
                  <c:v>21.989009056</c:v>
                </c:pt>
                <c:pt idx="1269">
                  <c:v>22.047780749000001</c:v>
                </c:pt>
                <c:pt idx="1270">
                  <c:v>21.703546547999998</c:v>
                </c:pt>
                <c:pt idx="1271">
                  <c:v>22.240887739000001</c:v>
                </c:pt>
                <c:pt idx="1272">
                  <c:v>22.789524439000001</c:v>
                </c:pt>
                <c:pt idx="1273">
                  <c:v>23.211552669</c:v>
                </c:pt>
                <c:pt idx="1274">
                  <c:v>23.000538553999998</c:v>
                </c:pt>
                <c:pt idx="1275">
                  <c:v>23.236874362999998</c:v>
                </c:pt>
                <c:pt idx="1276">
                  <c:v>22.890811213999999</c:v>
                </c:pt>
                <c:pt idx="1277">
                  <c:v>22.899251779</c:v>
                </c:pt>
                <c:pt idx="1278">
                  <c:v>22.553188630000001</c:v>
                </c:pt>
                <c:pt idx="1279">
                  <c:v>21.818859508999999</c:v>
                </c:pt>
                <c:pt idx="1280">
                  <c:v>21.439034102000001</c:v>
                </c:pt>
                <c:pt idx="1281">
                  <c:v>21.481236925000001</c:v>
                </c:pt>
                <c:pt idx="1282">
                  <c:v>21.861062331999999</c:v>
                </c:pt>
                <c:pt idx="1283">
                  <c:v>21.692251039999999</c:v>
                </c:pt>
                <c:pt idx="1284">
                  <c:v>21.152054905</c:v>
                </c:pt>
                <c:pt idx="1285">
                  <c:v>20.805991756000001</c:v>
                </c:pt>
                <c:pt idx="1286">
                  <c:v>21.303985067999999</c:v>
                </c:pt>
                <c:pt idx="1287">
                  <c:v>20.974803047999998</c:v>
                </c:pt>
                <c:pt idx="1288">
                  <c:v>20.763788933000001</c:v>
                </c:pt>
                <c:pt idx="1289">
                  <c:v>20.848194579000001</c:v>
                </c:pt>
                <c:pt idx="1290">
                  <c:v>20.755348369</c:v>
                </c:pt>
                <c:pt idx="1291">
                  <c:v>21.320866197000001</c:v>
                </c:pt>
                <c:pt idx="1292">
                  <c:v>21.439034102000001</c:v>
                </c:pt>
                <c:pt idx="1293">
                  <c:v>21.692251039999999</c:v>
                </c:pt>
                <c:pt idx="1294">
                  <c:v>21.827300074</c:v>
                </c:pt>
                <c:pt idx="1295">
                  <c:v>21.396831279000001</c:v>
                </c:pt>
                <c:pt idx="1296">
                  <c:v>21.101411517999999</c:v>
                </c:pt>
                <c:pt idx="1297">
                  <c:v>21.439034102000001</c:v>
                </c:pt>
                <c:pt idx="1298">
                  <c:v>21.692251039999999</c:v>
                </c:pt>
                <c:pt idx="1299">
                  <c:v>21.869502897</c:v>
                </c:pt>
                <c:pt idx="1300">
                  <c:v>21.801978380000001</c:v>
                </c:pt>
                <c:pt idx="1301">
                  <c:v>21.413712407999999</c:v>
                </c:pt>
                <c:pt idx="1302">
                  <c:v>21.396831279000001</c:v>
                </c:pt>
                <c:pt idx="1303">
                  <c:v>21.894824590999999</c:v>
                </c:pt>
                <c:pt idx="1304">
                  <c:v>21.582523699999999</c:v>
                </c:pt>
                <c:pt idx="1305">
                  <c:v>21.751334992</c:v>
                </c:pt>
                <c:pt idx="1306">
                  <c:v>21.878933751000002</c:v>
                </c:pt>
                <c:pt idx="1307">
                  <c:v>21.904453501999999</c:v>
                </c:pt>
                <c:pt idx="1308">
                  <c:v>22.159651018999998</c:v>
                </c:pt>
                <c:pt idx="1309">
                  <c:v>22.678552635999999</c:v>
                </c:pt>
                <c:pt idx="1310">
                  <c:v>22.942256736000001</c:v>
                </c:pt>
                <c:pt idx="1311">
                  <c:v>23.214467419999998</c:v>
                </c:pt>
                <c:pt idx="1312">
                  <c:v>22.967776487999998</c:v>
                </c:pt>
                <c:pt idx="1313">
                  <c:v>22.882710649</c:v>
                </c:pt>
                <c:pt idx="1314">
                  <c:v>23.154921333000001</c:v>
                </c:pt>
                <c:pt idx="1315">
                  <c:v>23.06134891</c:v>
                </c:pt>
                <c:pt idx="1316">
                  <c:v>22.738098723</c:v>
                </c:pt>
                <c:pt idx="1317">
                  <c:v>22.95076332</c:v>
                </c:pt>
                <c:pt idx="1318">
                  <c:v>23.095375246</c:v>
                </c:pt>
                <c:pt idx="1319">
                  <c:v>23.733369036999999</c:v>
                </c:pt>
                <c:pt idx="1320">
                  <c:v>23.231480588</c:v>
                </c:pt>
                <c:pt idx="1321">
                  <c:v>23.435638601000001</c:v>
                </c:pt>
                <c:pt idx="1322">
                  <c:v>23.350572762999999</c:v>
                </c:pt>
                <c:pt idx="1323">
                  <c:v>23.580250527</c:v>
                </c:pt>
                <c:pt idx="1324">
                  <c:v>23.222974004000001</c:v>
                </c:pt>
                <c:pt idx="1325">
                  <c:v>23.197454253</c:v>
                </c:pt>
                <c:pt idx="1326">
                  <c:v>23.010309407000001</c:v>
                </c:pt>
                <c:pt idx="1327">
                  <c:v>22.967776487999998</c:v>
                </c:pt>
                <c:pt idx="1328">
                  <c:v>22.823164561999999</c:v>
                </c:pt>
                <c:pt idx="1329">
                  <c:v>22.857190896999999</c:v>
                </c:pt>
                <c:pt idx="1330">
                  <c:v>22.687059219999998</c:v>
                </c:pt>
                <c:pt idx="1331">
                  <c:v>23.044335743000001</c:v>
                </c:pt>
                <c:pt idx="1332">
                  <c:v>23.512197856</c:v>
                </c:pt>
                <c:pt idx="1333">
                  <c:v>23.648303198000001</c:v>
                </c:pt>
                <c:pt idx="1334">
                  <c:v>23.843954627999999</c:v>
                </c:pt>
                <c:pt idx="1335">
                  <c:v>23.495184688999998</c:v>
                </c:pt>
                <c:pt idx="1336">
                  <c:v>23.154921333000001</c:v>
                </c:pt>
                <c:pt idx="1337">
                  <c:v>22.933750152000002</c:v>
                </c:pt>
                <c:pt idx="1338">
                  <c:v>22.270236609000001</c:v>
                </c:pt>
                <c:pt idx="1339">
                  <c:v>22.346795864000001</c:v>
                </c:pt>
                <c:pt idx="1340">
                  <c:v>22.457381455</c:v>
                </c:pt>
                <c:pt idx="1341">
                  <c:v>22.755111890999999</c:v>
                </c:pt>
                <c:pt idx="1342">
                  <c:v>22.942256736000001</c:v>
                </c:pt>
                <c:pt idx="1343">
                  <c:v>23.231480588</c:v>
                </c:pt>
                <c:pt idx="1344">
                  <c:v>23.180441084999998</c:v>
                </c:pt>
                <c:pt idx="1345">
                  <c:v>23.282520090999999</c:v>
                </c:pt>
                <c:pt idx="1346">
                  <c:v>23.308039843</c:v>
                </c:pt>
                <c:pt idx="1347">
                  <c:v>23.622783447</c:v>
                </c:pt>
                <c:pt idx="1348">
                  <c:v>24.422402332000001</c:v>
                </c:pt>
                <c:pt idx="1349">
                  <c:v>24.133178480000002</c:v>
                </c:pt>
                <c:pt idx="1350">
                  <c:v>24.328829909</c:v>
                </c:pt>
                <c:pt idx="1351">
                  <c:v>24.311816741000001</c:v>
                </c:pt>
                <c:pt idx="1352">
                  <c:v>24.065125809000001</c:v>
                </c:pt>
                <c:pt idx="1353">
                  <c:v>24.584027425999999</c:v>
                </c:pt>
                <c:pt idx="1354">
                  <c:v>24.635066929000001</c:v>
                </c:pt>
                <c:pt idx="1355">
                  <c:v>24.737145936000001</c:v>
                </c:pt>
                <c:pt idx="1356">
                  <c:v>24.28629699</c:v>
                </c:pt>
                <c:pt idx="1357">
                  <c:v>23.920513883000002</c:v>
                </c:pt>
                <c:pt idx="1358">
                  <c:v>23.963046802000001</c:v>
                </c:pt>
                <c:pt idx="1359">
                  <c:v>24.056619224999999</c:v>
                </c:pt>
                <c:pt idx="1360">
                  <c:v>23.852461212000001</c:v>
                </c:pt>
                <c:pt idx="1361">
                  <c:v>23.631290030999999</c:v>
                </c:pt>
                <c:pt idx="1362">
                  <c:v>23.886487547000002</c:v>
                </c:pt>
                <c:pt idx="1363">
                  <c:v>23.733369036999999</c:v>
                </c:pt>
                <c:pt idx="1364">
                  <c:v>23.929020467000001</c:v>
                </c:pt>
                <c:pt idx="1365">
                  <c:v>24.230702549</c:v>
                </c:pt>
                <c:pt idx="1366">
                  <c:v>24.478740097999999</c:v>
                </c:pt>
                <c:pt idx="1367">
                  <c:v>24.316232738</c:v>
                </c:pt>
                <c:pt idx="1368">
                  <c:v>24.495846135000001</c:v>
                </c:pt>
                <c:pt idx="1369">
                  <c:v>24.247808587000002</c:v>
                </c:pt>
                <c:pt idx="1370">
                  <c:v>24.247808587000002</c:v>
                </c:pt>
                <c:pt idx="1371">
                  <c:v>24.264914624999999</c:v>
                </c:pt>
                <c:pt idx="1372">
                  <c:v>24.384656889999999</c:v>
                </c:pt>
                <c:pt idx="1373">
                  <c:v>24.581376324000001</c:v>
                </c:pt>
                <c:pt idx="1374">
                  <c:v>24.470187078999999</c:v>
                </c:pt>
                <c:pt idx="1375">
                  <c:v>24.264914624999999</c:v>
                </c:pt>
                <c:pt idx="1376">
                  <c:v>24.093854246999999</c:v>
                </c:pt>
                <c:pt idx="1377">
                  <c:v>23.948452926000002</c:v>
                </c:pt>
                <c:pt idx="1378">
                  <c:v>23.957005944999999</c:v>
                </c:pt>
                <c:pt idx="1379">
                  <c:v>23.512248962000001</c:v>
                </c:pt>
                <c:pt idx="1380">
                  <c:v>22.793795373999998</c:v>
                </c:pt>
                <c:pt idx="1381">
                  <c:v>22.366144428999998</c:v>
                </c:pt>
                <c:pt idx="1382">
                  <c:v>22.220743107000001</c:v>
                </c:pt>
                <c:pt idx="1383">
                  <c:v>22.691159147</c:v>
                </c:pt>
                <c:pt idx="1384">
                  <c:v>21.801645181000001</c:v>
                </c:pt>
                <c:pt idx="1385">
                  <c:v>22.006917635000001</c:v>
                </c:pt>
                <c:pt idx="1386">
                  <c:v>22.485886693000001</c:v>
                </c:pt>
                <c:pt idx="1387">
                  <c:v>22.391803485000001</c:v>
                </c:pt>
                <c:pt idx="1388">
                  <c:v>22.408909522999998</c:v>
                </c:pt>
                <c:pt idx="1389">
                  <c:v>22.015470654000001</c:v>
                </c:pt>
                <c:pt idx="1390">
                  <c:v>21.767433105999999</c:v>
                </c:pt>
                <c:pt idx="1391">
                  <c:v>22.003107010000001</c:v>
                </c:pt>
                <c:pt idx="1392">
                  <c:v>22.114841537</c:v>
                </c:pt>
                <c:pt idx="1393">
                  <c:v>21.874182554000001</c:v>
                </c:pt>
                <c:pt idx="1394">
                  <c:v>21.762448027000001</c:v>
                </c:pt>
                <c:pt idx="1395">
                  <c:v>21.031876113999999</c:v>
                </c:pt>
                <c:pt idx="1396">
                  <c:v>20.808407059</c:v>
                </c:pt>
                <c:pt idx="1397">
                  <c:v>21.143610641999999</c:v>
                </c:pt>
                <c:pt idx="1398">
                  <c:v>21.212370351000001</c:v>
                </c:pt>
                <c:pt idx="1399">
                  <c:v>20.636507784999999</c:v>
                </c:pt>
                <c:pt idx="1400">
                  <c:v>20.523834705999999</c:v>
                </c:pt>
                <c:pt idx="1401">
                  <c:v>20.385160147000001</c:v>
                </c:pt>
                <c:pt idx="1402">
                  <c:v>20.749180864</c:v>
                </c:pt>
                <c:pt idx="1403">
                  <c:v>21.147870221000002</c:v>
                </c:pt>
                <c:pt idx="1404">
                  <c:v>20.887855423000001</c:v>
                </c:pt>
                <c:pt idx="1405">
                  <c:v>20.489166065999999</c:v>
                </c:pt>
                <c:pt idx="1406">
                  <c:v>20.792516664000001</c:v>
                </c:pt>
                <c:pt idx="1407">
                  <c:v>20.454497427</c:v>
                </c:pt>
                <c:pt idx="1408">
                  <c:v>20.671176424999999</c:v>
                </c:pt>
                <c:pt idx="1409">
                  <c:v>20.714512224</c:v>
                </c:pt>
                <c:pt idx="1410">
                  <c:v>20.974527022</c:v>
                </c:pt>
                <c:pt idx="1411">
                  <c:v>21.052531462000001</c:v>
                </c:pt>
                <c:pt idx="1412">
                  <c:v>20.870521103000002</c:v>
                </c:pt>
                <c:pt idx="1413">
                  <c:v>20.879188263</c:v>
                </c:pt>
                <c:pt idx="1414">
                  <c:v>20.801183823999999</c:v>
                </c:pt>
                <c:pt idx="1415">
                  <c:v>20.757848024000001</c:v>
                </c:pt>
                <c:pt idx="1416">
                  <c:v>20.610506305000001</c:v>
                </c:pt>
                <c:pt idx="1417">
                  <c:v>20.107811030000001</c:v>
                </c:pt>
                <c:pt idx="1418">
                  <c:v>19.934467830999999</c:v>
                </c:pt>
                <c:pt idx="1419">
                  <c:v>20.107811030000001</c:v>
                </c:pt>
                <c:pt idx="1420">
                  <c:v>20.541169025999999</c:v>
                </c:pt>
                <c:pt idx="1421">
                  <c:v>20.558503345999998</c:v>
                </c:pt>
                <c:pt idx="1422">
                  <c:v>20.220484109000001</c:v>
                </c:pt>
                <c:pt idx="1423">
                  <c:v>20.454497427</c:v>
                </c:pt>
                <c:pt idx="1424">
                  <c:v>20.194482628999999</c:v>
                </c:pt>
                <c:pt idx="1425">
                  <c:v>20.185815469000001</c:v>
                </c:pt>
                <c:pt idx="1426">
                  <c:v>20.142479669</c:v>
                </c:pt>
                <c:pt idx="1427">
                  <c:v>20.021139430000002</c:v>
                </c:pt>
                <c:pt idx="1428">
                  <c:v>20.142479669</c:v>
                </c:pt>
                <c:pt idx="1429">
                  <c:v>20.159813989</c:v>
                </c:pt>
                <c:pt idx="1430">
                  <c:v>19.821794751999999</c:v>
                </c:pt>
                <c:pt idx="1431">
                  <c:v>20.003805109999998</c:v>
                </c:pt>
                <c:pt idx="1432">
                  <c:v>20.324490028</c:v>
                </c:pt>
                <c:pt idx="1433">
                  <c:v>20.263819907999999</c:v>
                </c:pt>
                <c:pt idx="1434">
                  <c:v>20.558503345999998</c:v>
                </c:pt>
                <c:pt idx="1435">
                  <c:v>20.584504826</c:v>
                </c:pt>
                <c:pt idx="1436">
                  <c:v>20.627840625000001</c:v>
                </c:pt>
                <c:pt idx="1437">
                  <c:v>20.419828787</c:v>
                </c:pt>
                <c:pt idx="1438">
                  <c:v>20.376492986999999</c:v>
                </c:pt>
                <c:pt idx="1439">
                  <c:v>20.480498906000001</c:v>
                </c:pt>
                <c:pt idx="1440">
                  <c:v>20.315822868000001</c:v>
                </c:pt>
                <c:pt idx="1441">
                  <c:v>20.064475229999999</c:v>
                </c:pt>
                <c:pt idx="1442">
                  <c:v>20.038473750000001</c:v>
                </c:pt>
                <c:pt idx="1443">
                  <c:v>20.272487068</c:v>
                </c:pt>
                <c:pt idx="1444">
                  <c:v>19.891132031000001</c:v>
                </c:pt>
                <c:pt idx="1445">
                  <c:v>19.925800671000001</c:v>
                </c:pt>
                <c:pt idx="1446">
                  <c:v>19.726455992999998</c:v>
                </c:pt>
                <c:pt idx="1447">
                  <c:v>19.631117234000001</c:v>
                </c:pt>
                <c:pt idx="1448">
                  <c:v>19.397103915999999</c:v>
                </c:pt>
                <c:pt idx="1449">
                  <c:v>19.934467830999999</c:v>
                </c:pt>
                <c:pt idx="1450">
                  <c:v>19.908466351000001</c:v>
                </c:pt>
                <c:pt idx="1451">
                  <c:v>20.367825827000001</c:v>
                </c:pt>
                <c:pt idx="1452">
                  <c:v>20.506500385999999</c:v>
                </c:pt>
                <c:pt idx="1453">
                  <c:v>20.445830267000002</c:v>
                </c:pt>
                <c:pt idx="1454">
                  <c:v>20.367825827000001</c:v>
                </c:pt>
                <c:pt idx="1455">
                  <c:v>20.367825827000001</c:v>
                </c:pt>
                <c:pt idx="1456">
                  <c:v>20.367825827000001</c:v>
                </c:pt>
                <c:pt idx="1457">
                  <c:v>20.081809549999999</c:v>
                </c:pt>
                <c:pt idx="1458">
                  <c:v>19.487311051999999</c:v>
                </c:pt>
                <c:pt idx="1459">
                  <c:v>18.053520556999999</c:v>
                </c:pt>
                <c:pt idx="1460">
                  <c:v>17.642617183999999</c:v>
                </c:pt>
                <c:pt idx="1461">
                  <c:v>16.304995563999999</c:v>
                </c:pt>
                <c:pt idx="1462">
                  <c:v>16.742126811999999</c:v>
                </c:pt>
                <c:pt idx="1463">
                  <c:v>17.249199059999999</c:v>
                </c:pt>
                <c:pt idx="1464">
                  <c:v>17.668845058999999</c:v>
                </c:pt>
                <c:pt idx="1465">
                  <c:v>17.747528683999999</c:v>
                </c:pt>
                <c:pt idx="1466">
                  <c:v>18.350769805999999</c:v>
                </c:pt>
                <c:pt idx="1467">
                  <c:v>18.149689431999999</c:v>
                </c:pt>
                <c:pt idx="1468">
                  <c:v>18.245858306999999</c:v>
                </c:pt>
                <c:pt idx="1469">
                  <c:v>17.747528683999999</c:v>
                </c:pt>
                <c:pt idx="1470">
                  <c:v>17.222971185999999</c:v>
                </c:pt>
                <c:pt idx="1471">
                  <c:v>17.179258060999999</c:v>
                </c:pt>
                <c:pt idx="1472">
                  <c:v>17.625131933999999</c:v>
                </c:pt>
                <c:pt idx="1473">
                  <c:v>17.686330308999999</c:v>
                </c:pt>
                <c:pt idx="1474">
                  <c:v>17.362853184999999</c:v>
                </c:pt>
                <c:pt idx="1475">
                  <c:v>17.397823684999999</c:v>
                </c:pt>
                <c:pt idx="1476">
                  <c:v>17.913638557999999</c:v>
                </c:pt>
                <c:pt idx="1477">
                  <c:v>17.966094307999999</c:v>
                </c:pt>
                <c:pt idx="1478">
                  <c:v>18.184659931999999</c:v>
                </c:pt>
                <c:pt idx="1479">
                  <c:v>18.394482930999999</c:v>
                </c:pt>
                <c:pt idx="1480">
                  <c:v>17.808727057999999</c:v>
                </c:pt>
                <c:pt idx="1481">
                  <c:v>17.511477808999999</c:v>
                </c:pt>
                <c:pt idx="1482">
                  <c:v>17.896153307999999</c:v>
                </c:pt>
                <c:pt idx="1483">
                  <c:v>18.062263181999999</c:v>
                </c:pt>
                <c:pt idx="1484">
                  <c:v>17.616389308999999</c:v>
                </c:pt>
                <c:pt idx="1485">
                  <c:v>17.782499182999999</c:v>
                </c:pt>
                <c:pt idx="1486">
                  <c:v>17.765013933999999</c:v>
                </c:pt>
                <c:pt idx="1487">
                  <c:v>17.939866432999999</c:v>
                </c:pt>
                <c:pt idx="1488">
                  <c:v>17.966094307999999</c:v>
                </c:pt>
                <c:pt idx="1489">
                  <c:v>18.053520556999999</c:v>
                </c:pt>
                <c:pt idx="1490">
                  <c:v>18.184659931999999</c:v>
                </c:pt>
                <c:pt idx="1491">
                  <c:v>18.009807432999999</c:v>
                </c:pt>
                <c:pt idx="1492">
                  <c:v>18.009807432999999</c:v>
                </c:pt>
                <c:pt idx="1493">
                  <c:v>17.048118685999999</c:v>
                </c:pt>
                <c:pt idx="1494">
                  <c:v>16.750869436999999</c:v>
                </c:pt>
                <c:pt idx="1495">
                  <c:v>17.292912184999999</c:v>
                </c:pt>
                <c:pt idx="1496">
                  <c:v>17.091831810999999</c:v>
                </c:pt>
                <c:pt idx="1497">
                  <c:v>16.916979311999999</c:v>
                </c:pt>
                <c:pt idx="1498">
                  <c:v>16.960692436999999</c:v>
                </c:pt>
                <c:pt idx="1499">
                  <c:v>16.698413687999999</c:v>
                </c:pt>
                <c:pt idx="1500">
                  <c:v>16.095172564999999</c:v>
                </c:pt>
                <c:pt idx="1501">
                  <c:v>16.217569313999999</c:v>
                </c:pt>
                <c:pt idx="1502">
                  <c:v>15.920320065</c:v>
                </c:pt>
                <c:pt idx="1503">
                  <c:v>16.479848062999999</c:v>
                </c:pt>
                <c:pt idx="1504">
                  <c:v>15.99900369</c:v>
                </c:pt>
                <c:pt idx="1505">
                  <c:v>16.532303812999999</c:v>
                </c:pt>
                <c:pt idx="1506">
                  <c:v>16.750869436999999</c:v>
                </c:pt>
                <c:pt idx="1507">
                  <c:v>16.951949811999999</c:v>
                </c:pt>
                <c:pt idx="1508">
                  <c:v>17.170515435999999</c:v>
                </c:pt>
                <c:pt idx="1509">
                  <c:v>16.873266186999999</c:v>
                </c:pt>
                <c:pt idx="1510">
                  <c:v>17.004405560999999</c:v>
                </c:pt>
                <c:pt idx="1511">
                  <c:v>16.812067811999999</c:v>
                </c:pt>
                <c:pt idx="1512">
                  <c:v>16.453620187999999</c:v>
                </c:pt>
                <c:pt idx="1513">
                  <c:v>16.847038311999999</c:v>
                </c:pt>
                <c:pt idx="1514">
                  <c:v>17.292912184999999</c:v>
                </c:pt>
                <c:pt idx="1515">
                  <c:v>17.424051559999999</c:v>
                </c:pt>
                <c:pt idx="1516">
                  <c:v>17.555190933999999</c:v>
                </c:pt>
                <c:pt idx="1517">
                  <c:v>18.307056680999999</c:v>
                </c:pt>
                <c:pt idx="1518">
                  <c:v>18.866584678999999</c:v>
                </c:pt>
                <c:pt idx="1519">
                  <c:v>18.639276429999999</c:v>
                </c:pt>
                <c:pt idx="1520">
                  <c:v>18.473166555999999</c:v>
                </c:pt>
                <c:pt idx="1521">
                  <c:v>19.163833927999999</c:v>
                </c:pt>
                <c:pt idx="1522">
                  <c:v>19.321201177999999</c:v>
                </c:pt>
                <c:pt idx="1523">
                  <c:v>19.828273425999999</c:v>
                </c:pt>
                <c:pt idx="1524">
                  <c:v>19.592222551999999</c:v>
                </c:pt>
                <c:pt idx="1525">
                  <c:v>18.761673179999999</c:v>
                </c:pt>
                <c:pt idx="1526">
                  <c:v>18.805386304999999</c:v>
                </c:pt>
                <c:pt idx="1527">
                  <c:v>19.198804427999999</c:v>
                </c:pt>
                <c:pt idx="1528">
                  <c:v>19.339972108000001</c:v>
                </c:pt>
                <c:pt idx="1529">
                  <c:v>19.507608727000001</c:v>
                </c:pt>
                <c:pt idx="1530">
                  <c:v>18.987052908999999</c:v>
                </c:pt>
                <c:pt idx="1531">
                  <c:v>19.189981448000001</c:v>
                </c:pt>
                <c:pt idx="1532">
                  <c:v>19.234096348000001</c:v>
                </c:pt>
                <c:pt idx="1533">
                  <c:v>19.128220588000001</c:v>
                </c:pt>
                <c:pt idx="1534">
                  <c:v>19.031167808999999</c:v>
                </c:pt>
                <c:pt idx="1535">
                  <c:v>19.119397608</c:v>
                </c:pt>
                <c:pt idx="1536">
                  <c:v>18.537080929999998</c:v>
                </c:pt>
                <c:pt idx="1537">
                  <c:v>18.969406949</c:v>
                </c:pt>
                <c:pt idx="1538">
                  <c:v>18.890000129000001</c:v>
                </c:pt>
                <c:pt idx="1539">
                  <c:v>19.454670846999999</c:v>
                </c:pt>
                <c:pt idx="1540">
                  <c:v>19.869350906000001</c:v>
                </c:pt>
                <c:pt idx="1541">
                  <c:v>19.878173885999999</c:v>
                </c:pt>
                <c:pt idx="1542">
                  <c:v>20.266385005</c:v>
                </c:pt>
                <c:pt idx="1543">
                  <c:v>20.575189303999998</c:v>
                </c:pt>
                <c:pt idx="1544">
                  <c:v>20.548720365000001</c:v>
                </c:pt>
                <c:pt idx="1545">
                  <c:v>19.869350906000001</c:v>
                </c:pt>
                <c:pt idx="1546">
                  <c:v>20.310499905</c:v>
                </c:pt>
                <c:pt idx="1547">
                  <c:v>19.781121107000001</c:v>
                </c:pt>
                <c:pt idx="1548">
                  <c:v>19.781121107000001</c:v>
                </c:pt>
                <c:pt idx="1549">
                  <c:v>19.251742308000001</c:v>
                </c:pt>
                <c:pt idx="1550">
                  <c:v>18.978229929000001</c:v>
                </c:pt>
                <c:pt idx="1551">
                  <c:v>18.792947348999999</c:v>
                </c:pt>
                <c:pt idx="1552">
                  <c:v>18.63413371</c:v>
                </c:pt>
                <c:pt idx="1553">
                  <c:v>19.498785746999999</c:v>
                </c:pt>
                <c:pt idx="1554">
                  <c:v>19.339972108000001</c:v>
                </c:pt>
                <c:pt idx="1555">
                  <c:v>19.542900647</c:v>
                </c:pt>
                <c:pt idx="1556">
                  <c:v>19.604661506999999</c:v>
                </c:pt>
                <c:pt idx="1557">
                  <c:v>19.587015547</c:v>
                </c:pt>
                <c:pt idx="1558">
                  <c:v>18.907646089</c:v>
                </c:pt>
                <c:pt idx="1559">
                  <c:v>18.960583969000002</c:v>
                </c:pt>
                <c:pt idx="1560">
                  <c:v>19.955970194999999</c:v>
                </c:pt>
                <c:pt idx="1561">
                  <c:v>20.098449232</c:v>
                </c:pt>
                <c:pt idx="1562">
                  <c:v>19.866920795999999</c:v>
                </c:pt>
                <c:pt idx="1563">
                  <c:v>19.884730676</c:v>
                </c:pt>
                <c:pt idx="1564">
                  <c:v>20.151878871000001</c:v>
                </c:pt>
                <c:pt idx="1565">
                  <c:v>20.392312247</c:v>
                </c:pt>
                <c:pt idx="1566">
                  <c:v>20.401217187</c:v>
                </c:pt>
                <c:pt idx="1567">
                  <c:v>20.552601163999999</c:v>
                </c:pt>
                <c:pt idx="1568">
                  <c:v>20.525886345</c:v>
                </c:pt>
                <c:pt idx="1569">
                  <c:v>21.060182736000002</c:v>
                </c:pt>
                <c:pt idx="1570">
                  <c:v>21.193756832999998</c:v>
                </c:pt>
                <c:pt idx="1571">
                  <c:v>21.701338404000001</c:v>
                </c:pt>
                <c:pt idx="1572">
                  <c:v>21.558859367</c:v>
                </c:pt>
                <c:pt idx="1573">
                  <c:v>21.567764307000001</c:v>
                </c:pt>
                <c:pt idx="1574">
                  <c:v>22.378113833</c:v>
                </c:pt>
                <c:pt idx="1575">
                  <c:v>22.618547208999999</c:v>
                </c:pt>
                <c:pt idx="1576">
                  <c:v>22.191110095999999</c:v>
                </c:pt>
                <c:pt idx="1577">
                  <c:v>21.968486599999999</c:v>
                </c:pt>
                <c:pt idx="1578">
                  <c:v>21.879437200999998</c:v>
                </c:pt>
                <c:pt idx="1579">
                  <c:v>21.879437200999998</c:v>
                </c:pt>
                <c:pt idx="1580">
                  <c:v>22.217824916000001</c:v>
                </c:pt>
                <c:pt idx="1581">
                  <c:v>21.843817441999999</c:v>
                </c:pt>
                <c:pt idx="1582">
                  <c:v>21.915056961000001</c:v>
                </c:pt>
                <c:pt idx="1583">
                  <c:v>22.137680456999998</c:v>
                </c:pt>
                <c:pt idx="1584">
                  <c:v>22.796646006</c:v>
                </c:pt>
                <c:pt idx="1585">
                  <c:v>22.645262028000001</c:v>
                </c:pt>
                <c:pt idx="1586">
                  <c:v>22.707596606999999</c:v>
                </c:pt>
                <c:pt idx="1587">
                  <c:v>20.926608638000001</c:v>
                </c:pt>
                <c:pt idx="1588">
                  <c:v>21.692433465000001</c:v>
                </c:pt>
                <c:pt idx="1589">
                  <c:v>20.668365382000001</c:v>
                </c:pt>
                <c:pt idx="1590">
                  <c:v>20.570411044</c:v>
                </c:pt>
                <c:pt idx="1591">
                  <c:v>21.264996352000001</c:v>
                </c:pt>
                <c:pt idx="1592">
                  <c:v>21.416380328999999</c:v>
                </c:pt>
                <c:pt idx="1593">
                  <c:v>21.273901292000001</c:v>
                </c:pt>
                <c:pt idx="1594">
                  <c:v>21.300616111</c:v>
                </c:pt>
                <c:pt idx="1595">
                  <c:v>21.799292742999999</c:v>
                </c:pt>
                <c:pt idx="1596">
                  <c:v>21.683528525</c:v>
                </c:pt>
                <c:pt idx="1597">
                  <c:v>21.665718644999998</c:v>
                </c:pt>
                <c:pt idx="1598">
                  <c:v>21.647908765</c:v>
                </c:pt>
                <c:pt idx="1599">
                  <c:v>22.155490337</c:v>
                </c:pt>
                <c:pt idx="1600">
                  <c:v>22.529497809999999</c:v>
                </c:pt>
                <c:pt idx="1601">
                  <c:v>21.897247081</c:v>
                </c:pt>
                <c:pt idx="1602">
                  <c:v>21.149232133999998</c:v>
                </c:pt>
                <c:pt idx="1603">
                  <c:v>21.354045750000001</c:v>
                </c:pt>
                <c:pt idx="1604">
                  <c:v>21.452000088999998</c:v>
                </c:pt>
                <c:pt idx="1605">
                  <c:v>21.113612374999999</c:v>
                </c:pt>
                <c:pt idx="1606">
                  <c:v>20.864274059</c:v>
                </c:pt>
                <c:pt idx="1607">
                  <c:v>21.754768043999999</c:v>
                </c:pt>
                <c:pt idx="1608">
                  <c:v>22.110965637</c:v>
                </c:pt>
                <c:pt idx="1609">
                  <c:v>21.567764307000001</c:v>
                </c:pt>
                <c:pt idx="1610">
                  <c:v>21.683528525</c:v>
                </c:pt>
                <c:pt idx="1611">
                  <c:v>21.826007562000001</c:v>
                </c:pt>
                <c:pt idx="1612">
                  <c:v>21.721000353000001</c:v>
                </c:pt>
                <c:pt idx="1613">
                  <c:v>21.577804636</c:v>
                </c:pt>
                <c:pt idx="1614">
                  <c:v>21.300362933999999</c:v>
                </c:pt>
                <c:pt idx="1615">
                  <c:v>21.210865609999999</c:v>
                </c:pt>
                <c:pt idx="1616">
                  <c:v>21.667301959</c:v>
                </c:pt>
                <c:pt idx="1617">
                  <c:v>21.300362933999999</c:v>
                </c:pt>
                <c:pt idx="1618">
                  <c:v>20.933423908000002</c:v>
                </c:pt>
                <c:pt idx="1619">
                  <c:v>20.870775781999999</c:v>
                </c:pt>
                <c:pt idx="1620">
                  <c:v>20.897624979</c:v>
                </c:pt>
                <c:pt idx="1621">
                  <c:v>20.790228191000001</c:v>
                </c:pt>
                <c:pt idx="1622">
                  <c:v>20.181646393000001</c:v>
                </c:pt>
                <c:pt idx="1623">
                  <c:v>19.474617539</c:v>
                </c:pt>
                <c:pt idx="1624">
                  <c:v>19.689411114999999</c:v>
                </c:pt>
                <c:pt idx="1625">
                  <c:v>18.964482796999999</c:v>
                </c:pt>
                <c:pt idx="1626">
                  <c:v>19.107678514</c:v>
                </c:pt>
                <c:pt idx="1627">
                  <c:v>19.698360847</c:v>
                </c:pt>
                <c:pt idx="1628">
                  <c:v>19.394069947999999</c:v>
                </c:pt>
                <c:pt idx="1629">
                  <c:v>19.250874231000001</c:v>
                </c:pt>
                <c:pt idx="1630">
                  <c:v>19.313522357</c:v>
                </c:pt>
                <c:pt idx="1631">
                  <c:v>19.474617539</c:v>
                </c:pt>
                <c:pt idx="1632">
                  <c:v>19.197175837</c:v>
                </c:pt>
                <c:pt idx="1633">
                  <c:v>19.206125570000001</c:v>
                </c:pt>
                <c:pt idx="1634">
                  <c:v>19.045030388000001</c:v>
                </c:pt>
                <c:pt idx="1635">
                  <c:v>19.009231457999999</c:v>
                </c:pt>
                <c:pt idx="1636">
                  <c:v>18.910784403000001</c:v>
                </c:pt>
                <c:pt idx="1637">
                  <c:v>19.009231457999999</c:v>
                </c:pt>
                <c:pt idx="1638">
                  <c:v>18.731789756000001</c:v>
                </c:pt>
                <c:pt idx="1639">
                  <c:v>19.053980119999999</c:v>
                </c:pt>
                <c:pt idx="1640">
                  <c:v>19.689411114999999</c:v>
                </c:pt>
                <c:pt idx="1641">
                  <c:v>19.152427176</c:v>
                </c:pt>
                <c:pt idx="1642">
                  <c:v>18.329051801999999</c:v>
                </c:pt>
                <c:pt idx="1643">
                  <c:v>18.418549124999998</c:v>
                </c:pt>
                <c:pt idx="1644">
                  <c:v>18.132157691</c:v>
                </c:pt>
                <c:pt idx="1645">
                  <c:v>18.042660367</c:v>
                </c:pt>
                <c:pt idx="1646">
                  <c:v>17.827866791999998</c:v>
                </c:pt>
                <c:pt idx="1647">
                  <c:v>17.478827231</c:v>
                </c:pt>
                <c:pt idx="1648">
                  <c:v>17.090006967000001</c:v>
                </c:pt>
                <c:pt idx="1649">
                  <c:v>16.719271366000001</c:v>
                </c:pt>
                <c:pt idx="1650">
                  <c:v>17.442657904000001</c:v>
                </c:pt>
                <c:pt idx="1651">
                  <c:v>16.665017375000001</c:v>
                </c:pt>
                <c:pt idx="1652">
                  <c:v>17.243726605999999</c:v>
                </c:pt>
                <c:pt idx="1653">
                  <c:v>18.446356726000001</c:v>
                </c:pt>
                <c:pt idx="1654">
                  <c:v>17.822435837</c:v>
                </c:pt>
                <c:pt idx="1655">
                  <c:v>17.388403914000001</c:v>
                </c:pt>
                <c:pt idx="1656">
                  <c:v>16.909160331999999</c:v>
                </c:pt>
                <c:pt idx="1657">
                  <c:v>16.854906342</c:v>
                </c:pt>
                <c:pt idx="1658">
                  <c:v>16.990541317999998</c:v>
                </c:pt>
                <c:pt idx="1659">
                  <c:v>17.044795308000001</c:v>
                </c:pt>
                <c:pt idx="1660">
                  <c:v>16.592678720999999</c:v>
                </c:pt>
                <c:pt idx="1661">
                  <c:v>17.297980595999999</c:v>
                </c:pt>
                <c:pt idx="1662">
                  <c:v>16.999583649000002</c:v>
                </c:pt>
                <c:pt idx="1663">
                  <c:v>17.279895932999999</c:v>
                </c:pt>
                <c:pt idx="1664">
                  <c:v>16.999583649000002</c:v>
                </c:pt>
                <c:pt idx="1665">
                  <c:v>17.261811268999999</c:v>
                </c:pt>
                <c:pt idx="1666">
                  <c:v>17.071922303000001</c:v>
                </c:pt>
                <c:pt idx="1667">
                  <c:v>16.628848047999998</c:v>
                </c:pt>
                <c:pt idx="1668">
                  <c:v>16.818737015</c:v>
                </c:pt>
                <c:pt idx="1669">
                  <c:v>17.090006967000001</c:v>
                </c:pt>
                <c:pt idx="1670">
                  <c:v>16.42991675</c:v>
                </c:pt>
                <c:pt idx="1671">
                  <c:v>16.773525356</c:v>
                </c:pt>
                <c:pt idx="1672">
                  <c:v>17.090006967000001</c:v>
                </c:pt>
                <c:pt idx="1673">
                  <c:v>17.768181846000001</c:v>
                </c:pt>
                <c:pt idx="1674">
                  <c:v>17.994240138999999</c:v>
                </c:pt>
                <c:pt idx="1675">
                  <c:v>17.424573240000001</c:v>
                </c:pt>
                <c:pt idx="1676">
                  <c:v>17.677758528999998</c:v>
                </c:pt>
                <c:pt idx="1677">
                  <c:v>16.095350476</c:v>
                </c:pt>
                <c:pt idx="1678">
                  <c:v>16.276197110999998</c:v>
                </c:pt>
                <c:pt idx="1679">
                  <c:v>15.950673168</c:v>
                </c:pt>
                <c:pt idx="1680">
                  <c:v>16.004927159000001</c:v>
                </c:pt>
                <c:pt idx="1681">
                  <c:v>16.502255404</c:v>
                </c:pt>
                <c:pt idx="1682">
                  <c:v>16.601721052999999</c:v>
                </c:pt>
                <c:pt idx="1683">
                  <c:v>17.171387952</c:v>
                </c:pt>
                <c:pt idx="1684">
                  <c:v>17.135218625</c:v>
                </c:pt>
                <c:pt idx="1685">
                  <c:v>17.722970188000001</c:v>
                </c:pt>
                <c:pt idx="1686">
                  <c:v>17.361276918000002</c:v>
                </c:pt>
                <c:pt idx="1687">
                  <c:v>16.628848047999998</c:v>
                </c:pt>
                <c:pt idx="1688">
                  <c:v>16.764483024</c:v>
                </c:pt>
                <c:pt idx="1689">
                  <c:v>16.800652351</c:v>
                </c:pt>
                <c:pt idx="1690">
                  <c:v>17.677758528999998</c:v>
                </c:pt>
                <c:pt idx="1691">
                  <c:v>17.496911894</c:v>
                </c:pt>
                <c:pt idx="1692">
                  <c:v>17.406488577000001</c:v>
                </c:pt>
                <c:pt idx="1693">
                  <c:v>17.478827231</c:v>
                </c:pt>
                <c:pt idx="1694">
                  <c:v>17.741054851000001</c:v>
                </c:pt>
                <c:pt idx="1695">
                  <c:v>17.343192255000002</c:v>
                </c:pt>
                <c:pt idx="1696">
                  <c:v>17.144260957</c:v>
                </c:pt>
                <c:pt idx="1697">
                  <c:v>16.990541317999998</c:v>
                </c:pt>
                <c:pt idx="1698">
                  <c:v>17.180430284</c:v>
                </c:pt>
                <c:pt idx="1699">
                  <c:v>17.415530909000001</c:v>
                </c:pt>
                <c:pt idx="1700">
                  <c:v>18.238383096</c:v>
                </c:pt>
                <c:pt idx="1701">
                  <c:v>18.364975739999998</c:v>
                </c:pt>
                <c:pt idx="1702">
                  <c:v>17.632546869999999</c:v>
                </c:pt>
                <c:pt idx="1703">
                  <c:v>17.921901485999999</c:v>
                </c:pt>
                <c:pt idx="1704">
                  <c:v>17.722970188000001</c:v>
                </c:pt>
                <c:pt idx="1705">
                  <c:v>18.030409465999998</c:v>
                </c:pt>
                <c:pt idx="1706">
                  <c:v>18.012324802999998</c:v>
                </c:pt>
                <c:pt idx="1707">
                  <c:v>18.310721749999999</c:v>
                </c:pt>
                <c:pt idx="1708">
                  <c:v>19.151658601000001</c:v>
                </c:pt>
                <c:pt idx="1709">
                  <c:v>18.988896628999999</c:v>
                </c:pt>
                <c:pt idx="1710">
                  <c:v>19.052192951999999</c:v>
                </c:pt>
                <c:pt idx="1711">
                  <c:v>19.016023624999999</c:v>
                </c:pt>
                <c:pt idx="1712">
                  <c:v>18.844219322000001</c:v>
                </c:pt>
                <c:pt idx="1713">
                  <c:v>19.034108287999999</c:v>
                </c:pt>
                <c:pt idx="1714">
                  <c:v>19.404843888999999</c:v>
                </c:pt>
                <c:pt idx="1715">
                  <c:v>19.486224875000001</c:v>
                </c:pt>
                <c:pt idx="1716">
                  <c:v>19.513351870000001</c:v>
                </c:pt>
                <c:pt idx="1717">
                  <c:v>19.205912591000001</c:v>
                </c:pt>
                <c:pt idx="1718">
                  <c:v>19.431970883999998</c:v>
                </c:pt>
                <c:pt idx="1719">
                  <c:v>19.242081918</c:v>
                </c:pt>
                <c:pt idx="1720">
                  <c:v>19.196870259000001</c:v>
                </c:pt>
                <c:pt idx="1721">
                  <c:v>19.323462902999999</c:v>
                </c:pt>
                <c:pt idx="1722">
                  <c:v>19.296335908</c:v>
                </c:pt>
                <c:pt idx="1723">
                  <c:v>19.178785596000001</c:v>
                </c:pt>
                <c:pt idx="1724">
                  <c:v>19.025065955999999</c:v>
                </c:pt>
                <c:pt idx="1725">
                  <c:v>18.762838336000002</c:v>
                </c:pt>
                <c:pt idx="1726">
                  <c:v>18.699542013999999</c:v>
                </c:pt>
                <c:pt idx="1727">
                  <c:v>18.473483721000001</c:v>
                </c:pt>
                <c:pt idx="1728">
                  <c:v>18.618161028999999</c:v>
                </c:pt>
                <c:pt idx="1729">
                  <c:v>18.988896628999999</c:v>
                </c:pt>
                <c:pt idx="1730">
                  <c:v>19.196870259000001</c:v>
                </c:pt>
                <c:pt idx="1731">
                  <c:v>19.639944514</c:v>
                </c:pt>
                <c:pt idx="1732">
                  <c:v>19.884087471000001</c:v>
                </c:pt>
                <c:pt idx="1733">
                  <c:v>20.706939658</c:v>
                </c:pt>
                <c:pt idx="1734">
                  <c:v>21.068632926999999</c:v>
                </c:pt>
                <c:pt idx="1735">
                  <c:v>21.023421268</c:v>
                </c:pt>
                <c:pt idx="1736">
                  <c:v>20.97820961</c:v>
                </c:pt>
                <c:pt idx="1737">
                  <c:v>20.498966028000002</c:v>
                </c:pt>
                <c:pt idx="1738">
                  <c:v>20.734066652999999</c:v>
                </c:pt>
                <c:pt idx="1739">
                  <c:v>20.526093023000001</c:v>
                </c:pt>
                <c:pt idx="1740">
                  <c:v>20.761193647999999</c:v>
                </c:pt>
                <c:pt idx="1741">
                  <c:v>20.562262350000001</c:v>
                </c:pt>
                <c:pt idx="1742">
                  <c:v>20.589389345000001</c:v>
                </c:pt>
                <c:pt idx="1743">
                  <c:v>20.535135355000001</c:v>
                </c:pt>
                <c:pt idx="1744">
                  <c:v>20.227696076000001</c:v>
                </c:pt>
                <c:pt idx="1745">
                  <c:v>20.35428872</c:v>
                </c:pt>
                <c:pt idx="1746">
                  <c:v>20.526093023000001</c:v>
                </c:pt>
                <c:pt idx="1747">
                  <c:v>20.200569081000001</c:v>
                </c:pt>
                <c:pt idx="1748">
                  <c:v>20.254823071000001</c:v>
                </c:pt>
                <c:pt idx="1749">
                  <c:v>20.119188095999998</c:v>
                </c:pt>
                <c:pt idx="1750">
                  <c:v>20.263865403</c:v>
                </c:pt>
                <c:pt idx="1751">
                  <c:v>20.092061099999999</c:v>
                </c:pt>
                <c:pt idx="1752">
                  <c:v>20.001637783</c:v>
                </c:pt>
                <c:pt idx="1753">
                  <c:v>20.345246389</c:v>
                </c:pt>
                <c:pt idx="1754">
                  <c:v>20.616516341000001</c:v>
                </c:pt>
                <c:pt idx="1755">
                  <c:v>20.616516341000001</c:v>
                </c:pt>
                <c:pt idx="1756">
                  <c:v>20.453754368999999</c:v>
                </c:pt>
                <c:pt idx="1757">
                  <c:v>20.345246389</c:v>
                </c:pt>
                <c:pt idx="1758">
                  <c:v>20.119188095999998</c:v>
                </c:pt>
                <c:pt idx="1759">
                  <c:v>19.938341461</c:v>
                </c:pt>
                <c:pt idx="1760">
                  <c:v>19.594732855</c:v>
                </c:pt>
                <c:pt idx="1761">
                  <c:v>19.477182543000001</c:v>
                </c:pt>
                <c:pt idx="1762">
                  <c:v>19.667071508999999</c:v>
                </c:pt>
                <c:pt idx="1763">
                  <c:v>19.98355312</c:v>
                </c:pt>
                <c:pt idx="1764">
                  <c:v>19.30537824</c:v>
                </c:pt>
                <c:pt idx="1765">
                  <c:v>19.468140211000001</c:v>
                </c:pt>
                <c:pt idx="1766">
                  <c:v>18.808049995000001</c:v>
                </c:pt>
                <c:pt idx="1767">
                  <c:v>18.853261654000001</c:v>
                </c:pt>
                <c:pt idx="1768">
                  <c:v>19.205912591000001</c:v>
                </c:pt>
                <c:pt idx="1769">
                  <c:v>19.603775187</c:v>
                </c:pt>
                <c:pt idx="1770">
                  <c:v>19.151658601000001</c:v>
                </c:pt>
                <c:pt idx="1771">
                  <c:v>18.636245691999999</c:v>
                </c:pt>
                <c:pt idx="1772">
                  <c:v>18.789965331000001</c:v>
                </c:pt>
                <c:pt idx="1773">
                  <c:v>18.482526053000001</c:v>
                </c:pt>
                <c:pt idx="1774">
                  <c:v>18.509653048000001</c:v>
                </c:pt>
                <c:pt idx="1775">
                  <c:v>17.903816822</c:v>
                </c:pt>
                <c:pt idx="1776">
                  <c:v>17.207557279</c:v>
                </c:pt>
                <c:pt idx="1777">
                  <c:v>17.297980595999999</c:v>
                </c:pt>
                <c:pt idx="1778">
                  <c:v>16.836821678</c:v>
                </c:pt>
                <c:pt idx="1779">
                  <c:v>16.863948672999999</c:v>
                </c:pt>
                <c:pt idx="1780">
                  <c:v>17.334149922999998</c:v>
                </c:pt>
                <c:pt idx="1781">
                  <c:v>17.017668313000001</c:v>
                </c:pt>
                <c:pt idx="1782">
                  <c:v>16.737356029000001</c:v>
                </c:pt>
                <c:pt idx="1783">
                  <c:v>16.863948672999999</c:v>
                </c:pt>
                <c:pt idx="1784">
                  <c:v>17.316065259999998</c:v>
                </c:pt>
                <c:pt idx="1785">
                  <c:v>16.872991004999999</c:v>
                </c:pt>
                <c:pt idx="1786">
                  <c:v>17.180430284</c:v>
                </c:pt>
                <c:pt idx="1787">
                  <c:v>17.017668313000001</c:v>
                </c:pt>
                <c:pt idx="1788">
                  <c:v>17.126176293</c:v>
                </c:pt>
                <c:pt idx="1789">
                  <c:v>16.909160331999999</c:v>
                </c:pt>
                <c:pt idx="1790">
                  <c:v>17.252768937999999</c:v>
                </c:pt>
                <c:pt idx="1791">
                  <c:v>17.695843192000002</c:v>
                </c:pt>
                <c:pt idx="1792">
                  <c:v>18.075621125000001</c:v>
                </c:pt>
                <c:pt idx="1793">
                  <c:v>17.949028480999999</c:v>
                </c:pt>
                <c:pt idx="1794">
                  <c:v>17.695843192000002</c:v>
                </c:pt>
                <c:pt idx="1795">
                  <c:v>18.274552422999999</c:v>
                </c:pt>
                <c:pt idx="1796">
                  <c:v>18.012324802999998</c:v>
                </c:pt>
                <c:pt idx="1797">
                  <c:v>18.238383096</c:v>
                </c:pt>
                <c:pt idx="1798">
                  <c:v>18.925600307</c:v>
                </c:pt>
                <c:pt idx="1799">
                  <c:v>19.034108287999999</c:v>
                </c:pt>
                <c:pt idx="1800">
                  <c:v>18.708584345999999</c:v>
                </c:pt>
                <c:pt idx="1801">
                  <c:v>18.138917447000001</c:v>
                </c:pt>
                <c:pt idx="1802">
                  <c:v>17.551165885</c:v>
                </c:pt>
                <c:pt idx="1803">
                  <c:v>17.650631533999999</c:v>
                </c:pt>
                <c:pt idx="1804">
                  <c:v>17.804351173000001</c:v>
                </c:pt>
                <c:pt idx="1805">
                  <c:v>18.446356726000001</c:v>
                </c:pt>
                <c:pt idx="1806">
                  <c:v>18.51869538</c:v>
                </c:pt>
                <c:pt idx="1807">
                  <c:v>18.157002110000001</c:v>
                </c:pt>
                <c:pt idx="1808">
                  <c:v>17.632546869999999</c:v>
                </c:pt>
                <c:pt idx="1809">
                  <c:v>17.795308841000001</c:v>
                </c:pt>
                <c:pt idx="1810">
                  <c:v>17.930943816999999</c:v>
                </c:pt>
                <c:pt idx="1811">
                  <c:v>17.976155475999999</c:v>
                </c:pt>
                <c:pt idx="1812">
                  <c:v>17.949028480999999</c:v>
                </c:pt>
                <c:pt idx="1813">
                  <c:v>17.921901485999999</c:v>
                </c:pt>
                <c:pt idx="1814">
                  <c:v>17.939986148999999</c:v>
                </c:pt>
                <c:pt idx="1815">
                  <c:v>17.822435837</c:v>
                </c:pt>
                <c:pt idx="1816">
                  <c:v>17.704885524000002</c:v>
                </c:pt>
                <c:pt idx="1817">
                  <c:v>17.533081221</c:v>
                </c:pt>
                <c:pt idx="1818">
                  <c:v>17.704885524000002</c:v>
                </c:pt>
                <c:pt idx="1819">
                  <c:v>17.677758528999998</c:v>
                </c:pt>
                <c:pt idx="1820">
                  <c:v>17.732012519000001</c:v>
                </c:pt>
                <c:pt idx="1821">
                  <c:v>17.514996558</c:v>
                </c:pt>
                <c:pt idx="1822">
                  <c:v>17.279895932999999</c:v>
                </c:pt>
                <c:pt idx="1823">
                  <c:v>16.457043746</c:v>
                </c:pt>
                <c:pt idx="1824">
                  <c:v>16.348535765000001</c:v>
                </c:pt>
                <c:pt idx="1825">
                  <c:v>16.692144370000001</c:v>
                </c:pt>
                <c:pt idx="1826">
                  <c:v>16.276197110999998</c:v>
                </c:pt>
                <c:pt idx="1827">
                  <c:v>16.348535765000001</c:v>
                </c:pt>
                <c:pt idx="1828">
                  <c:v>15.914503841</c:v>
                </c:pt>
                <c:pt idx="1829">
                  <c:v>15.824080523999999</c:v>
                </c:pt>
                <c:pt idx="1830">
                  <c:v>16.041096486000001</c:v>
                </c:pt>
                <c:pt idx="1831">
                  <c:v>16.095350476</c:v>
                </c:pt>
                <c:pt idx="1832">
                  <c:v>15.977800164</c:v>
                </c:pt>
                <c:pt idx="1833">
                  <c:v>15.941630837</c:v>
                </c:pt>
                <c:pt idx="1834">
                  <c:v>16.185773793999999</c:v>
                </c:pt>
                <c:pt idx="1835">
                  <c:v>16.366620428000001</c:v>
                </c:pt>
                <c:pt idx="1836">
                  <c:v>15.932588505</c:v>
                </c:pt>
                <c:pt idx="1837">
                  <c:v>15.661318552999999</c:v>
                </c:pt>
                <c:pt idx="1838">
                  <c:v>15.507598914000001</c:v>
                </c:pt>
                <c:pt idx="1839">
                  <c:v>15.326752279000001</c:v>
                </c:pt>
                <c:pt idx="1840">
                  <c:v>15.136863312999999</c:v>
                </c:pt>
                <c:pt idx="1841">
                  <c:v>15.200159635</c:v>
                </c:pt>
                <c:pt idx="1842">
                  <c:v>15.019313</c:v>
                </c:pt>
                <c:pt idx="1843">
                  <c:v>15.281540619999999</c:v>
                </c:pt>
                <c:pt idx="1844">
                  <c:v>14.919847351</c:v>
                </c:pt>
                <c:pt idx="1845">
                  <c:v>14.974101342000001</c:v>
                </c:pt>
                <c:pt idx="1846">
                  <c:v>16.321408770000001</c:v>
                </c:pt>
                <c:pt idx="1847">
                  <c:v>17.135218625</c:v>
                </c:pt>
                <c:pt idx="1848">
                  <c:v>16.610763384999998</c:v>
                </c:pt>
                <c:pt idx="1849">
                  <c:v>17.117133962</c:v>
                </c:pt>
                <c:pt idx="1850">
                  <c:v>16.945329658999999</c:v>
                </c:pt>
                <c:pt idx="1851">
                  <c:v>16.963414321999998</c:v>
                </c:pt>
                <c:pt idx="1852">
                  <c:v>17.52403889</c:v>
                </c:pt>
                <c:pt idx="1853">
                  <c:v>17.261811268999999</c:v>
                </c:pt>
                <c:pt idx="1854">
                  <c:v>17.361276918000002</c:v>
                </c:pt>
                <c:pt idx="1855">
                  <c:v>17.270853600999999</c:v>
                </c:pt>
                <c:pt idx="1856">
                  <c:v>17.044795308000001</c:v>
                </c:pt>
                <c:pt idx="1857">
                  <c:v>16.755440693000001</c:v>
                </c:pt>
                <c:pt idx="1858">
                  <c:v>16.84586401</c:v>
                </c:pt>
                <c:pt idx="1859">
                  <c:v>16.84586401</c:v>
                </c:pt>
                <c:pt idx="1860">
                  <c:v>16.809694683</c:v>
                </c:pt>
                <c:pt idx="1861">
                  <c:v>16.655975044000002</c:v>
                </c:pt>
                <c:pt idx="1862">
                  <c:v>16.592678720999999</c:v>
                </c:pt>
                <c:pt idx="1863">
                  <c:v>16.312366438000002</c:v>
                </c:pt>
                <c:pt idx="1864">
                  <c:v>16.004927159000001</c:v>
                </c:pt>
                <c:pt idx="1865">
                  <c:v>16.276197110999998</c:v>
                </c:pt>
                <c:pt idx="1866">
                  <c:v>16.023011823000001</c:v>
                </c:pt>
                <c:pt idx="1867">
                  <c:v>16.095350476</c:v>
                </c:pt>
                <c:pt idx="1868">
                  <c:v>15.742699539</c:v>
                </c:pt>
                <c:pt idx="1869">
                  <c:v>16.411832087000001</c:v>
                </c:pt>
                <c:pt idx="1870">
                  <c:v>16.655975044000002</c:v>
                </c:pt>
                <c:pt idx="1871">
                  <c:v>16.267154778999998</c:v>
                </c:pt>
                <c:pt idx="1872">
                  <c:v>16.240027783999999</c:v>
                </c:pt>
                <c:pt idx="1873">
                  <c:v>15.579937567</c:v>
                </c:pt>
                <c:pt idx="1874">
                  <c:v>16.004927159000001</c:v>
                </c:pt>
                <c:pt idx="1875">
                  <c:v>15.525683577000001</c:v>
                </c:pt>
                <c:pt idx="1876">
                  <c:v>16.11343514</c:v>
                </c:pt>
                <c:pt idx="1877">
                  <c:v>16.710229034000001</c:v>
                </c:pt>
                <c:pt idx="1878">
                  <c:v>16.972456653999998</c:v>
                </c:pt>
                <c:pt idx="1879">
                  <c:v>17.343192255000002</c:v>
                </c:pt>
                <c:pt idx="1880">
                  <c:v>17.587335211999999</c:v>
                </c:pt>
                <c:pt idx="1881">
                  <c:v>17.361276918000002</c:v>
                </c:pt>
                <c:pt idx="1882">
                  <c:v>17.442657904000001</c:v>
                </c:pt>
                <c:pt idx="1883">
                  <c:v>18.401145067000002</c:v>
                </c:pt>
                <c:pt idx="1884">
                  <c:v>18.887268961</c:v>
                </c:pt>
                <c:pt idx="1885">
                  <c:v>19.037690217000002</c:v>
                </c:pt>
                <c:pt idx="1886">
                  <c:v>18.802657005</c:v>
                </c:pt>
                <c:pt idx="1887">
                  <c:v>19.131703502000001</c:v>
                </c:pt>
                <c:pt idx="1888">
                  <c:v>19.385539372</c:v>
                </c:pt>
                <c:pt idx="1889">
                  <c:v>19.075295530999998</c:v>
                </c:pt>
                <c:pt idx="1890">
                  <c:v>19.028288888999999</c:v>
                </c:pt>
                <c:pt idx="1891">
                  <c:v>18.755650362000001</c:v>
                </c:pt>
                <c:pt idx="1892">
                  <c:v>18.229175966</c:v>
                </c:pt>
                <c:pt idx="1893">
                  <c:v>18.379597222000001</c:v>
                </c:pt>
                <c:pt idx="1894">
                  <c:v>18.398399878999999</c:v>
                </c:pt>
                <c:pt idx="1895">
                  <c:v>18.567623791999999</c:v>
                </c:pt>
                <c:pt idx="1896">
                  <c:v>18.755650362000001</c:v>
                </c:pt>
                <c:pt idx="1897">
                  <c:v>18.990683574999998</c:v>
                </c:pt>
                <c:pt idx="1898">
                  <c:v>19.028288888999999</c:v>
                </c:pt>
                <c:pt idx="1899">
                  <c:v>18.727446377</c:v>
                </c:pt>
                <c:pt idx="1900">
                  <c:v>18.671038406000001</c:v>
                </c:pt>
                <c:pt idx="1901">
                  <c:v>18.849663647</c:v>
                </c:pt>
                <c:pt idx="1902">
                  <c:v>18.746249034000002</c:v>
                </c:pt>
                <c:pt idx="1903">
                  <c:v>18.868466303999998</c:v>
                </c:pt>
                <c:pt idx="1904">
                  <c:v>18.661637077000002</c:v>
                </c:pt>
                <c:pt idx="1905">
                  <c:v>18.849663647</c:v>
                </c:pt>
                <c:pt idx="1906">
                  <c:v>19.075295530999998</c:v>
                </c:pt>
                <c:pt idx="1907">
                  <c:v>18.868466303999998</c:v>
                </c:pt>
                <c:pt idx="1908">
                  <c:v>18.257379952000001</c:v>
                </c:pt>
                <c:pt idx="1909">
                  <c:v>18.294985266000001</c:v>
                </c:pt>
                <c:pt idx="1910">
                  <c:v>17.712102899000001</c:v>
                </c:pt>
                <c:pt idx="1911">
                  <c:v>17.749708213000002</c:v>
                </c:pt>
                <c:pt idx="1912">
                  <c:v>17.420661715000001</c:v>
                </c:pt>
                <c:pt idx="1913">
                  <c:v>17.035207245999999</c:v>
                </c:pt>
                <c:pt idx="1914">
                  <c:v>17.674497585000001</c:v>
                </c:pt>
                <c:pt idx="1915">
                  <c:v>16.978799275</c:v>
                </c:pt>
                <c:pt idx="1916">
                  <c:v>17.007003261000001</c:v>
                </c:pt>
                <c:pt idx="1917">
                  <c:v>16.762568720000001</c:v>
                </c:pt>
                <c:pt idx="1918">
                  <c:v>16.170285023999998</c:v>
                </c:pt>
                <c:pt idx="1919">
                  <c:v>16.001061110999999</c:v>
                </c:pt>
                <c:pt idx="1920">
                  <c:v>15.474586714999999</c:v>
                </c:pt>
                <c:pt idx="1921">
                  <c:v>14.957513647000001</c:v>
                </c:pt>
                <c:pt idx="1922">
                  <c:v>15.042125603000001</c:v>
                </c:pt>
                <c:pt idx="1923">
                  <c:v>15.183145530999999</c:v>
                </c:pt>
                <c:pt idx="1924">
                  <c:v>15.399376086</c:v>
                </c:pt>
                <c:pt idx="1925">
                  <c:v>15.211349516</c:v>
                </c:pt>
                <c:pt idx="1926">
                  <c:v>15.192546859</c:v>
                </c:pt>
                <c:pt idx="1927">
                  <c:v>14.468644565</c:v>
                </c:pt>
                <c:pt idx="1928">
                  <c:v>14.948112318</c:v>
                </c:pt>
                <c:pt idx="1929">
                  <c:v>15.004520289</c:v>
                </c:pt>
                <c:pt idx="1930">
                  <c:v>14.243012681</c:v>
                </c:pt>
                <c:pt idx="1931">
                  <c:v>14.083190095999999</c:v>
                </c:pt>
                <c:pt idx="1932">
                  <c:v>14.299420652</c:v>
                </c:pt>
                <c:pt idx="1933">
                  <c:v>14.854099033000001</c:v>
                </c:pt>
                <c:pt idx="1934">
                  <c:v>14.506249879</c:v>
                </c:pt>
                <c:pt idx="1935">
                  <c:v>14.609664492</c:v>
                </c:pt>
                <c:pt idx="1936">
                  <c:v>14.807092390999999</c:v>
                </c:pt>
                <c:pt idx="1937">
                  <c:v>15.098533573999999</c:v>
                </c:pt>
                <c:pt idx="1938">
                  <c:v>15.136138888</c:v>
                </c:pt>
                <c:pt idx="1939">
                  <c:v>14.929309661</c:v>
                </c:pt>
                <c:pt idx="1940">
                  <c:v>15.324165458</c:v>
                </c:pt>
                <c:pt idx="1941">
                  <c:v>15.427580072</c:v>
                </c:pt>
                <c:pt idx="1942">
                  <c:v>15.408777414999999</c:v>
                </c:pt>
                <c:pt idx="1943">
                  <c:v>15.831837198000001</c:v>
                </c:pt>
                <c:pt idx="1944">
                  <c:v>15.935251811000001</c:v>
                </c:pt>
                <c:pt idx="1945">
                  <c:v>15.681415941999999</c:v>
                </c:pt>
                <c:pt idx="1946">
                  <c:v>15.474586714999999</c:v>
                </c:pt>
                <c:pt idx="1947">
                  <c:v>15.31476413</c:v>
                </c:pt>
                <c:pt idx="1948">
                  <c:v>15.925850483</c:v>
                </c:pt>
                <c:pt idx="1949">
                  <c:v>15.803633211999999</c:v>
                </c:pt>
                <c:pt idx="1950">
                  <c:v>15.653211956</c:v>
                </c:pt>
                <c:pt idx="1951">
                  <c:v>15.305362800999999</c:v>
                </c:pt>
                <c:pt idx="1952">
                  <c:v>15.277158816</c:v>
                </c:pt>
                <c:pt idx="1953">
                  <c:v>15.653211956</c:v>
                </c:pt>
                <c:pt idx="1954">
                  <c:v>16.057469082000001</c:v>
                </c:pt>
                <c:pt idx="1955">
                  <c:v>15.540396014000001</c:v>
                </c:pt>
                <c:pt idx="1956">
                  <c:v>15.389974757999999</c:v>
                </c:pt>
                <c:pt idx="1957">
                  <c:v>15.935251811000001</c:v>
                </c:pt>
                <c:pt idx="1958">
                  <c:v>16.762568720000001</c:v>
                </c:pt>
                <c:pt idx="1959">
                  <c:v>16.715562077000001</c:v>
                </c:pt>
                <c:pt idx="1960">
                  <c:v>16.762568720000001</c:v>
                </c:pt>
                <c:pt idx="1961">
                  <c:v>16.104475725</c:v>
                </c:pt>
                <c:pt idx="1962">
                  <c:v>16.301903623000001</c:v>
                </c:pt>
                <c:pt idx="1963">
                  <c:v>17.166825845000002</c:v>
                </c:pt>
                <c:pt idx="1964">
                  <c:v>17.439464372</c:v>
                </c:pt>
                <c:pt idx="1965">
                  <c:v>17.101016546</c:v>
                </c:pt>
                <c:pt idx="1966">
                  <c:v>16.405318236999999</c:v>
                </c:pt>
                <c:pt idx="1967">
                  <c:v>16.132679710000001</c:v>
                </c:pt>
                <c:pt idx="1968">
                  <c:v>15.888245168999999</c:v>
                </c:pt>
                <c:pt idx="1969">
                  <c:v>15.794231884</c:v>
                </c:pt>
                <c:pt idx="1970">
                  <c:v>15.925850483</c:v>
                </c:pt>
                <c:pt idx="1971">
                  <c:v>15.775429227</c:v>
                </c:pt>
                <c:pt idx="1972">
                  <c:v>15.841238526</c:v>
                </c:pt>
                <c:pt idx="1973">
                  <c:v>16.489930192999999</c:v>
                </c:pt>
                <c:pt idx="1974">
                  <c:v>16.696759419999999</c:v>
                </c:pt>
                <c:pt idx="1975">
                  <c:v>17.082213888999998</c:v>
                </c:pt>
                <c:pt idx="1976">
                  <c:v>17.242036472999999</c:v>
                </c:pt>
                <c:pt idx="1977">
                  <c:v>17.157424516999999</c:v>
                </c:pt>
                <c:pt idx="1978">
                  <c:v>16.781371376999999</c:v>
                </c:pt>
                <c:pt idx="1979">
                  <c:v>17.044608575000002</c:v>
                </c:pt>
                <c:pt idx="1980">
                  <c:v>17.345451087000001</c:v>
                </c:pt>
                <c:pt idx="1981">
                  <c:v>17.420661715000001</c:v>
                </c:pt>
                <c:pt idx="1982">
                  <c:v>17.76851087</c:v>
                </c:pt>
                <c:pt idx="1983">
                  <c:v>18.012945411</c:v>
                </c:pt>
                <c:pt idx="1984">
                  <c:v>17.806116184</c:v>
                </c:pt>
                <c:pt idx="1985">
                  <c:v>17.975340097</c:v>
                </c:pt>
                <c:pt idx="1986">
                  <c:v>17.646293599</c:v>
                </c:pt>
                <c:pt idx="1987">
                  <c:v>17.674497585000001</c:v>
                </c:pt>
                <c:pt idx="1988">
                  <c:v>17.477069686</c:v>
                </c:pt>
                <c:pt idx="1989">
                  <c:v>17.392457729</c:v>
                </c:pt>
                <c:pt idx="1990">
                  <c:v>17.260839130000001</c:v>
                </c:pt>
                <c:pt idx="1991">
                  <c:v>17.552280314000001</c:v>
                </c:pt>
                <c:pt idx="1992">
                  <c:v>17.655694927999999</c:v>
                </c:pt>
                <c:pt idx="1993">
                  <c:v>17.430063043000001</c:v>
                </c:pt>
                <c:pt idx="1994">
                  <c:v>17.552280314000001</c:v>
                </c:pt>
                <c:pt idx="1995">
                  <c:v>17.505273671000001</c:v>
                </c:pt>
                <c:pt idx="1996">
                  <c:v>17.213832488000001</c:v>
                </c:pt>
                <c:pt idx="1997">
                  <c:v>16.988200603999999</c:v>
                </c:pt>
                <c:pt idx="1998">
                  <c:v>17.063411232</c:v>
                </c:pt>
                <c:pt idx="1999">
                  <c:v>17.016404589</c:v>
                </c:pt>
                <c:pt idx="2000">
                  <c:v>17.176227174000001</c:v>
                </c:pt>
                <c:pt idx="2001">
                  <c:v>17.317247101</c:v>
                </c:pt>
                <c:pt idx="2002">
                  <c:v>17.251437802000002</c:v>
                </c:pt>
                <c:pt idx="2003">
                  <c:v>17.119819202999999</c:v>
                </c:pt>
                <c:pt idx="2004">
                  <c:v>16.856582005</c:v>
                </c:pt>
                <c:pt idx="2005">
                  <c:v>17.749708213000002</c:v>
                </c:pt>
                <c:pt idx="2006">
                  <c:v>17.439464372</c:v>
                </c:pt>
                <c:pt idx="2007">
                  <c:v>17.232635145</c:v>
                </c:pt>
                <c:pt idx="2008">
                  <c:v>17.148023188</c:v>
                </c:pt>
                <c:pt idx="2009">
                  <c:v>17.383056401000001</c:v>
                </c:pt>
                <c:pt idx="2010">
                  <c:v>18.699242390999999</c:v>
                </c:pt>
                <c:pt idx="2011">
                  <c:v>18.52061715</c:v>
                </c:pt>
                <c:pt idx="2012">
                  <c:v>18.755650362000001</c:v>
                </c:pt>
                <c:pt idx="2013">
                  <c:v>19.206914130000001</c:v>
                </c:pt>
                <c:pt idx="2014">
                  <c:v>18.671038406000001</c:v>
                </c:pt>
                <c:pt idx="2015">
                  <c:v>19.009486232</c:v>
                </c:pt>
                <c:pt idx="2016">
                  <c:v>19.037690217000002</c:v>
                </c:pt>
                <c:pt idx="2017">
                  <c:v>19.188111472999999</c:v>
                </c:pt>
                <c:pt idx="2018">
                  <c:v>18.802657005</c:v>
                </c:pt>
                <c:pt idx="2019">
                  <c:v>18.464209179000001</c:v>
                </c:pt>
                <c:pt idx="2020">
                  <c:v>18.887268961</c:v>
                </c:pt>
                <c:pt idx="2021">
                  <c:v>18.379597222000001</c:v>
                </c:pt>
                <c:pt idx="2022">
                  <c:v>18.746249034000002</c:v>
                </c:pt>
                <c:pt idx="2023">
                  <c:v>19.225716787</c:v>
                </c:pt>
                <c:pt idx="2024">
                  <c:v>20.156448309000002</c:v>
                </c:pt>
                <c:pt idx="2025">
                  <c:v>19.846204469</c:v>
                </c:pt>
                <c:pt idx="2026">
                  <c:v>19.648776569999999</c:v>
                </c:pt>
                <c:pt idx="2027">
                  <c:v>19.432546014</c:v>
                </c:pt>
                <c:pt idx="2028">
                  <c:v>19.141104831</c:v>
                </c:pt>
                <c:pt idx="2029">
                  <c:v>17.937734783</c:v>
                </c:pt>
                <c:pt idx="2030">
                  <c:v>17.834320169000001</c:v>
                </c:pt>
                <c:pt idx="2031">
                  <c:v>17.542878985000002</c:v>
                </c:pt>
                <c:pt idx="2032">
                  <c:v>17.975340097</c:v>
                </c:pt>
                <c:pt idx="2033">
                  <c:v>16.32070628</c:v>
                </c:pt>
                <c:pt idx="2034">
                  <c:v>16.461726208000002</c:v>
                </c:pt>
                <c:pt idx="2035">
                  <c:v>16.358311594</c:v>
                </c:pt>
                <c:pt idx="2036">
                  <c:v>16.574542149999999</c:v>
                </c:pt>
                <c:pt idx="2037">
                  <c:v>16.198489009999999</c:v>
                </c:pt>
                <c:pt idx="2038">
                  <c:v>16.217291667000001</c:v>
                </c:pt>
                <c:pt idx="2039">
                  <c:v>16.264298309000001</c:v>
                </c:pt>
                <c:pt idx="2040">
                  <c:v>15.775429227</c:v>
                </c:pt>
                <c:pt idx="2041">
                  <c:v>15.850639855000001</c:v>
                </c:pt>
                <c:pt idx="2042">
                  <c:v>16.010462440000001</c:v>
                </c:pt>
                <c:pt idx="2043">
                  <c:v>16.301903623000001</c:v>
                </c:pt>
                <c:pt idx="2044">
                  <c:v>15.794231884</c:v>
                </c:pt>
                <c:pt idx="2045">
                  <c:v>15.831837198000001</c:v>
                </c:pt>
                <c:pt idx="2046">
                  <c:v>16.217291667000001</c:v>
                </c:pt>
                <c:pt idx="2047">
                  <c:v>15.897646497</c:v>
                </c:pt>
                <c:pt idx="2048">
                  <c:v>16.038666424999999</c:v>
                </c:pt>
                <c:pt idx="2049">
                  <c:v>15.907047825999999</c:v>
                </c:pt>
                <c:pt idx="2050">
                  <c:v>15.916449154</c:v>
                </c:pt>
                <c:pt idx="2051">
                  <c:v>16.057469082000001</c:v>
                </c:pt>
                <c:pt idx="2052">
                  <c:v>15.747225241000001</c:v>
                </c:pt>
                <c:pt idx="2053">
                  <c:v>15.436981401000001</c:v>
                </c:pt>
                <c:pt idx="2054">
                  <c:v>15.625007971</c:v>
                </c:pt>
                <c:pt idx="2055">
                  <c:v>15.192546859</c:v>
                </c:pt>
                <c:pt idx="2056">
                  <c:v>15.220750845</c:v>
                </c:pt>
                <c:pt idx="2057">
                  <c:v>14.760085748</c:v>
                </c:pt>
                <c:pt idx="2058">
                  <c:v>15.013921617999999</c:v>
                </c:pt>
                <c:pt idx="2059">
                  <c:v>14.825895048</c:v>
                </c:pt>
                <c:pt idx="2060">
                  <c:v>14.760085748</c:v>
                </c:pt>
                <c:pt idx="2061">
                  <c:v>15.079730916999999</c:v>
                </c:pt>
                <c:pt idx="2062">
                  <c:v>14.656671135</c:v>
                </c:pt>
                <c:pt idx="2063">
                  <c:v>14.581460506999999</c:v>
                </c:pt>
                <c:pt idx="2064">
                  <c:v>14.271216666000001</c:v>
                </c:pt>
                <c:pt idx="2065">
                  <c:v>14.421637922</c:v>
                </c:pt>
                <c:pt idx="2066">
                  <c:v>14.891704346999999</c:v>
                </c:pt>
                <c:pt idx="2067">
                  <c:v>14.543855193000001</c:v>
                </c:pt>
                <c:pt idx="2068">
                  <c:v>14.196006038</c:v>
                </c:pt>
                <c:pt idx="2069">
                  <c:v>14.205407366999999</c:v>
                </c:pt>
                <c:pt idx="2070">
                  <c:v>14.148999396000001</c:v>
                </c:pt>
                <c:pt idx="2071">
                  <c:v>13.913966182999999</c:v>
                </c:pt>
                <c:pt idx="2072">
                  <c:v>13.819952898</c:v>
                </c:pt>
                <c:pt idx="2073">
                  <c:v>13.819952898</c:v>
                </c:pt>
                <c:pt idx="2074">
                  <c:v>13.020839974999999</c:v>
                </c:pt>
                <c:pt idx="2075">
                  <c:v>13.246471859</c:v>
                </c:pt>
                <c:pt idx="2076">
                  <c:v>13.002037317999999</c:v>
                </c:pt>
                <c:pt idx="2077">
                  <c:v>13.359287801000001</c:v>
                </c:pt>
                <c:pt idx="2078">
                  <c:v>13.584919685999999</c:v>
                </c:pt>
                <c:pt idx="2079">
                  <c:v>13.735340942000001</c:v>
                </c:pt>
                <c:pt idx="2080">
                  <c:v>14.064387439000001</c:v>
                </c:pt>
                <c:pt idx="2081">
                  <c:v>14.064387439000001</c:v>
                </c:pt>
                <c:pt idx="2082">
                  <c:v>13.735340942000001</c:v>
                </c:pt>
                <c:pt idx="2083">
                  <c:v>13.707136955999999</c:v>
                </c:pt>
                <c:pt idx="2084">
                  <c:v>13.566117029000001</c:v>
                </c:pt>
                <c:pt idx="2085">
                  <c:v>13.265274516</c:v>
                </c:pt>
                <c:pt idx="2086">
                  <c:v>13.349886473</c:v>
                </c:pt>
                <c:pt idx="2087">
                  <c:v>13.312281158999999</c:v>
                </c:pt>
                <c:pt idx="2088">
                  <c:v>13.30287983</c:v>
                </c:pt>
                <c:pt idx="2089">
                  <c:v>13.631926328</c:v>
                </c:pt>
                <c:pt idx="2090">
                  <c:v>13.331083816</c:v>
                </c:pt>
                <c:pt idx="2091">
                  <c:v>12.861017391000001</c:v>
                </c:pt>
                <c:pt idx="2092">
                  <c:v>13.199465217</c:v>
                </c:pt>
                <c:pt idx="2093">
                  <c:v>12.776405434000001</c:v>
                </c:pt>
                <c:pt idx="2094">
                  <c:v>12.494365579</c:v>
                </c:pt>
                <c:pt idx="2095">
                  <c:v>12.625984178</c:v>
                </c:pt>
                <c:pt idx="2096">
                  <c:v>12.522569565</c:v>
                </c:pt>
                <c:pt idx="2097">
                  <c:v>12.231128381</c:v>
                </c:pt>
                <c:pt idx="2098">
                  <c:v>12.325141666</c:v>
                </c:pt>
                <c:pt idx="2099">
                  <c:v>12.522569565</c:v>
                </c:pt>
                <c:pt idx="2100">
                  <c:v>12.325141666</c:v>
                </c:pt>
                <c:pt idx="2101">
                  <c:v>12.014897826</c:v>
                </c:pt>
                <c:pt idx="2102">
                  <c:v>11.817469926999999</c:v>
                </c:pt>
                <c:pt idx="2103">
                  <c:v>12.193523066999999</c:v>
                </c:pt>
                <c:pt idx="2104">
                  <c:v>12.541372222</c:v>
                </c:pt>
                <c:pt idx="2105">
                  <c:v>13.152458574000001</c:v>
                </c:pt>
                <c:pt idx="2106">
                  <c:v>13.18066256</c:v>
                </c:pt>
                <c:pt idx="2107">
                  <c:v>13.537913043</c:v>
                </c:pt>
                <c:pt idx="2108">
                  <c:v>13.613123671</c:v>
                </c:pt>
                <c:pt idx="2109">
                  <c:v>13.537913043</c:v>
                </c:pt>
                <c:pt idx="2110">
                  <c:v>14.637868478</c:v>
                </c:pt>
                <c:pt idx="2111">
                  <c:v>14.722480434</c:v>
                </c:pt>
                <c:pt idx="2112">
                  <c:v>14.835296376000001</c:v>
                </c:pt>
                <c:pt idx="2113">
                  <c:v>14.863500362</c:v>
                </c:pt>
                <c:pt idx="2114">
                  <c:v>15.5686</c:v>
                </c:pt>
                <c:pt idx="2115">
                  <c:v>15.4</c:v>
                </c:pt>
                <c:pt idx="2116">
                  <c:v>15.44</c:v>
                </c:pt>
                <c:pt idx="2117">
                  <c:v>16.46</c:v>
                </c:pt>
                <c:pt idx="2118">
                  <c:v>15.99</c:v>
                </c:pt>
                <c:pt idx="2119">
                  <c:v>15.85</c:v>
                </c:pt>
                <c:pt idx="2120">
                  <c:v>15.68</c:v>
                </c:pt>
                <c:pt idx="2121">
                  <c:v>16.190000000000001</c:v>
                </c:pt>
                <c:pt idx="2122">
                  <c:v>15.93</c:v>
                </c:pt>
                <c:pt idx="2123">
                  <c:v>15.32</c:v>
                </c:pt>
                <c:pt idx="2124">
                  <c:v>15.78</c:v>
                </c:pt>
                <c:pt idx="2125">
                  <c:v>16.38</c:v>
                </c:pt>
                <c:pt idx="2126">
                  <c:v>15.96</c:v>
                </c:pt>
                <c:pt idx="2127">
                  <c:v>16.03</c:v>
                </c:pt>
                <c:pt idx="2128">
                  <c:v>16.13</c:v>
                </c:pt>
                <c:pt idx="2129">
                  <c:v>16.03</c:v>
                </c:pt>
                <c:pt idx="2130">
                  <c:v>16.559999999999999</c:v>
                </c:pt>
                <c:pt idx="2131">
                  <c:v>16.690000000000001</c:v>
                </c:pt>
                <c:pt idx="2132">
                  <c:v>16.57</c:v>
                </c:pt>
                <c:pt idx="2133">
                  <c:v>17.600000000000001</c:v>
                </c:pt>
                <c:pt idx="2134">
                  <c:v>17.57</c:v>
                </c:pt>
                <c:pt idx="2135">
                  <c:v>18.239999999999998</c:v>
                </c:pt>
                <c:pt idx="2136">
                  <c:v>18.579999999999998</c:v>
                </c:pt>
                <c:pt idx="2137">
                  <c:v>17.88</c:v>
                </c:pt>
                <c:pt idx="2138">
                  <c:v>17.670000000000002</c:v>
                </c:pt>
                <c:pt idx="2139">
                  <c:v>18.03</c:v>
                </c:pt>
                <c:pt idx="2140">
                  <c:v>17.96</c:v>
                </c:pt>
                <c:pt idx="2141">
                  <c:v>18.29</c:v>
                </c:pt>
                <c:pt idx="2142">
                  <c:v>18.03</c:v>
                </c:pt>
                <c:pt idx="2143">
                  <c:v>18.05</c:v>
                </c:pt>
                <c:pt idx="2144">
                  <c:v>17.940000000000001</c:v>
                </c:pt>
                <c:pt idx="2145">
                  <c:v>17.3</c:v>
                </c:pt>
                <c:pt idx="2146">
                  <c:v>17.46</c:v>
                </c:pt>
                <c:pt idx="2147">
                  <c:v>17.649999999999999</c:v>
                </c:pt>
                <c:pt idx="2148">
                  <c:v>17.7</c:v>
                </c:pt>
                <c:pt idx="2149">
                  <c:v>17.86</c:v>
                </c:pt>
                <c:pt idx="2150">
                  <c:v>17.489999999999998</c:v>
                </c:pt>
                <c:pt idx="2151">
                  <c:v>17.7</c:v>
                </c:pt>
                <c:pt idx="2152">
                  <c:v>17.3</c:v>
                </c:pt>
                <c:pt idx="2153">
                  <c:v>16.690000000000001</c:v>
                </c:pt>
                <c:pt idx="2154">
                  <c:v>16.600000000000001</c:v>
                </c:pt>
                <c:pt idx="2155">
                  <c:v>16.899999999999999</c:v>
                </c:pt>
                <c:pt idx="2156">
                  <c:v>16.600000000000001</c:v>
                </c:pt>
                <c:pt idx="2157">
                  <c:v>16.32</c:v>
                </c:pt>
                <c:pt idx="2158">
                  <c:v>17.68</c:v>
                </c:pt>
                <c:pt idx="2159">
                  <c:v>18.07</c:v>
                </c:pt>
                <c:pt idx="2160">
                  <c:v>18.34</c:v>
                </c:pt>
                <c:pt idx="2161">
                  <c:v>18.88</c:v>
                </c:pt>
                <c:pt idx="2162">
                  <c:v>18.989999999999998</c:v>
                </c:pt>
                <c:pt idx="2163">
                  <c:v>18.739999999999998</c:v>
                </c:pt>
                <c:pt idx="2164">
                  <c:v>18.32</c:v>
                </c:pt>
                <c:pt idx="2165">
                  <c:v>19</c:v>
                </c:pt>
                <c:pt idx="2166">
                  <c:v>18.7</c:v>
                </c:pt>
                <c:pt idx="2167">
                  <c:v>18.3</c:v>
                </c:pt>
                <c:pt idx="2168">
                  <c:v>17.64</c:v>
                </c:pt>
                <c:pt idx="2169">
                  <c:v>17.29</c:v>
                </c:pt>
                <c:pt idx="2170">
                  <c:v>17.32</c:v>
                </c:pt>
                <c:pt idx="2171">
                  <c:v>17.2</c:v>
                </c:pt>
                <c:pt idx="2172">
                  <c:v>17.29</c:v>
                </c:pt>
                <c:pt idx="2173">
                  <c:v>17.190000000000001</c:v>
                </c:pt>
                <c:pt idx="2174">
                  <c:v>17.12</c:v>
                </c:pt>
                <c:pt idx="2175">
                  <c:v>17.5</c:v>
                </c:pt>
                <c:pt idx="2176">
                  <c:v>17.5</c:v>
                </c:pt>
                <c:pt idx="2177">
                  <c:v>17.28</c:v>
                </c:pt>
                <c:pt idx="2178">
                  <c:v>17.329999999999998</c:v>
                </c:pt>
                <c:pt idx="2179">
                  <c:v>18.11</c:v>
                </c:pt>
                <c:pt idx="2180">
                  <c:v>18.28</c:v>
                </c:pt>
                <c:pt idx="2181">
                  <c:v>19.100000000000001</c:v>
                </c:pt>
                <c:pt idx="2182">
                  <c:v>19.260000000000002</c:v>
                </c:pt>
                <c:pt idx="2183">
                  <c:v>19.309999999999999</c:v>
                </c:pt>
                <c:pt idx="2184">
                  <c:v>19.559999999999999</c:v>
                </c:pt>
                <c:pt idx="2185">
                  <c:v>20.52</c:v>
                </c:pt>
                <c:pt idx="2186">
                  <c:v>20.9</c:v>
                </c:pt>
                <c:pt idx="2187">
                  <c:v>21.05</c:v>
                </c:pt>
                <c:pt idx="2188">
                  <c:v>20.260000000000002</c:v>
                </c:pt>
                <c:pt idx="2189">
                  <c:v>20.309999999999999</c:v>
                </c:pt>
                <c:pt idx="2190">
                  <c:v>20.49</c:v>
                </c:pt>
                <c:pt idx="2191">
                  <c:v>20.149999999999999</c:v>
                </c:pt>
                <c:pt idx="2192">
                  <c:v>19.62</c:v>
                </c:pt>
                <c:pt idx="2193">
                  <c:v>19.850000000000001</c:v>
                </c:pt>
                <c:pt idx="2194">
                  <c:v>19.100000000000001</c:v>
                </c:pt>
                <c:pt idx="2195">
                  <c:v>19.010000000000002</c:v>
                </c:pt>
                <c:pt idx="2196">
                  <c:v>19.45</c:v>
                </c:pt>
                <c:pt idx="2197">
                  <c:v>19.7</c:v>
                </c:pt>
                <c:pt idx="2198">
                  <c:v>20.309999999999999</c:v>
                </c:pt>
                <c:pt idx="2199">
                  <c:v>20.149999999999999</c:v>
                </c:pt>
                <c:pt idx="2200">
                  <c:v>19.309999999999999</c:v>
                </c:pt>
                <c:pt idx="2201">
                  <c:v>20.14</c:v>
                </c:pt>
                <c:pt idx="2202">
                  <c:v>19.670000000000002</c:v>
                </c:pt>
                <c:pt idx="2203">
                  <c:v>18.690000000000001</c:v>
                </c:pt>
                <c:pt idx="2204">
                  <c:v>18.600000000000001</c:v>
                </c:pt>
                <c:pt idx="2205">
                  <c:v>20.059999999999999</c:v>
                </c:pt>
                <c:pt idx="2206">
                  <c:v>20.399999999999999</c:v>
                </c:pt>
                <c:pt idx="2207">
                  <c:v>20.91</c:v>
                </c:pt>
                <c:pt idx="2208">
                  <c:v>21.36</c:v>
                </c:pt>
                <c:pt idx="2209">
                  <c:v>21.3</c:v>
                </c:pt>
                <c:pt idx="2210">
                  <c:v>20.92</c:v>
                </c:pt>
                <c:pt idx="2211">
                  <c:v>22.04</c:v>
                </c:pt>
                <c:pt idx="2212">
                  <c:v>21.84</c:v>
                </c:pt>
                <c:pt idx="2213">
                  <c:v>22.84</c:v>
                </c:pt>
                <c:pt idx="2214">
                  <c:v>22.8</c:v>
                </c:pt>
                <c:pt idx="2215">
                  <c:v>23.35</c:v>
                </c:pt>
                <c:pt idx="2216">
                  <c:v>23.83</c:v>
                </c:pt>
                <c:pt idx="2217">
                  <c:v>24.56</c:v>
                </c:pt>
                <c:pt idx="2218">
                  <c:v>23.95</c:v>
                </c:pt>
                <c:pt idx="2219">
                  <c:v>22.79</c:v>
                </c:pt>
                <c:pt idx="2220">
                  <c:v>22.82</c:v>
                </c:pt>
                <c:pt idx="2221">
                  <c:v>21.7</c:v>
                </c:pt>
                <c:pt idx="2222">
                  <c:v>21.48</c:v>
                </c:pt>
                <c:pt idx="2223">
                  <c:v>20.95</c:v>
                </c:pt>
                <c:pt idx="2224">
                  <c:v>21.21</c:v>
                </c:pt>
                <c:pt idx="2225">
                  <c:v>20.14</c:v>
                </c:pt>
                <c:pt idx="2226">
                  <c:v>20.55</c:v>
                </c:pt>
                <c:pt idx="2227">
                  <c:v>21.55</c:v>
                </c:pt>
                <c:pt idx="2228">
                  <c:v>22.12</c:v>
                </c:pt>
                <c:pt idx="2229">
                  <c:v>21.29</c:v>
                </c:pt>
                <c:pt idx="2230">
                  <c:v>20.91</c:v>
                </c:pt>
                <c:pt idx="2231">
                  <c:v>20.59</c:v>
                </c:pt>
                <c:pt idx="2232">
                  <c:v>20.13</c:v>
                </c:pt>
                <c:pt idx="2233">
                  <c:v>20.23</c:v>
                </c:pt>
                <c:pt idx="2234">
                  <c:v>19.84</c:v>
                </c:pt>
                <c:pt idx="2235">
                  <c:v>20.94</c:v>
                </c:pt>
                <c:pt idx="2236">
                  <c:v>18.600000000000001</c:v>
                </c:pt>
                <c:pt idx="2237">
                  <c:v>18.09</c:v>
                </c:pt>
                <c:pt idx="2238">
                  <c:v>17.09</c:v>
                </c:pt>
                <c:pt idx="2239">
                  <c:v>17.3</c:v>
                </c:pt>
                <c:pt idx="2240">
                  <c:v>18.350000000000001</c:v>
                </c:pt>
                <c:pt idx="2241">
                  <c:v>20.39</c:v>
                </c:pt>
                <c:pt idx="2242">
                  <c:v>21.21</c:v>
                </c:pt>
                <c:pt idx="2243">
                  <c:v>20.85</c:v>
                </c:pt>
                <c:pt idx="2244">
                  <c:v>21.2</c:v>
                </c:pt>
                <c:pt idx="2245">
                  <c:v>20.02</c:v>
                </c:pt>
                <c:pt idx="2246">
                  <c:v>22.13</c:v>
                </c:pt>
                <c:pt idx="2247">
                  <c:v>21.65</c:v>
                </c:pt>
                <c:pt idx="2248">
                  <c:v>20.149999999999999</c:v>
                </c:pt>
                <c:pt idx="2249">
                  <c:v>18.649999999999999</c:v>
                </c:pt>
                <c:pt idx="2250">
                  <c:v>19.09</c:v>
                </c:pt>
                <c:pt idx="2251">
                  <c:v>17.920000000000002</c:v>
                </c:pt>
                <c:pt idx="2252">
                  <c:v>16.68</c:v>
                </c:pt>
                <c:pt idx="2253">
                  <c:v>16.61</c:v>
                </c:pt>
                <c:pt idx="2254">
                  <c:v>15.41</c:v>
                </c:pt>
                <c:pt idx="2255">
                  <c:v>16.3</c:v>
                </c:pt>
                <c:pt idx="2256">
                  <c:v>14.29</c:v>
                </c:pt>
                <c:pt idx="2257">
                  <c:v>15.03</c:v>
                </c:pt>
                <c:pt idx="2258">
                  <c:v>14.02</c:v>
                </c:pt>
                <c:pt idx="2259">
                  <c:v>14.32</c:v>
                </c:pt>
                <c:pt idx="2260">
                  <c:v>15.28</c:v>
                </c:pt>
                <c:pt idx="2261">
                  <c:v>14.85</c:v>
                </c:pt>
                <c:pt idx="2262">
                  <c:v>14.82</c:v>
                </c:pt>
                <c:pt idx="2263">
                  <c:v>14.4</c:v>
                </c:pt>
                <c:pt idx="2264">
                  <c:v>14.06</c:v>
                </c:pt>
                <c:pt idx="2265">
                  <c:v>14.27</c:v>
                </c:pt>
                <c:pt idx="2266">
                  <c:v>13.98</c:v>
                </c:pt>
                <c:pt idx="2267">
                  <c:v>14</c:v>
                </c:pt>
                <c:pt idx="2268">
                  <c:v>14.11</c:v>
                </c:pt>
                <c:pt idx="2269">
                  <c:v>13.6</c:v>
                </c:pt>
                <c:pt idx="2270">
                  <c:v>13.2</c:v>
                </c:pt>
                <c:pt idx="2271">
                  <c:v>12.6</c:v>
                </c:pt>
                <c:pt idx="2272">
                  <c:v>12.45</c:v>
                </c:pt>
                <c:pt idx="2273">
                  <c:v>12.78</c:v>
                </c:pt>
                <c:pt idx="2274">
                  <c:v>14.3</c:v>
                </c:pt>
                <c:pt idx="2275">
                  <c:v>14.21</c:v>
                </c:pt>
                <c:pt idx="2276">
                  <c:v>14.15</c:v>
                </c:pt>
                <c:pt idx="2277">
                  <c:v>14.1</c:v>
                </c:pt>
                <c:pt idx="2278">
                  <c:v>13.44</c:v>
                </c:pt>
                <c:pt idx="2279">
                  <c:v>12.8</c:v>
                </c:pt>
                <c:pt idx="2280">
                  <c:v>12.32</c:v>
                </c:pt>
                <c:pt idx="2281">
                  <c:v>12.13</c:v>
                </c:pt>
                <c:pt idx="2282">
                  <c:v>12.73</c:v>
                </c:pt>
                <c:pt idx="2283">
                  <c:v>12.23</c:v>
                </c:pt>
                <c:pt idx="2284">
                  <c:v>12.26</c:v>
                </c:pt>
                <c:pt idx="2285">
                  <c:v>11.5</c:v>
                </c:pt>
                <c:pt idx="2286">
                  <c:v>11.36</c:v>
                </c:pt>
                <c:pt idx="2287">
                  <c:v>10.83</c:v>
                </c:pt>
                <c:pt idx="2288">
                  <c:v>10.82</c:v>
                </c:pt>
                <c:pt idx="2289">
                  <c:v>10.11</c:v>
                </c:pt>
                <c:pt idx="2290">
                  <c:v>9.18</c:v>
                </c:pt>
                <c:pt idx="2291">
                  <c:v>9.3800000000000008</c:v>
                </c:pt>
                <c:pt idx="2292">
                  <c:v>9.66</c:v>
                </c:pt>
                <c:pt idx="2293">
                  <c:v>9.4600000000000009</c:v>
                </c:pt>
                <c:pt idx="2294">
                  <c:v>9.83</c:v>
                </c:pt>
                <c:pt idx="2295">
                  <c:v>10.32</c:v>
                </c:pt>
                <c:pt idx="2296">
                  <c:v>10.97</c:v>
                </c:pt>
                <c:pt idx="2297">
                  <c:v>10.3</c:v>
                </c:pt>
                <c:pt idx="2298">
                  <c:v>10.28</c:v>
                </c:pt>
                <c:pt idx="2299">
                  <c:v>10.02</c:v>
                </c:pt>
                <c:pt idx="2300">
                  <c:v>9.36</c:v>
                </c:pt>
                <c:pt idx="2301">
                  <c:v>8.61</c:v>
                </c:pt>
                <c:pt idx="2302">
                  <c:v>8.33</c:v>
                </c:pt>
                <c:pt idx="2303">
                  <c:v>8.67</c:v>
                </c:pt>
                <c:pt idx="2304">
                  <c:v>9.18</c:v>
                </c:pt>
                <c:pt idx="2305">
                  <c:v>9.4</c:v>
                </c:pt>
                <c:pt idx="2306">
                  <c:v>8.91</c:v>
                </c:pt>
                <c:pt idx="2307">
                  <c:v>9</c:v>
                </c:pt>
                <c:pt idx="2308">
                  <c:v>8.74</c:v>
                </c:pt>
                <c:pt idx="2309">
                  <c:v>9.34</c:v>
                </c:pt>
                <c:pt idx="2310">
                  <c:v>9.44</c:v>
                </c:pt>
                <c:pt idx="2311">
                  <c:v>9.19</c:v>
                </c:pt>
                <c:pt idx="2312">
                  <c:v>9.32</c:v>
                </c:pt>
                <c:pt idx="2313">
                  <c:v>9.82</c:v>
                </c:pt>
                <c:pt idx="2314">
                  <c:v>10.25</c:v>
                </c:pt>
                <c:pt idx="2315">
                  <c:v>10</c:v>
                </c:pt>
                <c:pt idx="2316">
                  <c:v>9.91</c:v>
                </c:pt>
                <c:pt idx="2317">
                  <c:v>10.17</c:v>
                </c:pt>
                <c:pt idx="2318">
                  <c:v>9.0299999999999994</c:v>
                </c:pt>
                <c:pt idx="2319">
                  <c:v>8.75</c:v>
                </c:pt>
                <c:pt idx="2320">
                  <c:v>8.18</c:v>
                </c:pt>
                <c:pt idx="2321">
                  <c:v>8.66</c:v>
                </c:pt>
                <c:pt idx="2322">
                  <c:v>10</c:v>
                </c:pt>
                <c:pt idx="2323">
                  <c:v>10.02</c:v>
                </c:pt>
                <c:pt idx="2324">
                  <c:v>9.8000000000000007</c:v>
                </c:pt>
                <c:pt idx="2325">
                  <c:v>9.1199999999999992</c:v>
                </c:pt>
                <c:pt idx="2326">
                  <c:v>9.2799999999999994</c:v>
                </c:pt>
                <c:pt idx="2327">
                  <c:v>8.92</c:v>
                </c:pt>
                <c:pt idx="2328">
                  <c:v>9.0299999999999994</c:v>
                </c:pt>
                <c:pt idx="2329">
                  <c:v>9.5</c:v>
                </c:pt>
                <c:pt idx="2330">
                  <c:v>9.99</c:v>
                </c:pt>
                <c:pt idx="2331">
                  <c:v>10.119999999999999</c:v>
                </c:pt>
                <c:pt idx="2332">
                  <c:v>9.75</c:v>
                </c:pt>
                <c:pt idx="2333">
                  <c:v>9.67</c:v>
                </c:pt>
                <c:pt idx="2334">
                  <c:v>9.49</c:v>
                </c:pt>
                <c:pt idx="2335">
                  <c:v>9.86</c:v>
                </c:pt>
                <c:pt idx="2336">
                  <c:v>9.3800000000000008</c:v>
                </c:pt>
                <c:pt idx="2337">
                  <c:v>9.27</c:v>
                </c:pt>
                <c:pt idx="2338">
                  <c:v>9.57</c:v>
                </c:pt>
                <c:pt idx="2339">
                  <c:v>9.4</c:v>
                </c:pt>
                <c:pt idx="2340">
                  <c:v>9.6</c:v>
                </c:pt>
                <c:pt idx="2341">
                  <c:v>9.2100000000000009</c:v>
                </c:pt>
                <c:pt idx="2342">
                  <c:v>9.2799999999999994</c:v>
                </c:pt>
                <c:pt idx="2343">
                  <c:v>9.24</c:v>
                </c:pt>
                <c:pt idx="2344">
                  <c:v>8.91</c:v>
                </c:pt>
                <c:pt idx="2345">
                  <c:v>8.5500000000000007</c:v>
                </c:pt>
                <c:pt idx="2346">
                  <c:v>8.7899999999999991</c:v>
                </c:pt>
                <c:pt idx="2347">
                  <c:v>8.5</c:v>
                </c:pt>
                <c:pt idx="2348">
                  <c:v>8.3000000000000007</c:v>
                </c:pt>
                <c:pt idx="2349">
                  <c:v>8.4600000000000009</c:v>
                </c:pt>
                <c:pt idx="2350">
                  <c:v>8.89</c:v>
                </c:pt>
                <c:pt idx="2351">
                  <c:v>9.27</c:v>
                </c:pt>
                <c:pt idx="2352">
                  <c:v>8.9</c:v>
                </c:pt>
                <c:pt idx="2353">
                  <c:v>9.35</c:v>
                </c:pt>
                <c:pt idx="2354">
                  <c:v>9.35</c:v>
                </c:pt>
                <c:pt idx="2355">
                  <c:v>9.39</c:v>
                </c:pt>
                <c:pt idx="2356">
                  <c:v>9.84</c:v>
                </c:pt>
                <c:pt idx="2357">
                  <c:v>9.35</c:v>
                </c:pt>
                <c:pt idx="2358">
                  <c:v>9.3800000000000008</c:v>
                </c:pt>
                <c:pt idx="2359">
                  <c:v>9.7200000000000006</c:v>
                </c:pt>
                <c:pt idx="2360">
                  <c:v>9.73</c:v>
                </c:pt>
                <c:pt idx="2361">
                  <c:v>10.210000000000001</c:v>
                </c:pt>
                <c:pt idx="2362">
                  <c:v>10.72</c:v>
                </c:pt>
                <c:pt idx="2363">
                  <c:v>10.69</c:v>
                </c:pt>
                <c:pt idx="2364">
                  <c:v>10.89</c:v>
                </c:pt>
                <c:pt idx="2365">
                  <c:v>10.6</c:v>
                </c:pt>
                <c:pt idx="2366">
                  <c:v>11.56</c:v>
                </c:pt>
                <c:pt idx="2367">
                  <c:v>11.82</c:v>
                </c:pt>
                <c:pt idx="2368">
                  <c:v>12.27</c:v>
                </c:pt>
                <c:pt idx="2369">
                  <c:v>12.49</c:v>
                </c:pt>
                <c:pt idx="2370">
                  <c:v>13.33</c:v>
                </c:pt>
                <c:pt idx="2371">
                  <c:v>12.93</c:v>
                </c:pt>
                <c:pt idx="2372">
                  <c:v>13.01</c:v>
                </c:pt>
                <c:pt idx="2373">
                  <c:v>13.09</c:v>
                </c:pt>
                <c:pt idx="2374">
                  <c:v>13.12</c:v>
                </c:pt>
                <c:pt idx="2375">
                  <c:v>12.92</c:v>
                </c:pt>
                <c:pt idx="2376">
                  <c:v>13.26</c:v>
                </c:pt>
                <c:pt idx="2377">
                  <c:v>12.58</c:v>
                </c:pt>
                <c:pt idx="2378">
                  <c:v>12.78</c:v>
                </c:pt>
                <c:pt idx="2379">
                  <c:v>12.82</c:v>
                </c:pt>
                <c:pt idx="2380">
                  <c:v>13.05</c:v>
                </c:pt>
                <c:pt idx="2381">
                  <c:v>13.8</c:v>
                </c:pt>
                <c:pt idx="2382">
                  <c:v>14.38</c:v>
                </c:pt>
                <c:pt idx="2383">
                  <c:v>13.64</c:v>
                </c:pt>
                <c:pt idx="2384">
                  <c:v>13.7</c:v>
                </c:pt>
                <c:pt idx="2385">
                  <c:v>13.52</c:v>
                </c:pt>
                <c:pt idx="2386">
                  <c:v>13.72</c:v>
                </c:pt>
                <c:pt idx="2387">
                  <c:v>13.79</c:v>
                </c:pt>
                <c:pt idx="2388">
                  <c:v>13.97</c:v>
                </c:pt>
                <c:pt idx="2389">
                  <c:v>13.89</c:v>
                </c:pt>
                <c:pt idx="2390">
                  <c:v>14.06</c:v>
                </c:pt>
                <c:pt idx="2391">
                  <c:v>13.78</c:v>
                </c:pt>
                <c:pt idx="2392">
                  <c:v>12.91</c:v>
                </c:pt>
                <c:pt idx="2393">
                  <c:v>12.89</c:v>
                </c:pt>
                <c:pt idx="2394">
                  <c:v>13.45</c:v>
                </c:pt>
                <c:pt idx="2395">
                  <c:v>13.08</c:v>
                </c:pt>
                <c:pt idx="2396">
                  <c:v>12.8</c:v>
                </c:pt>
                <c:pt idx="2397">
                  <c:v>12.39</c:v>
                </c:pt>
                <c:pt idx="2398">
                  <c:v>12.55</c:v>
                </c:pt>
                <c:pt idx="2399">
                  <c:v>12.67</c:v>
                </c:pt>
                <c:pt idx="2400">
                  <c:v>12.33</c:v>
                </c:pt>
                <c:pt idx="2401">
                  <c:v>12.37</c:v>
                </c:pt>
                <c:pt idx="2402">
                  <c:v>12.84</c:v>
                </c:pt>
                <c:pt idx="2403">
                  <c:v>12.83</c:v>
                </c:pt>
                <c:pt idx="2404">
                  <c:v>12.56</c:v>
                </c:pt>
                <c:pt idx="2405">
                  <c:v>12.57</c:v>
                </c:pt>
                <c:pt idx="2406">
                  <c:v>12.97</c:v>
                </c:pt>
                <c:pt idx="2407">
                  <c:v>13.05</c:v>
                </c:pt>
                <c:pt idx="2408">
                  <c:v>13.05</c:v>
                </c:pt>
                <c:pt idx="2409">
                  <c:v>13.02</c:v>
                </c:pt>
                <c:pt idx="2410">
                  <c:v>12.99</c:v>
                </c:pt>
                <c:pt idx="2411">
                  <c:v>13.35</c:v>
                </c:pt>
                <c:pt idx="2412">
                  <c:v>13.19</c:v>
                </c:pt>
                <c:pt idx="2413">
                  <c:v>13.44</c:v>
                </c:pt>
                <c:pt idx="2414">
                  <c:v>13.17</c:v>
                </c:pt>
                <c:pt idx="2415">
                  <c:v>13.2</c:v>
                </c:pt>
                <c:pt idx="2416">
                  <c:v>12.97</c:v>
                </c:pt>
                <c:pt idx="2417">
                  <c:v>13.2</c:v>
                </c:pt>
                <c:pt idx="2418">
                  <c:v>12.6</c:v>
                </c:pt>
                <c:pt idx="2419">
                  <c:v>13.21</c:v>
                </c:pt>
                <c:pt idx="2420">
                  <c:v>12.75</c:v>
                </c:pt>
                <c:pt idx="2421">
                  <c:v>12.71</c:v>
                </c:pt>
                <c:pt idx="2422">
                  <c:v>12.18</c:v>
                </c:pt>
                <c:pt idx="2423">
                  <c:v>12.3</c:v>
                </c:pt>
                <c:pt idx="2424">
                  <c:v>11.73</c:v>
                </c:pt>
                <c:pt idx="2425">
                  <c:v>11.48</c:v>
                </c:pt>
                <c:pt idx="2426">
                  <c:v>11.78</c:v>
                </c:pt>
                <c:pt idx="2427">
                  <c:v>11.55</c:v>
                </c:pt>
                <c:pt idx="2428">
                  <c:v>11.79</c:v>
                </c:pt>
                <c:pt idx="2429">
                  <c:v>11.82</c:v>
                </c:pt>
                <c:pt idx="2430">
                  <c:v>12</c:v>
                </c:pt>
                <c:pt idx="2431">
                  <c:v>11.8</c:v>
                </c:pt>
                <c:pt idx="2432">
                  <c:v>11.92</c:v>
                </c:pt>
                <c:pt idx="2433">
                  <c:v>11.4</c:v>
                </c:pt>
                <c:pt idx="2434">
                  <c:v>10.79</c:v>
                </c:pt>
                <c:pt idx="2435">
                  <c:v>10.77</c:v>
                </c:pt>
                <c:pt idx="2436">
                  <c:v>10.36</c:v>
                </c:pt>
                <c:pt idx="2437">
                  <c:v>10.17</c:v>
                </c:pt>
                <c:pt idx="2438">
                  <c:v>10.039999999999999</c:v>
                </c:pt>
                <c:pt idx="2439">
                  <c:v>9.51</c:v>
                </c:pt>
                <c:pt idx="2440">
                  <c:v>9.9700000000000006</c:v>
                </c:pt>
                <c:pt idx="2441">
                  <c:v>10.72</c:v>
                </c:pt>
                <c:pt idx="2442">
                  <c:v>10.47</c:v>
                </c:pt>
                <c:pt idx="2443">
                  <c:v>10.5</c:v>
                </c:pt>
                <c:pt idx="2444">
                  <c:v>10.02</c:v>
                </c:pt>
                <c:pt idx="2445">
                  <c:v>10.18</c:v>
                </c:pt>
                <c:pt idx="2446">
                  <c:v>10.01</c:v>
                </c:pt>
                <c:pt idx="2447">
                  <c:v>10.32</c:v>
                </c:pt>
                <c:pt idx="2448">
                  <c:v>9.69</c:v>
                </c:pt>
                <c:pt idx="2449">
                  <c:v>9.9499999999999993</c:v>
                </c:pt>
                <c:pt idx="2450">
                  <c:v>9.83</c:v>
                </c:pt>
                <c:pt idx="2451">
                  <c:v>9.8800000000000008</c:v>
                </c:pt>
                <c:pt idx="2452">
                  <c:v>9.51</c:v>
                </c:pt>
                <c:pt idx="2453">
                  <c:v>9.3000000000000007</c:v>
                </c:pt>
                <c:pt idx="2454">
                  <c:v>9.1199999999999992</c:v>
                </c:pt>
                <c:pt idx="2455">
                  <c:v>9</c:v>
                </c:pt>
                <c:pt idx="2456">
                  <c:v>8.7899999999999991</c:v>
                </c:pt>
                <c:pt idx="2457">
                  <c:v>8.73</c:v>
                </c:pt>
                <c:pt idx="2458">
                  <c:v>8.3000000000000007</c:v>
                </c:pt>
                <c:pt idx="2459">
                  <c:v>7.76</c:v>
                </c:pt>
                <c:pt idx="2460">
                  <c:v>7.9</c:v>
                </c:pt>
                <c:pt idx="2461">
                  <c:v>8.11</c:v>
                </c:pt>
                <c:pt idx="2462">
                  <c:v>8.89</c:v>
                </c:pt>
                <c:pt idx="2463">
                  <c:v>9</c:v>
                </c:pt>
                <c:pt idx="2464">
                  <c:v>9.19</c:v>
                </c:pt>
                <c:pt idx="2465">
                  <c:v>8.59</c:v>
                </c:pt>
                <c:pt idx="2466">
                  <c:v>8.82</c:v>
                </c:pt>
                <c:pt idx="2467">
                  <c:v>8.76</c:v>
                </c:pt>
                <c:pt idx="2468">
                  <c:v>8.51</c:v>
                </c:pt>
                <c:pt idx="2469">
                  <c:v>8.64</c:v>
                </c:pt>
                <c:pt idx="2470">
                  <c:v>8.39</c:v>
                </c:pt>
                <c:pt idx="2471">
                  <c:v>7.97</c:v>
                </c:pt>
                <c:pt idx="2472">
                  <c:v>7.66</c:v>
                </c:pt>
                <c:pt idx="2473">
                  <c:v>7.72</c:v>
                </c:pt>
                <c:pt idx="2474">
                  <c:v>7.65</c:v>
                </c:pt>
                <c:pt idx="2475">
                  <c:v>8.14</c:v>
                </c:pt>
                <c:pt idx="2476">
                  <c:v>7.86</c:v>
                </c:pt>
                <c:pt idx="2477">
                  <c:v>7.6</c:v>
                </c:pt>
                <c:pt idx="2478">
                  <c:v>7.3</c:v>
                </c:pt>
                <c:pt idx="2479">
                  <c:v>6.97</c:v>
                </c:pt>
                <c:pt idx="2480">
                  <c:v>6.82</c:v>
                </c:pt>
                <c:pt idx="2481">
                  <c:v>6.96</c:v>
                </c:pt>
                <c:pt idx="2482">
                  <c:v>6.82</c:v>
                </c:pt>
                <c:pt idx="2483">
                  <c:v>6.44</c:v>
                </c:pt>
                <c:pt idx="2484">
                  <c:v>6.59</c:v>
                </c:pt>
                <c:pt idx="2485">
                  <c:v>7.24</c:v>
                </c:pt>
                <c:pt idx="2486">
                  <c:v>7.02</c:v>
                </c:pt>
                <c:pt idx="2487">
                  <c:v>7.77</c:v>
                </c:pt>
                <c:pt idx="2488">
                  <c:v>7.82</c:v>
                </c:pt>
                <c:pt idx="2489">
                  <c:v>8.19</c:v>
                </c:pt>
                <c:pt idx="2490">
                  <c:v>8.4700000000000006</c:v>
                </c:pt>
                <c:pt idx="2491">
                  <c:v>8.75</c:v>
                </c:pt>
                <c:pt idx="2492">
                  <c:v>8.8000000000000007</c:v>
                </c:pt>
                <c:pt idx="2493">
                  <c:v>8.1300000000000008</c:v>
                </c:pt>
                <c:pt idx="2494">
                  <c:v>7.96</c:v>
                </c:pt>
                <c:pt idx="2495">
                  <c:v>8</c:v>
                </c:pt>
                <c:pt idx="2496">
                  <c:v>7.95</c:v>
                </c:pt>
                <c:pt idx="2497">
                  <c:v>7.95</c:v>
                </c:pt>
                <c:pt idx="2498">
                  <c:v>8.0500000000000007</c:v>
                </c:pt>
                <c:pt idx="2499">
                  <c:v>7.75</c:v>
                </c:pt>
                <c:pt idx="2500">
                  <c:v>8.02</c:v>
                </c:pt>
                <c:pt idx="2501">
                  <c:v>7.99</c:v>
                </c:pt>
                <c:pt idx="2502">
                  <c:v>7.85</c:v>
                </c:pt>
                <c:pt idx="2503">
                  <c:v>7.6</c:v>
                </c:pt>
                <c:pt idx="2504">
                  <c:v>7.7</c:v>
                </c:pt>
                <c:pt idx="2505">
                  <c:v>7.61</c:v>
                </c:pt>
                <c:pt idx="2506">
                  <c:v>7.71</c:v>
                </c:pt>
                <c:pt idx="2507">
                  <c:v>8.48</c:v>
                </c:pt>
                <c:pt idx="2508">
                  <c:v>8.08</c:v>
                </c:pt>
                <c:pt idx="2509">
                  <c:v>8.11</c:v>
                </c:pt>
                <c:pt idx="2510">
                  <c:v>7.82</c:v>
                </c:pt>
                <c:pt idx="2511">
                  <c:v>7.64</c:v>
                </c:pt>
                <c:pt idx="2512">
                  <c:v>7.61</c:v>
                </c:pt>
                <c:pt idx="2513">
                  <c:v>7.72</c:v>
                </c:pt>
                <c:pt idx="2514">
                  <c:v>7.58</c:v>
                </c:pt>
                <c:pt idx="2515">
                  <c:v>7.27</c:v>
                </c:pt>
                <c:pt idx="2516">
                  <c:v>7.7</c:v>
                </c:pt>
                <c:pt idx="2517">
                  <c:v>7.76</c:v>
                </c:pt>
                <c:pt idx="2518">
                  <c:v>7.82</c:v>
                </c:pt>
                <c:pt idx="2519">
                  <c:v>7.84</c:v>
                </c:pt>
                <c:pt idx="2520">
                  <c:v>8.08</c:v>
                </c:pt>
                <c:pt idx="2521">
                  <c:v>8.5</c:v>
                </c:pt>
                <c:pt idx="2522">
                  <c:v>7.9</c:v>
                </c:pt>
                <c:pt idx="2523">
                  <c:v>7.92</c:v>
                </c:pt>
                <c:pt idx="2524">
                  <c:v>7.6</c:v>
                </c:pt>
                <c:pt idx="2525">
                  <c:v>7.67</c:v>
                </c:pt>
                <c:pt idx="2526">
                  <c:v>7.49</c:v>
                </c:pt>
                <c:pt idx="2527">
                  <c:v>7.52</c:v>
                </c:pt>
                <c:pt idx="2528">
                  <c:v>7.98</c:v>
                </c:pt>
                <c:pt idx="2529">
                  <c:v>7.52</c:v>
                </c:pt>
                <c:pt idx="2530">
                  <c:v>7.19</c:v>
                </c:pt>
                <c:pt idx="2531">
                  <c:v>7.13</c:v>
                </c:pt>
                <c:pt idx="2532">
                  <c:v>7.65</c:v>
                </c:pt>
                <c:pt idx="2533">
                  <c:v>7.45</c:v>
                </c:pt>
                <c:pt idx="2534">
                  <c:v>7.25</c:v>
                </c:pt>
                <c:pt idx="2535">
                  <c:v>7.21</c:v>
                </c:pt>
                <c:pt idx="2536">
                  <c:v>7.42</c:v>
                </c:pt>
                <c:pt idx="2537">
                  <c:v>7.29</c:v>
                </c:pt>
                <c:pt idx="2538">
                  <c:v>7.2</c:v>
                </c:pt>
                <c:pt idx="2539">
                  <c:v>7.02</c:v>
                </c:pt>
                <c:pt idx="2540">
                  <c:v>6.64</c:v>
                </c:pt>
                <c:pt idx="2541">
                  <c:v>6.79</c:v>
                </c:pt>
                <c:pt idx="2542">
                  <c:v>6.93</c:v>
                </c:pt>
                <c:pt idx="2543">
                  <c:v>6.7</c:v>
                </c:pt>
                <c:pt idx="2544">
                  <c:v>6.69</c:v>
                </c:pt>
                <c:pt idx="2545">
                  <c:v>6.7</c:v>
                </c:pt>
                <c:pt idx="2546">
                  <c:v>6.87</c:v>
                </c:pt>
                <c:pt idx="2547">
                  <c:v>6.68</c:v>
                </c:pt>
                <c:pt idx="2548">
                  <c:v>6.4</c:v>
                </c:pt>
                <c:pt idx="2549">
                  <c:v>6.26</c:v>
                </c:pt>
                <c:pt idx="2550">
                  <c:v>6.27</c:v>
                </c:pt>
                <c:pt idx="2551">
                  <c:v>6.09</c:v>
                </c:pt>
                <c:pt idx="2552">
                  <c:v>5.53</c:v>
                </c:pt>
                <c:pt idx="2553">
                  <c:v>5.27</c:v>
                </c:pt>
                <c:pt idx="2554">
                  <c:v>5.69</c:v>
                </c:pt>
                <c:pt idx="2555">
                  <c:v>5.17</c:v>
                </c:pt>
                <c:pt idx="2556">
                  <c:v>4.8</c:v>
                </c:pt>
                <c:pt idx="2557">
                  <c:v>4.66</c:v>
                </c:pt>
                <c:pt idx="2558">
                  <c:v>4.43</c:v>
                </c:pt>
                <c:pt idx="2559">
                  <c:v>4.5</c:v>
                </c:pt>
                <c:pt idx="2560">
                  <c:v>4.41</c:v>
                </c:pt>
                <c:pt idx="2561">
                  <c:v>4.2</c:v>
                </c:pt>
                <c:pt idx="2562">
                  <c:v>4.57</c:v>
                </c:pt>
                <c:pt idx="2563">
                  <c:v>4.5999999999999996</c:v>
                </c:pt>
                <c:pt idx="2564">
                  <c:v>4.84</c:v>
                </c:pt>
                <c:pt idx="2565">
                  <c:v>4.72</c:v>
                </c:pt>
                <c:pt idx="2566">
                  <c:v>4.3</c:v>
                </c:pt>
                <c:pt idx="2567">
                  <c:v>4.49</c:v>
                </c:pt>
                <c:pt idx="2568">
                  <c:v>4.7300000000000004</c:v>
                </c:pt>
                <c:pt idx="2569">
                  <c:v>4.54</c:v>
                </c:pt>
                <c:pt idx="2570">
                  <c:v>4.3099999999999996</c:v>
                </c:pt>
                <c:pt idx="2571">
                  <c:v>4.2300000000000004</c:v>
                </c:pt>
                <c:pt idx="2572">
                  <c:v>4.45</c:v>
                </c:pt>
                <c:pt idx="2573">
                  <c:v>4.5199999999999996</c:v>
                </c:pt>
                <c:pt idx="2574">
                  <c:v>4.4400000000000004</c:v>
                </c:pt>
                <c:pt idx="2575">
                  <c:v>4.68</c:v>
                </c:pt>
                <c:pt idx="2576">
                  <c:v>4.59</c:v>
                </c:pt>
                <c:pt idx="2577">
                  <c:v>4.46</c:v>
                </c:pt>
                <c:pt idx="2578">
                  <c:v>5.04</c:v>
                </c:pt>
                <c:pt idx="2579">
                  <c:v>4.92</c:v>
                </c:pt>
                <c:pt idx="2580">
                  <c:v>4.87</c:v>
                </c:pt>
                <c:pt idx="2581">
                  <c:v>4.8899999999999997</c:v>
                </c:pt>
                <c:pt idx="2582">
                  <c:v>4.87</c:v>
                </c:pt>
                <c:pt idx="2583">
                  <c:v>5.14</c:v>
                </c:pt>
                <c:pt idx="2584">
                  <c:v>5.31</c:v>
                </c:pt>
                <c:pt idx="2585">
                  <c:v>5.65</c:v>
                </c:pt>
                <c:pt idx="2586">
                  <c:v>6.57</c:v>
                </c:pt>
                <c:pt idx="2587">
                  <c:v>7.22</c:v>
                </c:pt>
                <c:pt idx="2588">
                  <c:v>7.37</c:v>
                </c:pt>
                <c:pt idx="2589">
                  <c:v>7.47</c:v>
                </c:pt>
                <c:pt idx="2590">
                  <c:v>7.6</c:v>
                </c:pt>
                <c:pt idx="2591">
                  <c:v>7.95</c:v>
                </c:pt>
                <c:pt idx="2592">
                  <c:v>8.09</c:v>
                </c:pt>
                <c:pt idx="2593">
                  <c:v>7.4</c:v>
                </c:pt>
                <c:pt idx="2594">
                  <c:v>6.61</c:v>
                </c:pt>
                <c:pt idx="2595">
                  <c:v>7.23</c:v>
                </c:pt>
                <c:pt idx="2596">
                  <c:v>8.1</c:v>
                </c:pt>
                <c:pt idx="2597">
                  <c:v>8.1199999999999992</c:v>
                </c:pt>
                <c:pt idx="2598">
                  <c:v>8.06</c:v>
                </c:pt>
                <c:pt idx="2599">
                  <c:v>8.11</c:v>
                </c:pt>
                <c:pt idx="2600">
                  <c:v>7.78</c:v>
                </c:pt>
                <c:pt idx="2601">
                  <c:v>7.81</c:v>
                </c:pt>
                <c:pt idx="2602">
                  <c:v>8.44</c:v>
                </c:pt>
                <c:pt idx="2603">
                  <c:v>8.49</c:v>
                </c:pt>
                <c:pt idx="2604">
                  <c:v>8.44</c:v>
                </c:pt>
                <c:pt idx="2605">
                  <c:v>8.35</c:v>
                </c:pt>
                <c:pt idx="2606">
                  <c:v>8.36</c:v>
                </c:pt>
                <c:pt idx="2607">
                  <c:v>7.58</c:v>
                </c:pt>
                <c:pt idx="2608">
                  <c:v>7.83</c:v>
                </c:pt>
                <c:pt idx="2609">
                  <c:v>7.58</c:v>
                </c:pt>
                <c:pt idx="2610">
                  <c:v>7.7</c:v>
                </c:pt>
                <c:pt idx="2611">
                  <c:v>8.26</c:v>
                </c:pt>
                <c:pt idx="2612">
                  <c:v>8.39</c:v>
                </c:pt>
                <c:pt idx="2613">
                  <c:v>9.0299999999999994</c:v>
                </c:pt>
                <c:pt idx="2614">
                  <c:v>9.51</c:v>
                </c:pt>
                <c:pt idx="2615">
                  <c:v>9.16</c:v>
                </c:pt>
                <c:pt idx="2616">
                  <c:v>9.69</c:v>
                </c:pt>
                <c:pt idx="2617">
                  <c:v>9.24</c:v>
                </c:pt>
                <c:pt idx="2618">
                  <c:v>9.6199999999999992</c:v>
                </c:pt>
                <c:pt idx="2619">
                  <c:v>9.48</c:v>
                </c:pt>
                <c:pt idx="2620">
                  <c:v>9.75</c:v>
                </c:pt>
                <c:pt idx="2621">
                  <c:v>9.33</c:v>
                </c:pt>
                <c:pt idx="2622">
                  <c:v>9.67</c:v>
                </c:pt>
                <c:pt idx="2623">
                  <c:v>10.25</c:v>
                </c:pt>
                <c:pt idx="2624">
                  <c:v>10.23</c:v>
                </c:pt>
                <c:pt idx="2625">
                  <c:v>10.23</c:v>
                </c:pt>
                <c:pt idx="2626">
                  <c:v>10.17</c:v>
                </c:pt>
                <c:pt idx="2627">
                  <c:v>9.7799999999999994</c:v>
                </c:pt>
                <c:pt idx="2628">
                  <c:v>9.92</c:v>
                </c:pt>
                <c:pt idx="2629">
                  <c:v>9.81</c:v>
                </c:pt>
                <c:pt idx="2630">
                  <c:v>10.08</c:v>
                </c:pt>
                <c:pt idx="2631">
                  <c:v>9.48</c:v>
                </c:pt>
                <c:pt idx="2632">
                  <c:v>10.210000000000001</c:v>
                </c:pt>
                <c:pt idx="2633">
                  <c:v>10.25</c:v>
                </c:pt>
                <c:pt idx="2634">
                  <c:v>9.7899999999999991</c:v>
                </c:pt>
                <c:pt idx="2635">
                  <c:v>9.4600000000000009</c:v>
                </c:pt>
                <c:pt idx="2636">
                  <c:v>9.75</c:v>
                </c:pt>
                <c:pt idx="2637">
                  <c:v>9.5</c:v>
                </c:pt>
                <c:pt idx="2638">
                  <c:v>9.32</c:v>
                </c:pt>
                <c:pt idx="2639">
                  <c:v>8.9600000000000009</c:v>
                </c:pt>
                <c:pt idx="2640">
                  <c:v>8.9</c:v>
                </c:pt>
                <c:pt idx="2641">
                  <c:v>8.5</c:v>
                </c:pt>
                <c:pt idx="2642">
                  <c:v>8.5299999999999994</c:v>
                </c:pt>
                <c:pt idx="2643">
                  <c:v>8.67</c:v>
                </c:pt>
                <c:pt idx="2644">
                  <c:v>8.23</c:v>
                </c:pt>
                <c:pt idx="2645">
                  <c:v>8.3800000000000008</c:v>
                </c:pt>
                <c:pt idx="2646">
                  <c:v>8.0399999999999991</c:v>
                </c:pt>
                <c:pt idx="2647">
                  <c:v>8.18</c:v>
                </c:pt>
                <c:pt idx="2648">
                  <c:v>8.4</c:v>
                </c:pt>
                <c:pt idx="2649">
                  <c:v>8.57</c:v>
                </c:pt>
                <c:pt idx="2650">
                  <c:v>8.4600000000000009</c:v>
                </c:pt>
                <c:pt idx="2651">
                  <c:v>8.6199999999999992</c:v>
                </c:pt>
                <c:pt idx="2652">
                  <c:v>9.39</c:v>
                </c:pt>
                <c:pt idx="2653">
                  <c:v>9.18</c:v>
                </c:pt>
                <c:pt idx="2654">
                  <c:v>8.7799999999999994</c:v>
                </c:pt>
                <c:pt idx="2655">
                  <c:v>8.6199999999999992</c:v>
                </c:pt>
                <c:pt idx="2656">
                  <c:v>8.3000000000000007</c:v>
                </c:pt>
                <c:pt idx="2657">
                  <c:v>8.51</c:v>
                </c:pt>
                <c:pt idx="2658">
                  <c:v>8.5</c:v>
                </c:pt>
                <c:pt idx="2659">
                  <c:v>8.9499999999999993</c:v>
                </c:pt>
                <c:pt idx="2660">
                  <c:v>9.18</c:v>
                </c:pt>
                <c:pt idx="2661">
                  <c:v>9.5299999999999994</c:v>
                </c:pt>
                <c:pt idx="2662">
                  <c:v>9.34</c:v>
                </c:pt>
                <c:pt idx="2663">
                  <c:v>9.67</c:v>
                </c:pt>
                <c:pt idx="2664">
                  <c:v>9.25</c:v>
                </c:pt>
                <c:pt idx="2665">
                  <c:v>8.7799999999999994</c:v>
                </c:pt>
                <c:pt idx="2666">
                  <c:v>9.1999999999999993</c:v>
                </c:pt>
                <c:pt idx="2667">
                  <c:v>9.5</c:v>
                </c:pt>
                <c:pt idx="2668">
                  <c:v>9.42</c:v>
                </c:pt>
                <c:pt idx="2669">
                  <c:v>9.82</c:v>
                </c:pt>
                <c:pt idx="2670">
                  <c:v>9.8699999999999992</c:v>
                </c:pt>
                <c:pt idx="2671">
                  <c:v>9.2899999999999991</c:v>
                </c:pt>
                <c:pt idx="2672">
                  <c:v>9.5</c:v>
                </c:pt>
                <c:pt idx="2673">
                  <c:v>9.56</c:v>
                </c:pt>
                <c:pt idx="2674">
                  <c:v>9.84</c:v>
                </c:pt>
                <c:pt idx="2675">
                  <c:v>10.36</c:v>
                </c:pt>
                <c:pt idx="2676">
                  <c:v>10.65</c:v>
                </c:pt>
                <c:pt idx="2677">
                  <c:v>10.63</c:v>
                </c:pt>
                <c:pt idx="2678">
                  <c:v>10.93</c:v>
                </c:pt>
                <c:pt idx="2679">
                  <c:v>11.02</c:v>
                </c:pt>
                <c:pt idx="2680">
                  <c:v>11.55</c:v>
                </c:pt>
                <c:pt idx="2681">
                  <c:v>11.78</c:v>
                </c:pt>
                <c:pt idx="2682">
                  <c:v>11.82</c:v>
                </c:pt>
                <c:pt idx="2683">
                  <c:v>11.85</c:v>
                </c:pt>
                <c:pt idx="2684">
                  <c:v>11.94</c:v>
                </c:pt>
                <c:pt idx="2685">
                  <c:v>12.03</c:v>
                </c:pt>
                <c:pt idx="2686">
                  <c:v>11.88</c:v>
                </c:pt>
                <c:pt idx="2687">
                  <c:v>11.51</c:v>
                </c:pt>
                <c:pt idx="2688">
                  <c:v>11.44</c:v>
                </c:pt>
                <c:pt idx="2689">
                  <c:v>11.87</c:v>
                </c:pt>
                <c:pt idx="2690">
                  <c:v>11.25</c:v>
                </c:pt>
                <c:pt idx="2691">
                  <c:v>11.36</c:v>
                </c:pt>
                <c:pt idx="2692">
                  <c:v>11.9</c:v>
                </c:pt>
                <c:pt idx="2693">
                  <c:v>12.01</c:v>
                </c:pt>
                <c:pt idx="2694">
                  <c:v>11.65</c:v>
                </c:pt>
                <c:pt idx="2695">
                  <c:v>11.91</c:v>
                </c:pt>
                <c:pt idx="2696">
                  <c:v>11.88</c:v>
                </c:pt>
                <c:pt idx="2697">
                  <c:v>11.56</c:v>
                </c:pt>
                <c:pt idx="2698">
                  <c:v>12.1</c:v>
                </c:pt>
                <c:pt idx="2699">
                  <c:v>12</c:v>
                </c:pt>
                <c:pt idx="2700">
                  <c:v>12.31</c:v>
                </c:pt>
                <c:pt idx="2701">
                  <c:v>12.49</c:v>
                </c:pt>
                <c:pt idx="2702">
                  <c:v>12.76</c:v>
                </c:pt>
                <c:pt idx="2703">
                  <c:v>12.88</c:v>
                </c:pt>
                <c:pt idx="2704">
                  <c:v>12.79</c:v>
                </c:pt>
                <c:pt idx="2705">
                  <c:v>12.35</c:v>
                </c:pt>
                <c:pt idx="2706">
                  <c:v>12.67</c:v>
                </c:pt>
                <c:pt idx="2707">
                  <c:v>12.4</c:v>
                </c:pt>
                <c:pt idx="2708">
                  <c:v>12.53</c:v>
                </c:pt>
                <c:pt idx="2709">
                  <c:v>12.55</c:v>
                </c:pt>
                <c:pt idx="2710">
                  <c:v>12.87</c:v>
                </c:pt>
                <c:pt idx="2711">
                  <c:v>13.09</c:v>
                </c:pt>
                <c:pt idx="2712">
                  <c:v>12.85</c:v>
                </c:pt>
                <c:pt idx="2713">
                  <c:v>13</c:v>
                </c:pt>
                <c:pt idx="2714">
                  <c:v>13.57</c:v>
                </c:pt>
                <c:pt idx="2715">
                  <c:v>13.83</c:v>
                </c:pt>
                <c:pt idx="2716">
                  <c:v>13.98</c:v>
                </c:pt>
                <c:pt idx="2717">
                  <c:v>14.22</c:v>
                </c:pt>
                <c:pt idx="2718">
                  <c:v>13.51</c:v>
                </c:pt>
                <c:pt idx="2719">
                  <c:v>13.95</c:v>
                </c:pt>
                <c:pt idx="2720">
                  <c:v>13.01</c:v>
                </c:pt>
                <c:pt idx="2721">
                  <c:v>13.11</c:v>
                </c:pt>
                <c:pt idx="2722">
                  <c:v>13.51</c:v>
                </c:pt>
                <c:pt idx="2723">
                  <c:v>13.16</c:v>
                </c:pt>
                <c:pt idx="2724">
                  <c:v>13.05</c:v>
                </c:pt>
                <c:pt idx="2725">
                  <c:v>13.5</c:v>
                </c:pt>
                <c:pt idx="2726">
                  <c:v>13.66</c:v>
                </c:pt>
                <c:pt idx="2727">
                  <c:v>14</c:v>
                </c:pt>
                <c:pt idx="2728">
                  <c:v>13.69</c:v>
                </c:pt>
                <c:pt idx="2729">
                  <c:v>13.4</c:v>
                </c:pt>
                <c:pt idx="2730">
                  <c:v>13.12</c:v>
                </c:pt>
                <c:pt idx="2731">
                  <c:v>13.85</c:v>
                </c:pt>
                <c:pt idx="2732">
                  <c:v>13.43</c:v>
                </c:pt>
                <c:pt idx="2733">
                  <c:v>13.57</c:v>
                </c:pt>
                <c:pt idx="2734">
                  <c:v>13.97</c:v>
                </c:pt>
                <c:pt idx="2735">
                  <c:v>14.02</c:v>
                </c:pt>
                <c:pt idx="2736">
                  <c:v>14.58</c:v>
                </c:pt>
                <c:pt idx="2737">
                  <c:v>15.1</c:v>
                </c:pt>
                <c:pt idx="2738">
                  <c:v>15.26</c:v>
                </c:pt>
                <c:pt idx="2739">
                  <c:v>15.73</c:v>
                </c:pt>
                <c:pt idx="2740">
                  <c:v>15.39</c:v>
                </c:pt>
                <c:pt idx="2741">
                  <c:v>15.76</c:v>
                </c:pt>
                <c:pt idx="2742">
                  <c:v>16.260000000000002</c:v>
                </c:pt>
                <c:pt idx="2743">
                  <c:v>16.899999999999999</c:v>
                </c:pt>
                <c:pt idx="2744">
                  <c:v>17.420000000000002</c:v>
                </c:pt>
                <c:pt idx="2745">
                  <c:v>17.62</c:v>
                </c:pt>
                <c:pt idx="2746">
                  <c:v>17.739999999999998</c:v>
                </c:pt>
                <c:pt idx="2747">
                  <c:v>17.95</c:v>
                </c:pt>
                <c:pt idx="2748">
                  <c:v>18.2</c:v>
                </c:pt>
                <c:pt idx="2749">
                  <c:v>18</c:v>
                </c:pt>
                <c:pt idx="2750">
                  <c:v>18.100000000000001</c:v>
                </c:pt>
                <c:pt idx="2751">
                  <c:v>18.09</c:v>
                </c:pt>
                <c:pt idx="2752">
                  <c:v>18.09</c:v>
                </c:pt>
                <c:pt idx="2753">
                  <c:v>17.690000000000001</c:v>
                </c:pt>
                <c:pt idx="2754">
                  <c:v>16.86</c:v>
                </c:pt>
                <c:pt idx="2755">
                  <c:v>16.13</c:v>
                </c:pt>
                <c:pt idx="2756">
                  <c:v>15.99</c:v>
                </c:pt>
                <c:pt idx="2757">
                  <c:v>17.21</c:v>
                </c:pt>
                <c:pt idx="2758">
                  <c:v>17.04</c:v>
                </c:pt>
                <c:pt idx="2759">
                  <c:v>16.649999999999999</c:v>
                </c:pt>
                <c:pt idx="2760">
                  <c:v>15.5</c:v>
                </c:pt>
                <c:pt idx="2761">
                  <c:v>14.01</c:v>
                </c:pt>
                <c:pt idx="2762">
                  <c:v>14</c:v>
                </c:pt>
                <c:pt idx="2763">
                  <c:v>14.74</c:v>
                </c:pt>
                <c:pt idx="2764">
                  <c:v>14.29</c:v>
                </c:pt>
                <c:pt idx="2765">
                  <c:v>14.52</c:v>
                </c:pt>
                <c:pt idx="2766">
                  <c:v>15.58</c:v>
                </c:pt>
                <c:pt idx="2767">
                  <c:v>15.93</c:v>
                </c:pt>
                <c:pt idx="2768">
                  <c:v>15.85</c:v>
                </c:pt>
                <c:pt idx="2769">
                  <c:v>15.58</c:v>
                </c:pt>
                <c:pt idx="2770">
                  <c:v>15.3</c:v>
                </c:pt>
                <c:pt idx="2771">
                  <c:v>15.46</c:v>
                </c:pt>
                <c:pt idx="2772">
                  <c:v>14.66</c:v>
                </c:pt>
                <c:pt idx="2773">
                  <c:v>16</c:v>
                </c:pt>
                <c:pt idx="2774">
                  <c:v>15.44</c:v>
                </c:pt>
                <c:pt idx="2775">
                  <c:v>15.83</c:v>
                </c:pt>
                <c:pt idx="2776">
                  <c:v>15.66</c:v>
                </c:pt>
                <c:pt idx="2777">
                  <c:v>16.149999999999999</c:v>
                </c:pt>
                <c:pt idx="2778">
                  <c:v>15.86</c:v>
                </c:pt>
                <c:pt idx="2779">
                  <c:v>15.7</c:v>
                </c:pt>
                <c:pt idx="2780">
                  <c:v>15.58</c:v>
                </c:pt>
                <c:pt idx="2781">
                  <c:v>15.6</c:v>
                </c:pt>
                <c:pt idx="2782">
                  <c:v>15.45</c:v>
                </c:pt>
                <c:pt idx="2783">
                  <c:v>14.74</c:v>
                </c:pt>
                <c:pt idx="2784">
                  <c:v>14.85</c:v>
                </c:pt>
                <c:pt idx="2785">
                  <c:v>14.76</c:v>
                </c:pt>
                <c:pt idx="2786">
                  <c:v>14.36</c:v>
                </c:pt>
                <c:pt idx="2787">
                  <c:v>14.35</c:v>
                </c:pt>
                <c:pt idx="2788">
                  <c:v>14.34</c:v>
                </c:pt>
                <c:pt idx="2789">
                  <c:v>14.01</c:v>
                </c:pt>
                <c:pt idx="2790">
                  <c:v>14.24</c:v>
                </c:pt>
                <c:pt idx="2791">
                  <c:v>14.41</c:v>
                </c:pt>
                <c:pt idx="2792">
                  <c:v>14.78</c:v>
                </c:pt>
                <c:pt idx="2793">
                  <c:v>14.87</c:v>
                </c:pt>
                <c:pt idx="2794">
                  <c:v>14.66</c:v>
                </c:pt>
                <c:pt idx="2795">
                  <c:v>15.5</c:v>
                </c:pt>
                <c:pt idx="2796">
                  <c:v>15.5</c:v>
                </c:pt>
                <c:pt idx="2797">
                  <c:v>15.75</c:v>
                </c:pt>
                <c:pt idx="2798">
                  <c:v>15.66</c:v>
                </c:pt>
                <c:pt idx="2799">
                  <c:v>15.33</c:v>
                </c:pt>
                <c:pt idx="2800">
                  <c:v>15.48</c:v>
                </c:pt>
                <c:pt idx="2801">
                  <c:v>15.66</c:v>
                </c:pt>
                <c:pt idx="2802">
                  <c:v>15.9</c:v>
                </c:pt>
                <c:pt idx="2803">
                  <c:v>15.68</c:v>
                </c:pt>
                <c:pt idx="2804">
                  <c:v>15.75</c:v>
                </c:pt>
                <c:pt idx="2805">
                  <c:v>15.82</c:v>
                </c:pt>
                <c:pt idx="2806">
                  <c:v>15.79</c:v>
                </c:pt>
                <c:pt idx="2807">
                  <c:v>15.77</c:v>
                </c:pt>
                <c:pt idx="2808">
                  <c:v>16</c:v>
                </c:pt>
                <c:pt idx="2809">
                  <c:v>15.99</c:v>
                </c:pt>
                <c:pt idx="2810">
                  <c:v>16.04</c:v>
                </c:pt>
                <c:pt idx="2811">
                  <c:v>15.8</c:v>
                </c:pt>
                <c:pt idx="2812">
                  <c:v>15.62</c:v>
                </c:pt>
                <c:pt idx="2813">
                  <c:v>14.84</c:v>
                </c:pt>
                <c:pt idx="2814">
                  <c:v>15.02</c:v>
                </c:pt>
                <c:pt idx="2815">
                  <c:v>15.02</c:v>
                </c:pt>
                <c:pt idx="2816">
                  <c:v>14.89</c:v>
                </c:pt>
                <c:pt idx="2817">
                  <c:v>15.34</c:v>
                </c:pt>
                <c:pt idx="2818">
                  <c:v>14.96</c:v>
                </c:pt>
                <c:pt idx="2819">
                  <c:v>14.7</c:v>
                </c:pt>
                <c:pt idx="2820">
                  <c:v>15.1</c:v>
                </c:pt>
                <c:pt idx="2821">
                  <c:v>15.05</c:v>
                </c:pt>
                <c:pt idx="2822">
                  <c:v>15.58</c:v>
                </c:pt>
                <c:pt idx="2823">
                  <c:v>15.62</c:v>
                </c:pt>
                <c:pt idx="2824">
                  <c:v>15.82</c:v>
                </c:pt>
                <c:pt idx="2825">
                  <c:v>15.84</c:v>
                </c:pt>
                <c:pt idx="2826">
                  <c:v>15.86</c:v>
                </c:pt>
                <c:pt idx="2827">
                  <c:v>15.61</c:v>
                </c:pt>
                <c:pt idx="2828">
                  <c:v>15.92</c:v>
                </c:pt>
                <c:pt idx="2829">
                  <c:v>16.09</c:v>
                </c:pt>
                <c:pt idx="2830">
                  <c:v>15.7</c:v>
                </c:pt>
                <c:pt idx="2831">
                  <c:v>15.56</c:v>
                </c:pt>
                <c:pt idx="2832">
                  <c:v>15.18</c:v>
                </c:pt>
                <c:pt idx="2833">
                  <c:v>15.52</c:v>
                </c:pt>
                <c:pt idx="2834">
                  <c:v>15.11</c:v>
                </c:pt>
                <c:pt idx="2835">
                  <c:v>15.32</c:v>
                </c:pt>
                <c:pt idx="2836">
                  <c:v>15.1</c:v>
                </c:pt>
                <c:pt idx="2837">
                  <c:v>15.18</c:v>
                </c:pt>
                <c:pt idx="2838">
                  <c:v>14.55</c:v>
                </c:pt>
                <c:pt idx="2839">
                  <c:v>14.5</c:v>
                </c:pt>
                <c:pt idx="2840">
                  <c:v>14.31</c:v>
                </c:pt>
                <c:pt idx="2841">
                  <c:v>14.37</c:v>
                </c:pt>
                <c:pt idx="2842">
                  <c:v>13.59</c:v>
                </c:pt>
                <c:pt idx="2843">
                  <c:v>14.2</c:v>
                </c:pt>
                <c:pt idx="2844">
                  <c:v>13.71</c:v>
                </c:pt>
                <c:pt idx="2845">
                  <c:v>13.16</c:v>
                </c:pt>
                <c:pt idx="2846">
                  <c:v>13.6</c:v>
                </c:pt>
                <c:pt idx="2847">
                  <c:v>13</c:v>
                </c:pt>
                <c:pt idx="2848">
                  <c:v>13.66</c:v>
                </c:pt>
                <c:pt idx="2849">
                  <c:v>13.57</c:v>
                </c:pt>
                <c:pt idx="2850">
                  <c:v>13.48</c:v>
                </c:pt>
                <c:pt idx="2851">
                  <c:v>13.77</c:v>
                </c:pt>
                <c:pt idx="2852">
                  <c:v>13.95</c:v>
                </c:pt>
                <c:pt idx="2853">
                  <c:v>14.45</c:v>
                </c:pt>
                <c:pt idx="2854">
                  <c:v>14.45</c:v>
                </c:pt>
                <c:pt idx="2855">
                  <c:v>14.49</c:v>
                </c:pt>
                <c:pt idx="2856">
                  <c:v>14.67</c:v>
                </c:pt>
                <c:pt idx="2857">
                  <c:v>14.85</c:v>
                </c:pt>
                <c:pt idx="2858">
                  <c:v>14.57</c:v>
                </c:pt>
                <c:pt idx="2859">
                  <c:v>14.53</c:v>
                </c:pt>
                <c:pt idx="2860">
                  <c:v>14.7</c:v>
                </c:pt>
                <c:pt idx="2861">
                  <c:v>14.94</c:v>
                </c:pt>
                <c:pt idx="2862">
                  <c:v>14.68</c:v>
                </c:pt>
                <c:pt idx="2863">
                  <c:v>14.65</c:v>
                </c:pt>
                <c:pt idx="2864">
                  <c:v>14.08</c:v>
                </c:pt>
                <c:pt idx="2865">
                  <c:v>14.28</c:v>
                </c:pt>
                <c:pt idx="2866">
                  <c:v>14.1</c:v>
                </c:pt>
                <c:pt idx="2867">
                  <c:v>13.6</c:v>
                </c:pt>
                <c:pt idx="2868">
                  <c:v>13.88</c:v>
                </c:pt>
                <c:pt idx="2869">
                  <c:v>14.03</c:v>
                </c:pt>
                <c:pt idx="2870">
                  <c:v>14.34</c:v>
                </c:pt>
                <c:pt idx="2871">
                  <c:v>14</c:v>
                </c:pt>
                <c:pt idx="2872">
                  <c:v>13.73</c:v>
                </c:pt>
                <c:pt idx="2873">
                  <c:v>13.97</c:v>
                </c:pt>
                <c:pt idx="2874">
                  <c:v>13.99</c:v>
                </c:pt>
                <c:pt idx="2875">
                  <c:v>14.16</c:v>
                </c:pt>
                <c:pt idx="2876">
                  <c:v>13.6</c:v>
                </c:pt>
                <c:pt idx="2877">
                  <c:v>14.21</c:v>
                </c:pt>
                <c:pt idx="2878">
                  <c:v>14.08</c:v>
                </c:pt>
                <c:pt idx="2879">
                  <c:v>14.14</c:v>
                </c:pt>
                <c:pt idx="2880">
                  <c:v>14.73</c:v>
                </c:pt>
                <c:pt idx="2881">
                  <c:v>14.82</c:v>
                </c:pt>
                <c:pt idx="2882">
                  <c:v>15.45</c:v>
                </c:pt>
                <c:pt idx="2883">
                  <c:v>15.68</c:v>
                </c:pt>
                <c:pt idx="2884">
                  <c:v>15.7</c:v>
                </c:pt>
                <c:pt idx="2885">
                  <c:v>15.61</c:v>
                </c:pt>
                <c:pt idx="2886">
                  <c:v>13.15</c:v>
                </c:pt>
                <c:pt idx="2887">
                  <c:v>13.62</c:v>
                </c:pt>
                <c:pt idx="2888">
                  <c:v>13.4</c:v>
                </c:pt>
                <c:pt idx="2889">
                  <c:v>13.49</c:v>
                </c:pt>
                <c:pt idx="2890">
                  <c:v>13.94</c:v>
                </c:pt>
                <c:pt idx="2891">
                  <c:v>13.74</c:v>
                </c:pt>
                <c:pt idx="2892">
                  <c:v>13.68</c:v>
                </c:pt>
                <c:pt idx="2893">
                  <c:v>13.57</c:v>
                </c:pt>
                <c:pt idx="2894">
                  <c:v>13.36</c:v>
                </c:pt>
                <c:pt idx="2895">
                  <c:v>12.96</c:v>
                </c:pt>
                <c:pt idx="2896">
                  <c:v>12.82</c:v>
                </c:pt>
                <c:pt idx="2897">
                  <c:v>13.05</c:v>
                </c:pt>
                <c:pt idx="2898">
                  <c:v>13.18</c:v>
                </c:pt>
                <c:pt idx="2899">
                  <c:v>13.18</c:v>
                </c:pt>
                <c:pt idx="2900">
                  <c:v>12.87</c:v>
                </c:pt>
                <c:pt idx="2901">
                  <c:v>12.84</c:v>
                </c:pt>
                <c:pt idx="2902">
                  <c:v>12.9</c:v>
                </c:pt>
                <c:pt idx="2903">
                  <c:v>12.94</c:v>
                </c:pt>
                <c:pt idx="2904">
                  <c:v>11.86</c:v>
                </c:pt>
                <c:pt idx="2905">
                  <c:v>11.64</c:v>
                </c:pt>
                <c:pt idx="2906">
                  <c:v>12.37</c:v>
                </c:pt>
                <c:pt idx="2907">
                  <c:v>12.36</c:v>
                </c:pt>
                <c:pt idx="2908">
                  <c:v>12.17</c:v>
                </c:pt>
                <c:pt idx="2909">
                  <c:v>11.93</c:v>
                </c:pt>
                <c:pt idx="2910">
                  <c:v>11.98</c:v>
                </c:pt>
                <c:pt idx="2911">
                  <c:v>12.87</c:v>
                </c:pt>
                <c:pt idx="2912">
                  <c:v>13.05</c:v>
                </c:pt>
                <c:pt idx="2913">
                  <c:v>12.89</c:v>
                </c:pt>
                <c:pt idx="2914">
                  <c:v>12.94</c:v>
                </c:pt>
                <c:pt idx="2915">
                  <c:v>13.23</c:v>
                </c:pt>
                <c:pt idx="2916">
                  <c:v>13.1</c:v>
                </c:pt>
                <c:pt idx="2917">
                  <c:v>12.98</c:v>
                </c:pt>
                <c:pt idx="2918">
                  <c:v>13.29</c:v>
                </c:pt>
                <c:pt idx="2919">
                  <c:v>13.12</c:v>
                </c:pt>
                <c:pt idx="2920">
                  <c:v>13.55</c:v>
                </c:pt>
                <c:pt idx="2921">
                  <c:v>13.05</c:v>
                </c:pt>
                <c:pt idx="2922">
                  <c:v>13.79</c:v>
                </c:pt>
                <c:pt idx="2923">
                  <c:v>13.87</c:v>
                </c:pt>
                <c:pt idx="2924">
                  <c:v>13.85</c:v>
                </c:pt>
                <c:pt idx="2925">
                  <c:v>13.65</c:v>
                </c:pt>
                <c:pt idx="2926">
                  <c:v>14.02</c:v>
                </c:pt>
                <c:pt idx="2927">
                  <c:v>14.17</c:v>
                </c:pt>
                <c:pt idx="2928">
                  <c:v>14.41</c:v>
                </c:pt>
                <c:pt idx="2929">
                  <c:v>15.02</c:v>
                </c:pt>
                <c:pt idx="2930">
                  <c:v>14.71</c:v>
                </c:pt>
                <c:pt idx="2931">
                  <c:v>14.99</c:v>
                </c:pt>
                <c:pt idx="2932">
                  <c:v>14.87</c:v>
                </c:pt>
                <c:pt idx="2933">
                  <c:v>15.03</c:v>
                </c:pt>
                <c:pt idx="2934">
                  <c:v>15.04</c:v>
                </c:pt>
                <c:pt idx="2935">
                  <c:v>15.04</c:v>
                </c:pt>
                <c:pt idx="2936">
                  <c:v>15.04</c:v>
                </c:pt>
                <c:pt idx="2937">
                  <c:v>15.14</c:v>
                </c:pt>
                <c:pt idx="2938">
                  <c:v>15.87</c:v>
                </c:pt>
                <c:pt idx="2939">
                  <c:v>15.67</c:v>
                </c:pt>
                <c:pt idx="2940">
                  <c:v>15.69</c:v>
                </c:pt>
                <c:pt idx="2941">
                  <c:v>15.84</c:v>
                </c:pt>
                <c:pt idx="2942">
                  <c:v>15.56</c:v>
                </c:pt>
                <c:pt idx="2943">
                  <c:v>15.31</c:v>
                </c:pt>
                <c:pt idx="2944">
                  <c:v>15.34</c:v>
                </c:pt>
                <c:pt idx="2945">
                  <c:v>15.3</c:v>
                </c:pt>
                <c:pt idx="2946">
                  <c:v>15.4</c:v>
                </c:pt>
                <c:pt idx="2947">
                  <c:v>15.98</c:v>
                </c:pt>
                <c:pt idx="2948">
                  <c:v>15.66</c:v>
                </c:pt>
                <c:pt idx="2949">
                  <c:v>15.9</c:v>
                </c:pt>
                <c:pt idx="2950">
                  <c:v>15.69</c:v>
                </c:pt>
                <c:pt idx="2951">
                  <c:v>15.89</c:v>
                </c:pt>
                <c:pt idx="2952">
                  <c:v>16.190000000000001</c:v>
                </c:pt>
                <c:pt idx="2953">
                  <c:v>16.079999999999998</c:v>
                </c:pt>
                <c:pt idx="2954">
                  <c:v>16.079999999999998</c:v>
                </c:pt>
                <c:pt idx="2955">
                  <c:v>16.12</c:v>
                </c:pt>
                <c:pt idx="2956">
                  <c:v>16.13</c:v>
                </c:pt>
                <c:pt idx="2957">
                  <c:v>16.16</c:v>
                </c:pt>
                <c:pt idx="2958">
                  <c:v>16.149999999999999</c:v>
                </c:pt>
                <c:pt idx="2959">
                  <c:v>16.22</c:v>
                </c:pt>
                <c:pt idx="2960">
                  <c:v>16.2</c:v>
                </c:pt>
                <c:pt idx="2961">
                  <c:v>16.510000000000002</c:v>
                </c:pt>
                <c:pt idx="2962">
                  <c:v>16.72</c:v>
                </c:pt>
                <c:pt idx="2963">
                  <c:v>16.73</c:v>
                </c:pt>
                <c:pt idx="2964">
                  <c:v>17.03</c:v>
                </c:pt>
                <c:pt idx="2965">
                  <c:v>16.78</c:v>
                </c:pt>
                <c:pt idx="2966">
                  <c:v>16.77</c:v>
                </c:pt>
                <c:pt idx="2967">
                  <c:v>16.899999999999999</c:v>
                </c:pt>
                <c:pt idx="2968">
                  <c:v>16.940000000000001</c:v>
                </c:pt>
                <c:pt idx="2969">
                  <c:v>17.43</c:v>
                </c:pt>
                <c:pt idx="2970">
                  <c:v>16.5</c:v>
                </c:pt>
                <c:pt idx="2971">
                  <c:v>16.95</c:v>
                </c:pt>
                <c:pt idx="2972">
                  <c:v>16.72</c:v>
                </c:pt>
                <c:pt idx="2973">
                  <c:v>16.72</c:v>
                </c:pt>
                <c:pt idx="2974">
                  <c:v>16.64</c:v>
                </c:pt>
                <c:pt idx="2975">
                  <c:v>15.35</c:v>
                </c:pt>
                <c:pt idx="2976">
                  <c:v>15.81</c:v>
                </c:pt>
                <c:pt idx="2977">
                  <c:v>16.02</c:v>
                </c:pt>
                <c:pt idx="2978">
                  <c:v>15.9</c:v>
                </c:pt>
                <c:pt idx="2979">
                  <c:v>16.11</c:v>
                </c:pt>
                <c:pt idx="2980">
                  <c:v>16.190000000000001</c:v>
                </c:pt>
                <c:pt idx="2981">
                  <c:v>16.100000000000001</c:v>
                </c:pt>
                <c:pt idx="2982">
                  <c:v>15.87</c:v>
                </c:pt>
                <c:pt idx="2983">
                  <c:v>15.84</c:v>
                </c:pt>
                <c:pt idx="2984">
                  <c:v>15.33</c:v>
                </c:pt>
                <c:pt idx="2985">
                  <c:v>15.38</c:v>
                </c:pt>
                <c:pt idx="2986">
                  <c:v>15.61</c:v>
                </c:pt>
                <c:pt idx="2987">
                  <c:v>15.48</c:v>
                </c:pt>
                <c:pt idx="2988">
                  <c:v>15.31</c:v>
                </c:pt>
                <c:pt idx="2989">
                  <c:v>15.52</c:v>
                </c:pt>
                <c:pt idx="2990">
                  <c:v>15.26</c:v>
                </c:pt>
                <c:pt idx="2991">
                  <c:v>15.35</c:v>
                </c:pt>
                <c:pt idx="2992">
                  <c:v>15.38</c:v>
                </c:pt>
                <c:pt idx="2993">
                  <c:v>15.49</c:v>
                </c:pt>
                <c:pt idx="2994">
                  <c:v>15.18</c:v>
                </c:pt>
                <c:pt idx="2995">
                  <c:v>15.01</c:v>
                </c:pt>
                <c:pt idx="2996">
                  <c:v>14.95</c:v>
                </c:pt>
                <c:pt idx="2997">
                  <c:v>15.22</c:v>
                </c:pt>
                <c:pt idx="2998">
                  <c:v>15.14</c:v>
                </c:pt>
                <c:pt idx="2999">
                  <c:v>15.24</c:v>
                </c:pt>
                <c:pt idx="3000">
                  <c:v>15.86</c:v>
                </c:pt>
                <c:pt idx="3001">
                  <c:v>15.75</c:v>
                </c:pt>
                <c:pt idx="3002">
                  <c:v>16.55</c:v>
                </c:pt>
                <c:pt idx="3003">
                  <c:v>16.7</c:v>
                </c:pt>
                <c:pt idx="3004">
                  <c:v>16.73</c:v>
                </c:pt>
                <c:pt idx="3005">
                  <c:v>16.829999999999998</c:v>
                </c:pt>
                <c:pt idx="3006">
                  <c:v>17.03</c:v>
                </c:pt>
                <c:pt idx="3007">
                  <c:v>17.03</c:v>
                </c:pt>
                <c:pt idx="3008">
                  <c:v>16.8</c:v>
                </c:pt>
                <c:pt idx="3009">
                  <c:v>17.25</c:v>
                </c:pt>
                <c:pt idx="3010">
                  <c:v>17.3</c:v>
                </c:pt>
                <c:pt idx="3011">
                  <c:v>17.350000000000001</c:v>
                </c:pt>
                <c:pt idx="3012">
                  <c:v>17.649999999999999</c:v>
                </c:pt>
                <c:pt idx="3013">
                  <c:v>18.36</c:v>
                </c:pt>
                <c:pt idx="3014">
                  <c:v>18.22</c:v>
                </c:pt>
                <c:pt idx="3015">
                  <c:v>18.260000000000002</c:v>
                </c:pt>
                <c:pt idx="3016">
                  <c:v>18.47</c:v>
                </c:pt>
                <c:pt idx="3017">
                  <c:v>18.29</c:v>
                </c:pt>
                <c:pt idx="3018">
                  <c:v>19.34</c:v>
                </c:pt>
                <c:pt idx="3019">
                  <c:v>19.93</c:v>
                </c:pt>
                <c:pt idx="3020">
                  <c:v>19.850000000000001</c:v>
                </c:pt>
                <c:pt idx="3021">
                  <c:v>19.489999999999998</c:v>
                </c:pt>
                <c:pt idx="3022">
                  <c:v>19.7</c:v>
                </c:pt>
                <c:pt idx="3023">
                  <c:v>20.52</c:v>
                </c:pt>
                <c:pt idx="3024">
                  <c:v>19.97</c:v>
                </c:pt>
                <c:pt idx="3025">
                  <c:v>19.04</c:v>
                </c:pt>
                <c:pt idx="3026">
                  <c:v>19.989999999999998</c:v>
                </c:pt>
                <c:pt idx="3027">
                  <c:v>19.440000000000001</c:v>
                </c:pt>
                <c:pt idx="3028">
                  <c:v>19.05</c:v>
                </c:pt>
                <c:pt idx="3029">
                  <c:v>18.77</c:v>
                </c:pt>
                <c:pt idx="3030">
                  <c:v>19.25</c:v>
                </c:pt>
                <c:pt idx="3031">
                  <c:v>19.399999999999999</c:v>
                </c:pt>
                <c:pt idx="3032">
                  <c:v>19.420000000000002</c:v>
                </c:pt>
                <c:pt idx="3033">
                  <c:v>20.05</c:v>
                </c:pt>
                <c:pt idx="3034">
                  <c:v>20.440000000000001</c:v>
                </c:pt>
                <c:pt idx="3035">
                  <c:v>20.25</c:v>
                </c:pt>
                <c:pt idx="3036">
                  <c:v>20.74</c:v>
                </c:pt>
                <c:pt idx="3037">
                  <c:v>21.12</c:v>
                </c:pt>
                <c:pt idx="3038">
                  <c:v>21.52</c:v>
                </c:pt>
                <c:pt idx="3039">
                  <c:v>21.5</c:v>
                </c:pt>
                <c:pt idx="3040">
                  <c:v>21.46</c:v>
                </c:pt>
                <c:pt idx="3041">
                  <c:v>21.03</c:v>
                </c:pt>
                <c:pt idx="3042">
                  <c:v>21.51</c:v>
                </c:pt>
                <c:pt idx="3043">
                  <c:v>22.12</c:v>
                </c:pt>
                <c:pt idx="3044">
                  <c:v>21.9</c:v>
                </c:pt>
                <c:pt idx="3045">
                  <c:v>21.67</c:v>
                </c:pt>
                <c:pt idx="3046">
                  <c:v>21.7</c:v>
                </c:pt>
                <c:pt idx="3047">
                  <c:v>22.39</c:v>
                </c:pt>
                <c:pt idx="3048">
                  <c:v>22.33</c:v>
                </c:pt>
                <c:pt idx="3049">
                  <c:v>22.11</c:v>
                </c:pt>
                <c:pt idx="3050">
                  <c:v>22.38</c:v>
                </c:pt>
                <c:pt idx="3051">
                  <c:v>21.31</c:v>
                </c:pt>
                <c:pt idx="3052">
                  <c:v>21.43</c:v>
                </c:pt>
                <c:pt idx="3053">
                  <c:v>20.93</c:v>
                </c:pt>
                <c:pt idx="3054">
                  <c:v>21.16</c:v>
                </c:pt>
                <c:pt idx="3055">
                  <c:v>22.05</c:v>
                </c:pt>
                <c:pt idx="3056">
                  <c:v>21.72</c:v>
                </c:pt>
                <c:pt idx="3057">
                  <c:v>21.75</c:v>
                </c:pt>
                <c:pt idx="3058">
                  <c:v>22.03</c:v>
                </c:pt>
                <c:pt idx="3059">
                  <c:v>21.44</c:v>
                </c:pt>
                <c:pt idx="3060">
                  <c:v>21.2</c:v>
                </c:pt>
                <c:pt idx="3061">
                  <c:v>21.41</c:v>
                </c:pt>
                <c:pt idx="3062">
                  <c:v>20.9</c:v>
                </c:pt>
                <c:pt idx="3063">
                  <c:v>20.71</c:v>
                </c:pt>
                <c:pt idx="3064">
                  <c:v>20.38</c:v>
                </c:pt>
                <c:pt idx="3065">
                  <c:v>21.15</c:v>
                </c:pt>
                <c:pt idx="3066">
                  <c:v>21.28</c:v>
                </c:pt>
                <c:pt idx="3067">
                  <c:v>20.53</c:v>
                </c:pt>
                <c:pt idx="3068">
                  <c:v>21.4</c:v>
                </c:pt>
                <c:pt idx="3069">
                  <c:v>21.8</c:v>
                </c:pt>
                <c:pt idx="3070">
                  <c:v>21.68</c:v>
                </c:pt>
                <c:pt idx="3071">
                  <c:v>21.2</c:v>
                </c:pt>
                <c:pt idx="3072">
                  <c:v>20.62</c:v>
                </c:pt>
                <c:pt idx="3073">
                  <c:v>21.03</c:v>
                </c:pt>
                <c:pt idx="3074">
                  <c:v>21.8</c:v>
                </c:pt>
                <c:pt idx="3075">
                  <c:v>22.2</c:v>
                </c:pt>
                <c:pt idx="3076">
                  <c:v>22.36</c:v>
                </c:pt>
                <c:pt idx="3077">
                  <c:v>22.48</c:v>
                </c:pt>
                <c:pt idx="3078">
                  <c:v>22.4</c:v>
                </c:pt>
                <c:pt idx="3079">
                  <c:v>21.73</c:v>
                </c:pt>
                <c:pt idx="3080">
                  <c:v>22.63</c:v>
                </c:pt>
                <c:pt idx="3081">
                  <c:v>22.71</c:v>
                </c:pt>
                <c:pt idx="3082">
                  <c:v>22.97</c:v>
                </c:pt>
                <c:pt idx="3083">
                  <c:v>22.6</c:v>
                </c:pt>
                <c:pt idx="3084">
                  <c:v>22.45</c:v>
                </c:pt>
                <c:pt idx="3085">
                  <c:v>22.27</c:v>
                </c:pt>
                <c:pt idx="3086">
                  <c:v>22.65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009-4ACB-A9AD-1CCB8C7AD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85152"/>
        <c:axId val="83978880"/>
      </c:lineChart>
      <c:dateAx>
        <c:axId val="83962880"/>
        <c:scaling>
          <c:orientation val="minMax"/>
          <c:min val="39569"/>
        </c:scaling>
        <c:delete val="0"/>
        <c:axPos val="b"/>
        <c:numFmt formatCode="m/d/yyyy" sourceLinked="1"/>
        <c:majorTickMark val="out"/>
        <c:minorTickMark val="none"/>
        <c:tickLblPos val="nextTo"/>
        <c:crossAx val="83976960"/>
        <c:crosses val="autoZero"/>
        <c:auto val="1"/>
        <c:lblOffset val="100"/>
        <c:baseTimeUnit val="days"/>
      </c:dateAx>
      <c:valAx>
        <c:axId val="83976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Brent USD/bbl</a:t>
                </a:r>
              </a:p>
            </c:rich>
          </c:tx>
          <c:layout>
            <c:manualLayout>
              <c:xMode val="edge"/>
              <c:yMode val="edge"/>
              <c:x val="2.6387242552949816E-2"/>
              <c:y val="0.32812479121927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3962880"/>
        <c:crosses val="autoZero"/>
        <c:crossBetween val="between"/>
        <c:majorUnit val="40"/>
        <c:minorUnit val="5"/>
      </c:valAx>
      <c:valAx>
        <c:axId val="839788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PETR4</a:t>
                </a:r>
              </a:p>
            </c:rich>
          </c:tx>
          <c:layout>
            <c:manualLayout>
              <c:xMode val="edge"/>
              <c:yMode val="edge"/>
              <c:x val="0.93375457897747327"/>
              <c:y val="0.384361394571978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3985152"/>
        <c:crosses val="max"/>
        <c:crossBetween val="between"/>
      </c:valAx>
      <c:dateAx>
        <c:axId val="839851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83978880"/>
        <c:crosses val="autoZero"/>
        <c:auto val="1"/>
        <c:lblOffset val="100"/>
        <c:baseTimeUnit val="days"/>
      </c:dateAx>
    </c:plotArea>
    <c:legend>
      <c:legendPos val="b"/>
      <c:layout>
        <c:manualLayout>
          <c:xMode val="edge"/>
          <c:yMode val="edge"/>
          <c:x val="0.29142864097165599"/>
          <c:y val="0.89828636113931848"/>
          <c:w val="0.32646780821639954"/>
          <c:h val="5.0973681143979627E-2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zero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t-BR" sz="1600" baseline="0"/>
              <a:t>China Steel Spot </a:t>
            </a:r>
            <a:r>
              <a:rPr lang="pt-BR" sz="1600" u="none" baseline="0"/>
              <a:t>USD/</a:t>
            </a:r>
            <a:r>
              <a:rPr lang="pt-BR" sz="1600" baseline="0"/>
              <a:t>ton x GGBR4</a:t>
            </a:r>
            <a:endParaRPr lang="pt-BR" sz="1600"/>
          </a:p>
        </c:rich>
      </c:tx>
      <c:layout>
        <c:manualLayout>
          <c:xMode val="edge"/>
          <c:yMode val="edge"/>
          <c:x val="0.33798117173488662"/>
          <c:y val="2.79119780341866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632213284004108"/>
          <c:y val="0.15920478690163731"/>
          <c:w val="0.73578210760749185"/>
          <c:h val="0.56324736502775419"/>
        </c:manualLayout>
      </c:layout>
      <c:lineChart>
        <c:grouping val="stacked"/>
        <c:varyColors val="0"/>
        <c:ser>
          <c:idx val="0"/>
          <c:order val="0"/>
          <c:tx>
            <c:strRef>
              <c:f>'Steel X GGBR4'!$D$4</c:f>
              <c:strCache>
                <c:ptCount val="1"/>
                <c:pt idx="0">
                  <c:v>China Steel Sheet Spot Average Price USD/ton</c:v>
                </c:pt>
              </c:strCache>
            </c:strRef>
          </c:tx>
          <c:marker>
            <c:symbol val="none"/>
          </c:marker>
          <c:cat>
            <c:numRef>
              <c:f>'Steel X GGBR4'!$C$603:$C$2925</c:f>
              <c:numCache>
                <c:formatCode>m/d/yyyy</c:formatCode>
                <c:ptCount val="2323"/>
                <c:pt idx="0">
                  <c:v>39449</c:v>
                </c:pt>
                <c:pt idx="1">
                  <c:v>39450</c:v>
                </c:pt>
                <c:pt idx="2">
                  <c:v>39451</c:v>
                </c:pt>
                <c:pt idx="3">
                  <c:v>39454</c:v>
                </c:pt>
                <c:pt idx="4">
                  <c:v>39455</c:v>
                </c:pt>
                <c:pt idx="5">
                  <c:v>39456</c:v>
                </c:pt>
                <c:pt idx="6">
                  <c:v>39457</c:v>
                </c:pt>
                <c:pt idx="7">
                  <c:v>39458</c:v>
                </c:pt>
                <c:pt idx="8">
                  <c:v>39461</c:v>
                </c:pt>
                <c:pt idx="9">
                  <c:v>39462</c:v>
                </c:pt>
                <c:pt idx="10">
                  <c:v>39463</c:v>
                </c:pt>
                <c:pt idx="11">
                  <c:v>39464</c:v>
                </c:pt>
                <c:pt idx="12">
                  <c:v>39465</c:v>
                </c:pt>
                <c:pt idx="13">
                  <c:v>39468</c:v>
                </c:pt>
                <c:pt idx="14">
                  <c:v>39469</c:v>
                </c:pt>
                <c:pt idx="15">
                  <c:v>39470</c:v>
                </c:pt>
                <c:pt idx="16">
                  <c:v>39471</c:v>
                </c:pt>
                <c:pt idx="17">
                  <c:v>39475</c:v>
                </c:pt>
                <c:pt idx="18">
                  <c:v>39476</c:v>
                </c:pt>
                <c:pt idx="19">
                  <c:v>39477</c:v>
                </c:pt>
                <c:pt idx="20">
                  <c:v>39478</c:v>
                </c:pt>
                <c:pt idx="21">
                  <c:v>39479</c:v>
                </c:pt>
                <c:pt idx="22">
                  <c:v>39496</c:v>
                </c:pt>
                <c:pt idx="23">
                  <c:v>39497</c:v>
                </c:pt>
                <c:pt idx="24">
                  <c:v>39498</c:v>
                </c:pt>
                <c:pt idx="25">
                  <c:v>39499</c:v>
                </c:pt>
                <c:pt idx="26">
                  <c:v>39500</c:v>
                </c:pt>
                <c:pt idx="27">
                  <c:v>39503</c:v>
                </c:pt>
                <c:pt idx="28">
                  <c:v>39504</c:v>
                </c:pt>
                <c:pt idx="29">
                  <c:v>39505</c:v>
                </c:pt>
                <c:pt idx="30">
                  <c:v>39506</c:v>
                </c:pt>
                <c:pt idx="31">
                  <c:v>39507</c:v>
                </c:pt>
                <c:pt idx="32">
                  <c:v>39510</c:v>
                </c:pt>
                <c:pt idx="33">
                  <c:v>39511</c:v>
                </c:pt>
                <c:pt idx="34">
                  <c:v>39512</c:v>
                </c:pt>
                <c:pt idx="35">
                  <c:v>39513</c:v>
                </c:pt>
                <c:pt idx="36">
                  <c:v>39514</c:v>
                </c:pt>
                <c:pt idx="37">
                  <c:v>39517</c:v>
                </c:pt>
                <c:pt idx="38">
                  <c:v>39518</c:v>
                </c:pt>
                <c:pt idx="39">
                  <c:v>39519</c:v>
                </c:pt>
                <c:pt idx="40">
                  <c:v>39520</c:v>
                </c:pt>
                <c:pt idx="41">
                  <c:v>39521</c:v>
                </c:pt>
                <c:pt idx="42">
                  <c:v>39524</c:v>
                </c:pt>
                <c:pt idx="43">
                  <c:v>39525</c:v>
                </c:pt>
                <c:pt idx="44">
                  <c:v>39526</c:v>
                </c:pt>
                <c:pt idx="45">
                  <c:v>39527</c:v>
                </c:pt>
                <c:pt idx="46">
                  <c:v>39531</c:v>
                </c:pt>
                <c:pt idx="47">
                  <c:v>39532</c:v>
                </c:pt>
                <c:pt idx="48">
                  <c:v>39533</c:v>
                </c:pt>
                <c:pt idx="49">
                  <c:v>39534</c:v>
                </c:pt>
                <c:pt idx="50">
                  <c:v>39535</c:v>
                </c:pt>
                <c:pt idx="51">
                  <c:v>39538</c:v>
                </c:pt>
                <c:pt idx="52">
                  <c:v>39539</c:v>
                </c:pt>
                <c:pt idx="53">
                  <c:v>39540</c:v>
                </c:pt>
                <c:pt idx="54">
                  <c:v>39541</c:v>
                </c:pt>
                <c:pt idx="55">
                  <c:v>39545</c:v>
                </c:pt>
                <c:pt idx="56">
                  <c:v>39546</c:v>
                </c:pt>
                <c:pt idx="57">
                  <c:v>39547</c:v>
                </c:pt>
                <c:pt idx="58">
                  <c:v>39548</c:v>
                </c:pt>
                <c:pt idx="59">
                  <c:v>39549</c:v>
                </c:pt>
                <c:pt idx="60">
                  <c:v>39553</c:v>
                </c:pt>
                <c:pt idx="61">
                  <c:v>39554</c:v>
                </c:pt>
                <c:pt idx="62">
                  <c:v>39555</c:v>
                </c:pt>
                <c:pt idx="63">
                  <c:v>39556</c:v>
                </c:pt>
                <c:pt idx="64">
                  <c:v>39560</c:v>
                </c:pt>
                <c:pt idx="65">
                  <c:v>39561</c:v>
                </c:pt>
                <c:pt idx="66">
                  <c:v>39562</c:v>
                </c:pt>
                <c:pt idx="67">
                  <c:v>39563</c:v>
                </c:pt>
                <c:pt idx="68">
                  <c:v>39566</c:v>
                </c:pt>
                <c:pt idx="69">
                  <c:v>39567</c:v>
                </c:pt>
                <c:pt idx="70">
                  <c:v>39568</c:v>
                </c:pt>
                <c:pt idx="71">
                  <c:v>39570</c:v>
                </c:pt>
                <c:pt idx="72">
                  <c:v>39573</c:v>
                </c:pt>
                <c:pt idx="73">
                  <c:v>39574</c:v>
                </c:pt>
                <c:pt idx="74">
                  <c:v>39575</c:v>
                </c:pt>
                <c:pt idx="75">
                  <c:v>39576</c:v>
                </c:pt>
                <c:pt idx="76">
                  <c:v>39577</c:v>
                </c:pt>
                <c:pt idx="77">
                  <c:v>39580</c:v>
                </c:pt>
                <c:pt idx="78">
                  <c:v>39581</c:v>
                </c:pt>
                <c:pt idx="79">
                  <c:v>39582</c:v>
                </c:pt>
                <c:pt idx="80">
                  <c:v>39583</c:v>
                </c:pt>
                <c:pt idx="81">
                  <c:v>39584</c:v>
                </c:pt>
                <c:pt idx="82">
                  <c:v>39587</c:v>
                </c:pt>
                <c:pt idx="83">
                  <c:v>39588</c:v>
                </c:pt>
                <c:pt idx="84">
                  <c:v>39589</c:v>
                </c:pt>
                <c:pt idx="85">
                  <c:v>39591</c:v>
                </c:pt>
                <c:pt idx="86">
                  <c:v>39594</c:v>
                </c:pt>
                <c:pt idx="87">
                  <c:v>39595</c:v>
                </c:pt>
                <c:pt idx="88">
                  <c:v>39596</c:v>
                </c:pt>
                <c:pt idx="89">
                  <c:v>39597</c:v>
                </c:pt>
                <c:pt idx="90">
                  <c:v>39598</c:v>
                </c:pt>
                <c:pt idx="91">
                  <c:v>39601</c:v>
                </c:pt>
                <c:pt idx="92">
                  <c:v>39602</c:v>
                </c:pt>
                <c:pt idx="93">
                  <c:v>39603</c:v>
                </c:pt>
                <c:pt idx="94">
                  <c:v>39604</c:v>
                </c:pt>
                <c:pt idx="95">
                  <c:v>39605</c:v>
                </c:pt>
                <c:pt idx="96">
                  <c:v>39609</c:v>
                </c:pt>
                <c:pt idx="97">
                  <c:v>39610</c:v>
                </c:pt>
                <c:pt idx="98">
                  <c:v>39611</c:v>
                </c:pt>
                <c:pt idx="99">
                  <c:v>39612</c:v>
                </c:pt>
                <c:pt idx="100">
                  <c:v>39615</c:v>
                </c:pt>
                <c:pt idx="101">
                  <c:v>39616</c:v>
                </c:pt>
                <c:pt idx="102">
                  <c:v>39617</c:v>
                </c:pt>
                <c:pt idx="103">
                  <c:v>39618</c:v>
                </c:pt>
                <c:pt idx="104">
                  <c:v>39619</c:v>
                </c:pt>
                <c:pt idx="105">
                  <c:v>39622</c:v>
                </c:pt>
                <c:pt idx="106">
                  <c:v>39623</c:v>
                </c:pt>
                <c:pt idx="107">
                  <c:v>39624</c:v>
                </c:pt>
                <c:pt idx="108">
                  <c:v>39625</c:v>
                </c:pt>
                <c:pt idx="109">
                  <c:v>39626</c:v>
                </c:pt>
                <c:pt idx="110">
                  <c:v>39629</c:v>
                </c:pt>
                <c:pt idx="111">
                  <c:v>39630</c:v>
                </c:pt>
                <c:pt idx="112">
                  <c:v>39631</c:v>
                </c:pt>
                <c:pt idx="113">
                  <c:v>39633</c:v>
                </c:pt>
                <c:pt idx="114">
                  <c:v>39636</c:v>
                </c:pt>
                <c:pt idx="115">
                  <c:v>39637</c:v>
                </c:pt>
                <c:pt idx="116">
                  <c:v>39639</c:v>
                </c:pt>
                <c:pt idx="117">
                  <c:v>39640</c:v>
                </c:pt>
                <c:pt idx="118">
                  <c:v>39643</c:v>
                </c:pt>
                <c:pt idx="119">
                  <c:v>39644</c:v>
                </c:pt>
                <c:pt idx="120">
                  <c:v>39645</c:v>
                </c:pt>
                <c:pt idx="121">
                  <c:v>39646</c:v>
                </c:pt>
                <c:pt idx="122">
                  <c:v>39647</c:v>
                </c:pt>
                <c:pt idx="123">
                  <c:v>39650</c:v>
                </c:pt>
                <c:pt idx="124">
                  <c:v>39651</c:v>
                </c:pt>
                <c:pt idx="125">
                  <c:v>39652</c:v>
                </c:pt>
                <c:pt idx="126">
                  <c:v>39653</c:v>
                </c:pt>
                <c:pt idx="127">
                  <c:v>39654</c:v>
                </c:pt>
                <c:pt idx="128">
                  <c:v>39657</c:v>
                </c:pt>
                <c:pt idx="129">
                  <c:v>39658</c:v>
                </c:pt>
                <c:pt idx="130">
                  <c:v>39659</c:v>
                </c:pt>
                <c:pt idx="131">
                  <c:v>39660</c:v>
                </c:pt>
                <c:pt idx="132">
                  <c:v>39661</c:v>
                </c:pt>
                <c:pt idx="133">
                  <c:v>39664</c:v>
                </c:pt>
                <c:pt idx="134">
                  <c:v>39665</c:v>
                </c:pt>
                <c:pt idx="135">
                  <c:v>39666</c:v>
                </c:pt>
                <c:pt idx="136">
                  <c:v>39667</c:v>
                </c:pt>
                <c:pt idx="137">
                  <c:v>39668</c:v>
                </c:pt>
                <c:pt idx="138">
                  <c:v>39671</c:v>
                </c:pt>
                <c:pt idx="139">
                  <c:v>39672</c:v>
                </c:pt>
                <c:pt idx="140">
                  <c:v>39673</c:v>
                </c:pt>
                <c:pt idx="141">
                  <c:v>39674</c:v>
                </c:pt>
                <c:pt idx="142">
                  <c:v>39675</c:v>
                </c:pt>
                <c:pt idx="143">
                  <c:v>39678</c:v>
                </c:pt>
                <c:pt idx="144">
                  <c:v>39679</c:v>
                </c:pt>
                <c:pt idx="145">
                  <c:v>39680</c:v>
                </c:pt>
                <c:pt idx="146">
                  <c:v>39681</c:v>
                </c:pt>
                <c:pt idx="147">
                  <c:v>39682</c:v>
                </c:pt>
                <c:pt idx="148">
                  <c:v>39685</c:v>
                </c:pt>
                <c:pt idx="149">
                  <c:v>39686</c:v>
                </c:pt>
                <c:pt idx="150">
                  <c:v>39687</c:v>
                </c:pt>
                <c:pt idx="151">
                  <c:v>39688</c:v>
                </c:pt>
                <c:pt idx="152">
                  <c:v>39689</c:v>
                </c:pt>
                <c:pt idx="153">
                  <c:v>39692</c:v>
                </c:pt>
                <c:pt idx="154">
                  <c:v>39693</c:v>
                </c:pt>
                <c:pt idx="155">
                  <c:v>39694</c:v>
                </c:pt>
                <c:pt idx="156">
                  <c:v>39695</c:v>
                </c:pt>
                <c:pt idx="157">
                  <c:v>39696</c:v>
                </c:pt>
                <c:pt idx="158">
                  <c:v>39699</c:v>
                </c:pt>
                <c:pt idx="159">
                  <c:v>39700</c:v>
                </c:pt>
                <c:pt idx="160">
                  <c:v>39701</c:v>
                </c:pt>
                <c:pt idx="161">
                  <c:v>39703</c:v>
                </c:pt>
                <c:pt idx="162">
                  <c:v>39707</c:v>
                </c:pt>
                <c:pt idx="163">
                  <c:v>39708</c:v>
                </c:pt>
                <c:pt idx="164">
                  <c:v>39709</c:v>
                </c:pt>
                <c:pt idx="165">
                  <c:v>39710</c:v>
                </c:pt>
                <c:pt idx="166">
                  <c:v>39713</c:v>
                </c:pt>
                <c:pt idx="167">
                  <c:v>39714</c:v>
                </c:pt>
                <c:pt idx="168">
                  <c:v>39715</c:v>
                </c:pt>
                <c:pt idx="169">
                  <c:v>39716</c:v>
                </c:pt>
                <c:pt idx="170">
                  <c:v>39717</c:v>
                </c:pt>
                <c:pt idx="171">
                  <c:v>39727</c:v>
                </c:pt>
                <c:pt idx="172">
                  <c:v>39728</c:v>
                </c:pt>
                <c:pt idx="173">
                  <c:v>39729</c:v>
                </c:pt>
                <c:pt idx="174">
                  <c:v>39730</c:v>
                </c:pt>
                <c:pt idx="175">
                  <c:v>39731</c:v>
                </c:pt>
                <c:pt idx="176">
                  <c:v>39734</c:v>
                </c:pt>
                <c:pt idx="177">
                  <c:v>39735</c:v>
                </c:pt>
                <c:pt idx="178">
                  <c:v>39736</c:v>
                </c:pt>
                <c:pt idx="179">
                  <c:v>39737</c:v>
                </c:pt>
                <c:pt idx="180">
                  <c:v>39738</c:v>
                </c:pt>
                <c:pt idx="181">
                  <c:v>39741</c:v>
                </c:pt>
                <c:pt idx="182">
                  <c:v>39742</c:v>
                </c:pt>
                <c:pt idx="183">
                  <c:v>39743</c:v>
                </c:pt>
                <c:pt idx="184">
                  <c:v>39744</c:v>
                </c:pt>
                <c:pt idx="185">
                  <c:v>39745</c:v>
                </c:pt>
                <c:pt idx="186">
                  <c:v>39748</c:v>
                </c:pt>
                <c:pt idx="187">
                  <c:v>39749</c:v>
                </c:pt>
                <c:pt idx="188">
                  <c:v>39750</c:v>
                </c:pt>
                <c:pt idx="189">
                  <c:v>39751</c:v>
                </c:pt>
                <c:pt idx="190">
                  <c:v>39752</c:v>
                </c:pt>
                <c:pt idx="191">
                  <c:v>39755</c:v>
                </c:pt>
                <c:pt idx="192">
                  <c:v>39756</c:v>
                </c:pt>
                <c:pt idx="193">
                  <c:v>39757</c:v>
                </c:pt>
                <c:pt idx="194">
                  <c:v>39758</c:v>
                </c:pt>
                <c:pt idx="195">
                  <c:v>39759</c:v>
                </c:pt>
                <c:pt idx="196">
                  <c:v>39762</c:v>
                </c:pt>
                <c:pt idx="197">
                  <c:v>39763</c:v>
                </c:pt>
                <c:pt idx="198">
                  <c:v>39764</c:v>
                </c:pt>
                <c:pt idx="199">
                  <c:v>39765</c:v>
                </c:pt>
                <c:pt idx="200">
                  <c:v>39766</c:v>
                </c:pt>
                <c:pt idx="201">
                  <c:v>39769</c:v>
                </c:pt>
                <c:pt idx="202">
                  <c:v>39770</c:v>
                </c:pt>
                <c:pt idx="203">
                  <c:v>39771</c:v>
                </c:pt>
                <c:pt idx="204">
                  <c:v>39773</c:v>
                </c:pt>
                <c:pt idx="205">
                  <c:v>39776</c:v>
                </c:pt>
                <c:pt idx="206">
                  <c:v>39777</c:v>
                </c:pt>
                <c:pt idx="207">
                  <c:v>39778</c:v>
                </c:pt>
                <c:pt idx="208">
                  <c:v>39779</c:v>
                </c:pt>
                <c:pt idx="209">
                  <c:v>39780</c:v>
                </c:pt>
                <c:pt idx="210">
                  <c:v>39783</c:v>
                </c:pt>
                <c:pt idx="211">
                  <c:v>39784</c:v>
                </c:pt>
                <c:pt idx="212">
                  <c:v>39785</c:v>
                </c:pt>
                <c:pt idx="213">
                  <c:v>39786</c:v>
                </c:pt>
                <c:pt idx="214">
                  <c:v>39787</c:v>
                </c:pt>
                <c:pt idx="215">
                  <c:v>39790</c:v>
                </c:pt>
                <c:pt idx="216">
                  <c:v>39791</c:v>
                </c:pt>
                <c:pt idx="217">
                  <c:v>39792</c:v>
                </c:pt>
                <c:pt idx="218">
                  <c:v>39793</c:v>
                </c:pt>
                <c:pt idx="219">
                  <c:v>39794</c:v>
                </c:pt>
                <c:pt idx="220">
                  <c:v>39797</c:v>
                </c:pt>
                <c:pt idx="221">
                  <c:v>39798</c:v>
                </c:pt>
                <c:pt idx="222">
                  <c:v>39799</c:v>
                </c:pt>
                <c:pt idx="223">
                  <c:v>39800</c:v>
                </c:pt>
                <c:pt idx="224">
                  <c:v>39801</c:v>
                </c:pt>
                <c:pt idx="225">
                  <c:v>39804</c:v>
                </c:pt>
                <c:pt idx="226">
                  <c:v>39805</c:v>
                </c:pt>
                <c:pt idx="227">
                  <c:v>39808</c:v>
                </c:pt>
                <c:pt idx="228">
                  <c:v>39811</c:v>
                </c:pt>
                <c:pt idx="229">
                  <c:v>39812</c:v>
                </c:pt>
                <c:pt idx="230">
                  <c:v>39818</c:v>
                </c:pt>
                <c:pt idx="231">
                  <c:v>39819</c:v>
                </c:pt>
                <c:pt idx="232">
                  <c:v>39820</c:v>
                </c:pt>
                <c:pt idx="233">
                  <c:v>39821</c:v>
                </c:pt>
                <c:pt idx="234">
                  <c:v>39822</c:v>
                </c:pt>
                <c:pt idx="235">
                  <c:v>39825</c:v>
                </c:pt>
                <c:pt idx="236">
                  <c:v>39826</c:v>
                </c:pt>
                <c:pt idx="237">
                  <c:v>39827</c:v>
                </c:pt>
                <c:pt idx="238">
                  <c:v>39828</c:v>
                </c:pt>
                <c:pt idx="239">
                  <c:v>39829</c:v>
                </c:pt>
                <c:pt idx="240">
                  <c:v>39832</c:v>
                </c:pt>
                <c:pt idx="241">
                  <c:v>39833</c:v>
                </c:pt>
                <c:pt idx="242">
                  <c:v>39846</c:v>
                </c:pt>
                <c:pt idx="243">
                  <c:v>39847</c:v>
                </c:pt>
                <c:pt idx="244">
                  <c:v>39848</c:v>
                </c:pt>
                <c:pt idx="245">
                  <c:v>39849</c:v>
                </c:pt>
                <c:pt idx="246">
                  <c:v>39850</c:v>
                </c:pt>
                <c:pt idx="247">
                  <c:v>39853</c:v>
                </c:pt>
                <c:pt idx="248">
                  <c:v>39854</c:v>
                </c:pt>
                <c:pt idx="249">
                  <c:v>39855</c:v>
                </c:pt>
                <c:pt idx="250">
                  <c:v>39856</c:v>
                </c:pt>
                <c:pt idx="251">
                  <c:v>39857</c:v>
                </c:pt>
                <c:pt idx="252">
                  <c:v>39860</c:v>
                </c:pt>
                <c:pt idx="253">
                  <c:v>39861</c:v>
                </c:pt>
                <c:pt idx="254">
                  <c:v>39862</c:v>
                </c:pt>
                <c:pt idx="255">
                  <c:v>39863</c:v>
                </c:pt>
                <c:pt idx="256">
                  <c:v>39864</c:v>
                </c:pt>
                <c:pt idx="257">
                  <c:v>39869</c:v>
                </c:pt>
                <c:pt idx="258">
                  <c:v>39870</c:v>
                </c:pt>
                <c:pt idx="259">
                  <c:v>39871</c:v>
                </c:pt>
                <c:pt idx="260">
                  <c:v>39874</c:v>
                </c:pt>
                <c:pt idx="261">
                  <c:v>39875</c:v>
                </c:pt>
                <c:pt idx="262">
                  <c:v>39876</c:v>
                </c:pt>
                <c:pt idx="263">
                  <c:v>39877</c:v>
                </c:pt>
                <c:pt idx="264">
                  <c:v>39878</c:v>
                </c:pt>
                <c:pt idx="265">
                  <c:v>39881</c:v>
                </c:pt>
                <c:pt idx="266">
                  <c:v>39882</c:v>
                </c:pt>
                <c:pt idx="267">
                  <c:v>39883</c:v>
                </c:pt>
                <c:pt idx="268">
                  <c:v>39884</c:v>
                </c:pt>
                <c:pt idx="269">
                  <c:v>39885</c:v>
                </c:pt>
                <c:pt idx="270">
                  <c:v>39888</c:v>
                </c:pt>
                <c:pt idx="271">
                  <c:v>39889</c:v>
                </c:pt>
                <c:pt idx="272">
                  <c:v>39890</c:v>
                </c:pt>
                <c:pt idx="273">
                  <c:v>39891</c:v>
                </c:pt>
                <c:pt idx="274">
                  <c:v>39892</c:v>
                </c:pt>
                <c:pt idx="275">
                  <c:v>39895</c:v>
                </c:pt>
                <c:pt idx="276">
                  <c:v>39896</c:v>
                </c:pt>
                <c:pt idx="277">
                  <c:v>39897</c:v>
                </c:pt>
                <c:pt idx="278">
                  <c:v>39898</c:v>
                </c:pt>
                <c:pt idx="279">
                  <c:v>39899</c:v>
                </c:pt>
                <c:pt idx="280">
                  <c:v>39902</c:v>
                </c:pt>
                <c:pt idx="281">
                  <c:v>39903</c:v>
                </c:pt>
                <c:pt idx="282">
                  <c:v>39904</c:v>
                </c:pt>
                <c:pt idx="283">
                  <c:v>39905</c:v>
                </c:pt>
                <c:pt idx="284">
                  <c:v>39906</c:v>
                </c:pt>
                <c:pt idx="285">
                  <c:v>39910</c:v>
                </c:pt>
                <c:pt idx="286">
                  <c:v>39911</c:v>
                </c:pt>
                <c:pt idx="287">
                  <c:v>39912</c:v>
                </c:pt>
                <c:pt idx="288">
                  <c:v>39916</c:v>
                </c:pt>
                <c:pt idx="289">
                  <c:v>39917</c:v>
                </c:pt>
                <c:pt idx="290">
                  <c:v>39918</c:v>
                </c:pt>
                <c:pt idx="291">
                  <c:v>39919</c:v>
                </c:pt>
                <c:pt idx="292">
                  <c:v>39920</c:v>
                </c:pt>
                <c:pt idx="293">
                  <c:v>39923</c:v>
                </c:pt>
                <c:pt idx="294">
                  <c:v>39925</c:v>
                </c:pt>
                <c:pt idx="295">
                  <c:v>39926</c:v>
                </c:pt>
                <c:pt idx="296">
                  <c:v>39927</c:v>
                </c:pt>
                <c:pt idx="297">
                  <c:v>39930</c:v>
                </c:pt>
                <c:pt idx="298">
                  <c:v>39931</c:v>
                </c:pt>
                <c:pt idx="299">
                  <c:v>39932</c:v>
                </c:pt>
                <c:pt idx="300">
                  <c:v>39933</c:v>
                </c:pt>
                <c:pt idx="301">
                  <c:v>39937</c:v>
                </c:pt>
                <c:pt idx="302">
                  <c:v>39938</c:v>
                </c:pt>
                <c:pt idx="303">
                  <c:v>39939</c:v>
                </c:pt>
                <c:pt idx="304">
                  <c:v>39940</c:v>
                </c:pt>
                <c:pt idx="305">
                  <c:v>39941</c:v>
                </c:pt>
                <c:pt idx="306">
                  <c:v>39944</c:v>
                </c:pt>
                <c:pt idx="307">
                  <c:v>39945</c:v>
                </c:pt>
                <c:pt idx="308">
                  <c:v>39946</c:v>
                </c:pt>
                <c:pt idx="309">
                  <c:v>39947</c:v>
                </c:pt>
                <c:pt idx="310">
                  <c:v>39948</c:v>
                </c:pt>
                <c:pt idx="311">
                  <c:v>39951</c:v>
                </c:pt>
                <c:pt idx="312">
                  <c:v>39952</c:v>
                </c:pt>
                <c:pt idx="313">
                  <c:v>39953</c:v>
                </c:pt>
                <c:pt idx="314">
                  <c:v>39954</c:v>
                </c:pt>
                <c:pt idx="315">
                  <c:v>39955</c:v>
                </c:pt>
                <c:pt idx="316">
                  <c:v>39958</c:v>
                </c:pt>
                <c:pt idx="317">
                  <c:v>39959</c:v>
                </c:pt>
                <c:pt idx="318">
                  <c:v>39960</c:v>
                </c:pt>
                <c:pt idx="319">
                  <c:v>39965</c:v>
                </c:pt>
                <c:pt idx="320">
                  <c:v>39966</c:v>
                </c:pt>
                <c:pt idx="321">
                  <c:v>39967</c:v>
                </c:pt>
                <c:pt idx="322">
                  <c:v>39968</c:v>
                </c:pt>
                <c:pt idx="323">
                  <c:v>39969</c:v>
                </c:pt>
                <c:pt idx="324">
                  <c:v>39972</c:v>
                </c:pt>
                <c:pt idx="325">
                  <c:v>39973</c:v>
                </c:pt>
                <c:pt idx="326">
                  <c:v>39974</c:v>
                </c:pt>
                <c:pt idx="327">
                  <c:v>39976</c:v>
                </c:pt>
                <c:pt idx="328">
                  <c:v>39979</c:v>
                </c:pt>
                <c:pt idx="329">
                  <c:v>39980</c:v>
                </c:pt>
                <c:pt idx="330">
                  <c:v>39981</c:v>
                </c:pt>
                <c:pt idx="331">
                  <c:v>39982</c:v>
                </c:pt>
                <c:pt idx="332">
                  <c:v>39983</c:v>
                </c:pt>
                <c:pt idx="333">
                  <c:v>39986</c:v>
                </c:pt>
                <c:pt idx="334">
                  <c:v>39987</c:v>
                </c:pt>
                <c:pt idx="335">
                  <c:v>39988</c:v>
                </c:pt>
                <c:pt idx="336">
                  <c:v>39989</c:v>
                </c:pt>
                <c:pt idx="337">
                  <c:v>39990</c:v>
                </c:pt>
                <c:pt idx="338">
                  <c:v>39993</c:v>
                </c:pt>
                <c:pt idx="339">
                  <c:v>39994</c:v>
                </c:pt>
                <c:pt idx="340">
                  <c:v>39995</c:v>
                </c:pt>
                <c:pt idx="341">
                  <c:v>39996</c:v>
                </c:pt>
                <c:pt idx="342">
                  <c:v>39997</c:v>
                </c:pt>
                <c:pt idx="343">
                  <c:v>40000</c:v>
                </c:pt>
                <c:pt idx="344">
                  <c:v>40001</c:v>
                </c:pt>
                <c:pt idx="345">
                  <c:v>40002</c:v>
                </c:pt>
                <c:pt idx="346">
                  <c:v>40004</c:v>
                </c:pt>
                <c:pt idx="347">
                  <c:v>40007</c:v>
                </c:pt>
                <c:pt idx="348">
                  <c:v>40008</c:v>
                </c:pt>
                <c:pt idx="349">
                  <c:v>40009</c:v>
                </c:pt>
                <c:pt idx="350">
                  <c:v>40011</c:v>
                </c:pt>
                <c:pt idx="351">
                  <c:v>40014</c:v>
                </c:pt>
                <c:pt idx="352">
                  <c:v>40015</c:v>
                </c:pt>
                <c:pt idx="353">
                  <c:v>40016</c:v>
                </c:pt>
                <c:pt idx="354">
                  <c:v>40017</c:v>
                </c:pt>
                <c:pt idx="355">
                  <c:v>40018</c:v>
                </c:pt>
                <c:pt idx="356">
                  <c:v>40021</c:v>
                </c:pt>
                <c:pt idx="357">
                  <c:v>40022</c:v>
                </c:pt>
                <c:pt idx="358">
                  <c:v>40023</c:v>
                </c:pt>
                <c:pt idx="359">
                  <c:v>40024</c:v>
                </c:pt>
                <c:pt idx="360">
                  <c:v>40025</c:v>
                </c:pt>
                <c:pt idx="361">
                  <c:v>40028</c:v>
                </c:pt>
                <c:pt idx="362">
                  <c:v>40029</c:v>
                </c:pt>
                <c:pt idx="363">
                  <c:v>40030</c:v>
                </c:pt>
                <c:pt idx="364">
                  <c:v>40031</c:v>
                </c:pt>
                <c:pt idx="365">
                  <c:v>40032</c:v>
                </c:pt>
                <c:pt idx="366">
                  <c:v>40035</c:v>
                </c:pt>
                <c:pt idx="367">
                  <c:v>40036</c:v>
                </c:pt>
                <c:pt idx="368">
                  <c:v>40037</c:v>
                </c:pt>
                <c:pt idx="369">
                  <c:v>40038</c:v>
                </c:pt>
                <c:pt idx="370">
                  <c:v>40039</c:v>
                </c:pt>
                <c:pt idx="371">
                  <c:v>40042</c:v>
                </c:pt>
                <c:pt idx="372">
                  <c:v>40043</c:v>
                </c:pt>
                <c:pt idx="373">
                  <c:v>40044</c:v>
                </c:pt>
                <c:pt idx="374">
                  <c:v>40045</c:v>
                </c:pt>
                <c:pt idx="375">
                  <c:v>40046</c:v>
                </c:pt>
                <c:pt idx="376">
                  <c:v>40049</c:v>
                </c:pt>
                <c:pt idx="377">
                  <c:v>40050</c:v>
                </c:pt>
                <c:pt idx="378">
                  <c:v>40051</c:v>
                </c:pt>
                <c:pt idx="379">
                  <c:v>40052</c:v>
                </c:pt>
                <c:pt idx="380">
                  <c:v>40053</c:v>
                </c:pt>
                <c:pt idx="381">
                  <c:v>40056</c:v>
                </c:pt>
                <c:pt idx="382">
                  <c:v>40057</c:v>
                </c:pt>
                <c:pt idx="383">
                  <c:v>40058</c:v>
                </c:pt>
                <c:pt idx="384">
                  <c:v>40059</c:v>
                </c:pt>
                <c:pt idx="385">
                  <c:v>40060</c:v>
                </c:pt>
                <c:pt idx="386">
                  <c:v>40064</c:v>
                </c:pt>
                <c:pt idx="387">
                  <c:v>40065</c:v>
                </c:pt>
                <c:pt idx="388">
                  <c:v>40066</c:v>
                </c:pt>
                <c:pt idx="389">
                  <c:v>40067</c:v>
                </c:pt>
                <c:pt idx="390">
                  <c:v>40070</c:v>
                </c:pt>
                <c:pt idx="391">
                  <c:v>40071</c:v>
                </c:pt>
                <c:pt idx="392">
                  <c:v>40072</c:v>
                </c:pt>
                <c:pt idx="393">
                  <c:v>40073</c:v>
                </c:pt>
                <c:pt idx="394">
                  <c:v>40074</c:v>
                </c:pt>
                <c:pt idx="395">
                  <c:v>40077</c:v>
                </c:pt>
                <c:pt idx="396">
                  <c:v>40078</c:v>
                </c:pt>
                <c:pt idx="397">
                  <c:v>40079</c:v>
                </c:pt>
                <c:pt idx="398">
                  <c:v>40080</c:v>
                </c:pt>
                <c:pt idx="399">
                  <c:v>40081</c:v>
                </c:pt>
                <c:pt idx="400">
                  <c:v>40084</c:v>
                </c:pt>
                <c:pt idx="401">
                  <c:v>40095</c:v>
                </c:pt>
                <c:pt idx="402">
                  <c:v>40099</c:v>
                </c:pt>
                <c:pt idx="403">
                  <c:v>40100</c:v>
                </c:pt>
                <c:pt idx="404">
                  <c:v>40101</c:v>
                </c:pt>
                <c:pt idx="405">
                  <c:v>40102</c:v>
                </c:pt>
                <c:pt idx="406">
                  <c:v>40105</c:v>
                </c:pt>
                <c:pt idx="407">
                  <c:v>40106</c:v>
                </c:pt>
                <c:pt idx="408">
                  <c:v>40107</c:v>
                </c:pt>
                <c:pt idx="409">
                  <c:v>40108</c:v>
                </c:pt>
                <c:pt idx="410">
                  <c:v>40109</c:v>
                </c:pt>
                <c:pt idx="411">
                  <c:v>40112</c:v>
                </c:pt>
                <c:pt idx="412">
                  <c:v>40113</c:v>
                </c:pt>
                <c:pt idx="413">
                  <c:v>40114</c:v>
                </c:pt>
                <c:pt idx="414">
                  <c:v>40115</c:v>
                </c:pt>
                <c:pt idx="415">
                  <c:v>40116</c:v>
                </c:pt>
                <c:pt idx="416">
                  <c:v>40120</c:v>
                </c:pt>
                <c:pt idx="417">
                  <c:v>40121</c:v>
                </c:pt>
                <c:pt idx="418">
                  <c:v>40122</c:v>
                </c:pt>
                <c:pt idx="419">
                  <c:v>40123</c:v>
                </c:pt>
                <c:pt idx="420">
                  <c:v>40126</c:v>
                </c:pt>
                <c:pt idx="421">
                  <c:v>40127</c:v>
                </c:pt>
                <c:pt idx="422">
                  <c:v>40128</c:v>
                </c:pt>
                <c:pt idx="423">
                  <c:v>40129</c:v>
                </c:pt>
                <c:pt idx="424">
                  <c:v>40130</c:v>
                </c:pt>
                <c:pt idx="425">
                  <c:v>40133</c:v>
                </c:pt>
                <c:pt idx="426">
                  <c:v>40134</c:v>
                </c:pt>
                <c:pt idx="427">
                  <c:v>40135</c:v>
                </c:pt>
                <c:pt idx="428">
                  <c:v>40136</c:v>
                </c:pt>
                <c:pt idx="429">
                  <c:v>40140</c:v>
                </c:pt>
                <c:pt idx="430">
                  <c:v>40141</c:v>
                </c:pt>
                <c:pt idx="431">
                  <c:v>40142</c:v>
                </c:pt>
                <c:pt idx="432">
                  <c:v>40143</c:v>
                </c:pt>
                <c:pt idx="433">
                  <c:v>40144</c:v>
                </c:pt>
                <c:pt idx="434">
                  <c:v>40147</c:v>
                </c:pt>
                <c:pt idx="435">
                  <c:v>40148</c:v>
                </c:pt>
                <c:pt idx="436">
                  <c:v>40149</c:v>
                </c:pt>
                <c:pt idx="437">
                  <c:v>40150</c:v>
                </c:pt>
                <c:pt idx="438">
                  <c:v>40151</c:v>
                </c:pt>
                <c:pt idx="439">
                  <c:v>40154</c:v>
                </c:pt>
                <c:pt idx="440">
                  <c:v>40155</c:v>
                </c:pt>
                <c:pt idx="441">
                  <c:v>40156</c:v>
                </c:pt>
                <c:pt idx="442">
                  <c:v>40157</c:v>
                </c:pt>
                <c:pt idx="443">
                  <c:v>40158</c:v>
                </c:pt>
                <c:pt idx="444">
                  <c:v>40161</c:v>
                </c:pt>
                <c:pt idx="445">
                  <c:v>40162</c:v>
                </c:pt>
                <c:pt idx="446">
                  <c:v>40163</c:v>
                </c:pt>
                <c:pt idx="447">
                  <c:v>40164</c:v>
                </c:pt>
                <c:pt idx="448">
                  <c:v>40165</c:v>
                </c:pt>
                <c:pt idx="449">
                  <c:v>40168</c:v>
                </c:pt>
                <c:pt idx="450">
                  <c:v>40169</c:v>
                </c:pt>
                <c:pt idx="451">
                  <c:v>40170</c:v>
                </c:pt>
                <c:pt idx="452">
                  <c:v>40175</c:v>
                </c:pt>
                <c:pt idx="453">
                  <c:v>40176</c:v>
                </c:pt>
                <c:pt idx="454">
                  <c:v>40177</c:v>
                </c:pt>
                <c:pt idx="455">
                  <c:v>40182</c:v>
                </c:pt>
                <c:pt idx="456">
                  <c:v>40183</c:v>
                </c:pt>
                <c:pt idx="457">
                  <c:v>40184</c:v>
                </c:pt>
                <c:pt idx="458">
                  <c:v>40185</c:v>
                </c:pt>
                <c:pt idx="459">
                  <c:v>40186</c:v>
                </c:pt>
                <c:pt idx="460">
                  <c:v>40189</c:v>
                </c:pt>
                <c:pt idx="461">
                  <c:v>40190</c:v>
                </c:pt>
                <c:pt idx="462">
                  <c:v>40191</c:v>
                </c:pt>
                <c:pt idx="463">
                  <c:v>40192</c:v>
                </c:pt>
                <c:pt idx="464">
                  <c:v>40193</c:v>
                </c:pt>
                <c:pt idx="465">
                  <c:v>40196</c:v>
                </c:pt>
                <c:pt idx="466">
                  <c:v>40197</c:v>
                </c:pt>
                <c:pt idx="467">
                  <c:v>40198</c:v>
                </c:pt>
                <c:pt idx="468">
                  <c:v>40199</c:v>
                </c:pt>
                <c:pt idx="469">
                  <c:v>40200</c:v>
                </c:pt>
                <c:pt idx="470">
                  <c:v>40204</c:v>
                </c:pt>
                <c:pt idx="471">
                  <c:v>40205</c:v>
                </c:pt>
                <c:pt idx="472">
                  <c:v>40206</c:v>
                </c:pt>
                <c:pt idx="473">
                  <c:v>40207</c:v>
                </c:pt>
                <c:pt idx="474">
                  <c:v>40210</c:v>
                </c:pt>
                <c:pt idx="475">
                  <c:v>40211</c:v>
                </c:pt>
                <c:pt idx="476">
                  <c:v>40212</c:v>
                </c:pt>
                <c:pt idx="477">
                  <c:v>40213</c:v>
                </c:pt>
                <c:pt idx="478">
                  <c:v>40214</c:v>
                </c:pt>
                <c:pt idx="479">
                  <c:v>40217</c:v>
                </c:pt>
                <c:pt idx="480">
                  <c:v>40218</c:v>
                </c:pt>
                <c:pt idx="481">
                  <c:v>40231</c:v>
                </c:pt>
                <c:pt idx="482">
                  <c:v>40232</c:v>
                </c:pt>
                <c:pt idx="483">
                  <c:v>40233</c:v>
                </c:pt>
                <c:pt idx="484">
                  <c:v>40234</c:v>
                </c:pt>
                <c:pt idx="485">
                  <c:v>40235</c:v>
                </c:pt>
                <c:pt idx="486">
                  <c:v>40238</c:v>
                </c:pt>
                <c:pt idx="487">
                  <c:v>40239</c:v>
                </c:pt>
                <c:pt idx="488">
                  <c:v>40240</c:v>
                </c:pt>
                <c:pt idx="489">
                  <c:v>40241</c:v>
                </c:pt>
                <c:pt idx="490">
                  <c:v>40242</c:v>
                </c:pt>
                <c:pt idx="491">
                  <c:v>40245</c:v>
                </c:pt>
                <c:pt idx="492">
                  <c:v>40246</c:v>
                </c:pt>
                <c:pt idx="493">
                  <c:v>40247</c:v>
                </c:pt>
                <c:pt idx="494">
                  <c:v>40248</c:v>
                </c:pt>
                <c:pt idx="495">
                  <c:v>40249</c:v>
                </c:pt>
                <c:pt idx="496">
                  <c:v>40252</c:v>
                </c:pt>
                <c:pt idx="497">
                  <c:v>40253</c:v>
                </c:pt>
                <c:pt idx="498">
                  <c:v>40254</c:v>
                </c:pt>
                <c:pt idx="499">
                  <c:v>40255</c:v>
                </c:pt>
                <c:pt idx="500">
                  <c:v>40256</c:v>
                </c:pt>
                <c:pt idx="501">
                  <c:v>40259</c:v>
                </c:pt>
                <c:pt idx="502">
                  <c:v>40260</c:v>
                </c:pt>
                <c:pt idx="503">
                  <c:v>40261</c:v>
                </c:pt>
                <c:pt idx="504">
                  <c:v>40263</c:v>
                </c:pt>
                <c:pt idx="505">
                  <c:v>40266</c:v>
                </c:pt>
                <c:pt idx="506">
                  <c:v>40267</c:v>
                </c:pt>
                <c:pt idx="507">
                  <c:v>40268</c:v>
                </c:pt>
                <c:pt idx="508">
                  <c:v>40269</c:v>
                </c:pt>
                <c:pt idx="509">
                  <c:v>40274</c:v>
                </c:pt>
                <c:pt idx="510">
                  <c:v>40275</c:v>
                </c:pt>
                <c:pt idx="511">
                  <c:v>40276</c:v>
                </c:pt>
                <c:pt idx="512">
                  <c:v>40277</c:v>
                </c:pt>
                <c:pt idx="513">
                  <c:v>40280</c:v>
                </c:pt>
                <c:pt idx="514">
                  <c:v>40281</c:v>
                </c:pt>
                <c:pt idx="515">
                  <c:v>40282</c:v>
                </c:pt>
                <c:pt idx="516">
                  <c:v>40283</c:v>
                </c:pt>
                <c:pt idx="517">
                  <c:v>40284</c:v>
                </c:pt>
                <c:pt idx="518">
                  <c:v>40287</c:v>
                </c:pt>
                <c:pt idx="519">
                  <c:v>40288</c:v>
                </c:pt>
                <c:pt idx="520">
                  <c:v>40290</c:v>
                </c:pt>
                <c:pt idx="521">
                  <c:v>40291</c:v>
                </c:pt>
                <c:pt idx="522">
                  <c:v>40294</c:v>
                </c:pt>
                <c:pt idx="523">
                  <c:v>40295</c:v>
                </c:pt>
                <c:pt idx="524">
                  <c:v>40296</c:v>
                </c:pt>
                <c:pt idx="525">
                  <c:v>40297</c:v>
                </c:pt>
                <c:pt idx="526">
                  <c:v>40298</c:v>
                </c:pt>
                <c:pt idx="527">
                  <c:v>40303</c:v>
                </c:pt>
                <c:pt idx="528">
                  <c:v>40304</c:v>
                </c:pt>
                <c:pt idx="529">
                  <c:v>40305</c:v>
                </c:pt>
                <c:pt idx="530">
                  <c:v>40308</c:v>
                </c:pt>
                <c:pt idx="531">
                  <c:v>40309</c:v>
                </c:pt>
                <c:pt idx="532">
                  <c:v>40310</c:v>
                </c:pt>
                <c:pt idx="533">
                  <c:v>40311</c:v>
                </c:pt>
                <c:pt idx="534">
                  <c:v>40312</c:v>
                </c:pt>
                <c:pt idx="535">
                  <c:v>40315</c:v>
                </c:pt>
                <c:pt idx="536">
                  <c:v>40316</c:v>
                </c:pt>
                <c:pt idx="537">
                  <c:v>40317</c:v>
                </c:pt>
                <c:pt idx="538">
                  <c:v>40318</c:v>
                </c:pt>
                <c:pt idx="539">
                  <c:v>40319</c:v>
                </c:pt>
                <c:pt idx="540">
                  <c:v>40322</c:v>
                </c:pt>
                <c:pt idx="541">
                  <c:v>40323</c:v>
                </c:pt>
                <c:pt idx="542">
                  <c:v>40324</c:v>
                </c:pt>
                <c:pt idx="543">
                  <c:v>40325</c:v>
                </c:pt>
                <c:pt idx="544">
                  <c:v>40326</c:v>
                </c:pt>
                <c:pt idx="545">
                  <c:v>40329</c:v>
                </c:pt>
                <c:pt idx="546">
                  <c:v>40330</c:v>
                </c:pt>
                <c:pt idx="547">
                  <c:v>40331</c:v>
                </c:pt>
                <c:pt idx="548">
                  <c:v>40333</c:v>
                </c:pt>
                <c:pt idx="549">
                  <c:v>40336</c:v>
                </c:pt>
                <c:pt idx="550">
                  <c:v>40337</c:v>
                </c:pt>
                <c:pt idx="551">
                  <c:v>40338</c:v>
                </c:pt>
                <c:pt idx="552">
                  <c:v>40339</c:v>
                </c:pt>
                <c:pt idx="553">
                  <c:v>40340</c:v>
                </c:pt>
                <c:pt idx="554">
                  <c:v>40346</c:v>
                </c:pt>
                <c:pt idx="555">
                  <c:v>40347</c:v>
                </c:pt>
                <c:pt idx="556">
                  <c:v>40350</c:v>
                </c:pt>
                <c:pt idx="557">
                  <c:v>40351</c:v>
                </c:pt>
                <c:pt idx="558">
                  <c:v>40352</c:v>
                </c:pt>
                <c:pt idx="559">
                  <c:v>40353</c:v>
                </c:pt>
                <c:pt idx="560">
                  <c:v>40354</c:v>
                </c:pt>
                <c:pt idx="561">
                  <c:v>40357</c:v>
                </c:pt>
                <c:pt idx="562">
                  <c:v>40358</c:v>
                </c:pt>
                <c:pt idx="563">
                  <c:v>40359</c:v>
                </c:pt>
                <c:pt idx="564">
                  <c:v>40360</c:v>
                </c:pt>
                <c:pt idx="565">
                  <c:v>40361</c:v>
                </c:pt>
                <c:pt idx="566">
                  <c:v>40364</c:v>
                </c:pt>
                <c:pt idx="567">
                  <c:v>40365</c:v>
                </c:pt>
                <c:pt idx="568">
                  <c:v>40366</c:v>
                </c:pt>
                <c:pt idx="569">
                  <c:v>40367</c:v>
                </c:pt>
                <c:pt idx="570">
                  <c:v>40371</c:v>
                </c:pt>
                <c:pt idx="571">
                  <c:v>40372</c:v>
                </c:pt>
                <c:pt idx="572">
                  <c:v>40373</c:v>
                </c:pt>
                <c:pt idx="573">
                  <c:v>40374</c:v>
                </c:pt>
                <c:pt idx="574">
                  <c:v>40375</c:v>
                </c:pt>
                <c:pt idx="575">
                  <c:v>40378</c:v>
                </c:pt>
                <c:pt idx="576">
                  <c:v>40379</c:v>
                </c:pt>
                <c:pt idx="577">
                  <c:v>40380</c:v>
                </c:pt>
                <c:pt idx="578">
                  <c:v>40381</c:v>
                </c:pt>
                <c:pt idx="579">
                  <c:v>40382</c:v>
                </c:pt>
                <c:pt idx="580">
                  <c:v>40385</c:v>
                </c:pt>
                <c:pt idx="581">
                  <c:v>40386</c:v>
                </c:pt>
                <c:pt idx="582">
                  <c:v>40387</c:v>
                </c:pt>
                <c:pt idx="583">
                  <c:v>40388</c:v>
                </c:pt>
                <c:pt idx="584">
                  <c:v>40389</c:v>
                </c:pt>
                <c:pt idx="585">
                  <c:v>40392</c:v>
                </c:pt>
                <c:pt idx="586">
                  <c:v>40393</c:v>
                </c:pt>
                <c:pt idx="587">
                  <c:v>40394</c:v>
                </c:pt>
                <c:pt idx="588">
                  <c:v>40395</c:v>
                </c:pt>
                <c:pt idx="589">
                  <c:v>40396</c:v>
                </c:pt>
                <c:pt idx="590">
                  <c:v>40399</c:v>
                </c:pt>
                <c:pt idx="591">
                  <c:v>40400</c:v>
                </c:pt>
                <c:pt idx="592">
                  <c:v>40401</c:v>
                </c:pt>
                <c:pt idx="593">
                  <c:v>40402</c:v>
                </c:pt>
                <c:pt idx="594">
                  <c:v>40403</c:v>
                </c:pt>
                <c:pt idx="595">
                  <c:v>40406</c:v>
                </c:pt>
                <c:pt idx="596">
                  <c:v>40407</c:v>
                </c:pt>
                <c:pt idx="597">
                  <c:v>40408</c:v>
                </c:pt>
                <c:pt idx="598">
                  <c:v>40409</c:v>
                </c:pt>
                <c:pt idx="599">
                  <c:v>40410</c:v>
                </c:pt>
                <c:pt idx="600">
                  <c:v>40413</c:v>
                </c:pt>
                <c:pt idx="601">
                  <c:v>40414</c:v>
                </c:pt>
                <c:pt idx="602">
                  <c:v>40415</c:v>
                </c:pt>
                <c:pt idx="603">
                  <c:v>40416</c:v>
                </c:pt>
                <c:pt idx="604">
                  <c:v>40417</c:v>
                </c:pt>
                <c:pt idx="605">
                  <c:v>40420</c:v>
                </c:pt>
                <c:pt idx="606">
                  <c:v>40421</c:v>
                </c:pt>
                <c:pt idx="607">
                  <c:v>40422</c:v>
                </c:pt>
                <c:pt idx="608">
                  <c:v>40423</c:v>
                </c:pt>
                <c:pt idx="609">
                  <c:v>40424</c:v>
                </c:pt>
                <c:pt idx="610">
                  <c:v>40427</c:v>
                </c:pt>
                <c:pt idx="611">
                  <c:v>40429</c:v>
                </c:pt>
                <c:pt idx="612">
                  <c:v>40430</c:v>
                </c:pt>
                <c:pt idx="613">
                  <c:v>40431</c:v>
                </c:pt>
                <c:pt idx="614">
                  <c:v>40434</c:v>
                </c:pt>
                <c:pt idx="615">
                  <c:v>40435</c:v>
                </c:pt>
                <c:pt idx="616">
                  <c:v>40436</c:v>
                </c:pt>
                <c:pt idx="617">
                  <c:v>40437</c:v>
                </c:pt>
                <c:pt idx="618">
                  <c:v>40438</c:v>
                </c:pt>
                <c:pt idx="619">
                  <c:v>40441</c:v>
                </c:pt>
                <c:pt idx="620">
                  <c:v>40448</c:v>
                </c:pt>
                <c:pt idx="621">
                  <c:v>40449</c:v>
                </c:pt>
                <c:pt idx="622">
                  <c:v>40450</c:v>
                </c:pt>
                <c:pt idx="623">
                  <c:v>40451</c:v>
                </c:pt>
                <c:pt idx="624">
                  <c:v>40462</c:v>
                </c:pt>
                <c:pt idx="625">
                  <c:v>40464</c:v>
                </c:pt>
                <c:pt idx="626">
                  <c:v>40465</c:v>
                </c:pt>
                <c:pt idx="627">
                  <c:v>40466</c:v>
                </c:pt>
                <c:pt idx="628">
                  <c:v>40469</c:v>
                </c:pt>
                <c:pt idx="629">
                  <c:v>40470</c:v>
                </c:pt>
                <c:pt idx="630">
                  <c:v>40471</c:v>
                </c:pt>
                <c:pt idx="631">
                  <c:v>40472</c:v>
                </c:pt>
                <c:pt idx="632">
                  <c:v>40473</c:v>
                </c:pt>
                <c:pt idx="633">
                  <c:v>40476</c:v>
                </c:pt>
                <c:pt idx="634">
                  <c:v>40477</c:v>
                </c:pt>
                <c:pt idx="635">
                  <c:v>40478</c:v>
                </c:pt>
                <c:pt idx="636">
                  <c:v>40479</c:v>
                </c:pt>
                <c:pt idx="637">
                  <c:v>40480</c:v>
                </c:pt>
                <c:pt idx="638">
                  <c:v>40483</c:v>
                </c:pt>
                <c:pt idx="639">
                  <c:v>40485</c:v>
                </c:pt>
                <c:pt idx="640">
                  <c:v>40486</c:v>
                </c:pt>
                <c:pt idx="641">
                  <c:v>40487</c:v>
                </c:pt>
                <c:pt idx="642">
                  <c:v>40490</c:v>
                </c:pt>
                <c:pt idx="643">
                  <c:v>40491</c:v>
                </c:pt>
                <c:pt idx="644">
                  <c:v>40492</c:v>
                </c:pt>
                <c:pt idx="645">
                  <c:v>40493</c:v>
                </c:pt>
                <c:pt idx="646">
                  <c:v>40494</c:v>
                </c:pt>
                <c:pt idx="647">
                  <c:v>40498</c:v>
                </c:pt>
                <c:pt idx="648">
                  <c:v>40499</c:v>
                </c:pt>
                <c:pt idx="649">
                  <c:v>40500</c:v>
                </c:pt>
                <c:pt idx="650">
                  <c:v>40501</c:v>
                </c:pt>
                <c:pt idx="651">
                  <c:v>40504</c:v>
                </c:pt>
                <c:pt idx="652">
                  <c:v>40505</c:v>
                </c:pt>
                <c:pt idx="653">
                  <c:v>40506</c:v>
                </c:pt>
                <c:pt idx="654">
                  <c:v>40507</c:v>
                </c:pt>
                <c:pt idx="655">
                  <c:v>40508</c:v>
                </c:pt>
                <c:pt idx="656">
                  <c:v>40511</c:v>
                </c:pt>
                <c:pt idx="657">
                  <c:v>40512</c:v>
                </c:pt>
                <c:pt idx="658">
                  <c:v>40513</c:v>
                </c:pt>
                <c:pt idx="659">
                  <c:v>40514</c:v>
                </c:pt>
                <c:pt idx="660">
                  <c:v>40515</c:v>
                </c:pt>
                <c:pt idx="661">
                  <c:v>40518</c:v>
                </c:pt>
                <c:pt idx="662">
                  <c:v>40519</c:v>
                </c:pt>
                <c:pt idx="663">
                  <c:v>40520</c:v>
                </c:pt>
                <c:pt idx="664">
                  <c:v>40521</c:v>
                </c:pt>
                <c:pt idx="665">
                  <c:v>40522</c:v>
                </c:pt>
                <c:pt idx="666">
                  <c:v>40525</c:v>
                </c:pt>
                <c:pt idx="667">
                  <c:v>40526</c:v>
                </c:pt>
                <c:pt idx="668">
                  <c:v>40527</c:v>
                </c:pt>
                <c:pt idx="669">
                  <c:v>40528</c:v>
                </c:pt>
                <c:pt idx="670">
                  <c:v>40529</c:v>
                </c:pt>
                <c:pt idx="671">
                  <c:v>40532</c:v>
                </c:pt>
                <c:pt idx="672">
                  <c:v>40533</c:v>
                </c:pt>
                <c:pt idx="673">
                  <c:v>40534</c:v>
                </c:pt>
                <c:pt idx="674">
                  <c:v>40535</c:v>
                </c:pt>
                <c:pt idx="675">
                  <c:v>40539</c:v>
                </c:pt>
                <c:pt idx="676">
                  <c:v>40540</c:v>
                </c:pt>
                <c:pt idx="677">
                  <c:v>40541</c:v>
                </c:pt>
                <c:pt idx="678">
                  <c:v>40542</c:v>
                </c:pt>
                <c:pt idx="679">
                  <c:v>40547</c:v>
                </c:pt>
                <c:pt idx="680">
                  <c:v>40548</c:v>
                </c:pt>
                <c:pt idx="681">
                  <c:v>40549</c:v>
                </c:pt>
                <c:pt idx="682">
                  <c:v>40550</c:v>
                </c:pt>
                <c:pt idx="683">
                  <c:v>40553</c:v>
                </c:pt>
                <c:pt idx="684">
                  <c:v>40554</c:v>
                </c:pt>
                <c:pt idx="685">
                  <c:v>40555</c:v>
                </c:pt>
                <c:pt idx="686">
                  <c:v>40556</c:v>
                </c:pt>
                <c:pt idx="687">
                  <c:v>40557</c:v>
                </c:pt>
                <c:pt idx="688">
                  <c:v>40560</c:v>
                </c:pt>
                <c:pt idx="689">
                  <c:v>40561</c:v>
                </c:pt>
                <c:pt idx="690">
                  <c:v>40562</c:v>
                </c:pt>
                <c:pt idx="691">
                  <c:v>40563</c:v>
                </c:pt>
                <c:pt idx="692">
                  <c:v>40564</c:v>
                </c:pt>
                <c:pt idx="693">
                  <c:v>40567</c:v>
                </c:pt>
                <c:pt idx="694">
                  <c:v>40569</c:v>
                </c:pt>
                <c:pt idx="695">
                  <c:v>40570</c:v>
                </c:pt>
                <c:pt idx="696">
                  <c:v>40571</c:v>
                </c:pt>
                <c:pt idx="697">
                  <c:v>40585</c:v>
                </c:pt>
                <c:pt idx="698">
                  <c:v>40588</c:v>
                </c:pt>
                <c:pt idx="699">
                  <c:v>40589</c:v>
                </c:pt>
                <c:pt idx="700">
                  <c:v>40590</c:v>
                </c:pt>
                <c:pt idx="701">
                  <c:v>40591</c:v>
                </c:pt>
                <c:pt idx="702">
                  <c:v>40592</c:v>
                </c:pt>
                <c:pt idx="703">
                  <c:v>40595</c:v>
                </c:pt>
                <c:pt idx="704">
                  <c:v>40596</c:v>
                </c:pt>
                <c:pt idx="705">
                  <c:v>40597</c:v>
                </c:pt>
                <c:pt idx="706">
                  <c:v>40598</c:v>
                </c:pt>
                <c:pt idx="707">
                  <c:v>40599</c:v>
                </c:pt>
                <c:pt idx="708">
                  <c:v>40602</c:v>
                </c:pt>
                <c:pt idx="709">
                  <c:v>40603</c:v>
                </c:pt>
                <c:pt idx="710">
                  <c:v>40604</c:v>
                </c:pt>
                <c:pt idx="711">
                  <c:v>40605</c:v>
                </c:pt>
                <c:pt idx="712">
                  <c:v>40606</c:v>
                </c:pt>
                <c:pt idx="713">
                  <c:v>40611</c:v>
                </c:pt>
                <c:pt idx="714">
                  <c:v>40612</c:v>
                </c:pt>
                <c:pt idx="715">
                  <c:v>40613</c:v>
                </c:pt>
                <c:pt idx="716">
                  <c:v>40616</c:v>
                </c:pt>
                <c:pt idx="717">
                  <c:v>40617</c:v>
                </c:pt>
                <c:pt idx="718">
                  <c:v>40618</c:v>
                </c:pt>
                <c:pt idx="719">
                  <c:v>40619</c:v>
                </c:pt>
                <c:pt idx="720">
                  <c:v>40620</c:v>
                </c:pt>
                <c:pt idx="721">
                  <c:v>40623</c:v>
                </c:pt>
                <c:pt idx="722">
                  <c:v>40624</c:v>
                </c:pt>
                <c:pt idx="723">
                  <c:v>40625</c:v>
                </c:pt>
                <c:pt idx="724">
                  <c:v>40626</c:v>
                </c:pt>
                <c:pt idx="725">
                  <c:v>40627</c:v>
                </c:pt>
                <c:pt idx="726">
                  <c:v>40630</c:v>
                </c:pt>
                <c:pt idx="727">
                  <c:v>40631</c:v>
                </c:pt>
                <c:pt idx="728">
                  <c:v>40632</c:v>
                </c:pt>
                <c:pt idx="729">
                  <c:v>40633</c:v>
                </c:pt>
                <c:pt idx="730">
                  <c:v>40634</c:v>
                </c:pt>
                <c:pt idx="731">
                  <c:v>40639</c:v>
                </c:pt>
                <c:pt idx="732">
                  <c:v>40640</c:v>
                </c:pt>
                <c:pt idx="733">
                  <c:v>40641</c:v>
                </c:pt>
                <c:pt idx="734">
                  <c:v>40644</c:v>
                </c:pt>
                <c:pt idx="735">
                  <c:v>40645</c:v>
                </c:pt>
                <c:pt idx="736">
                  <c:v>40646</c:v>
                </c:pt>
                <c:pt idx="737">
                  <c:v>40647</c:v>
                </c:pt>
                <c:pt idx="738">
                  <c:v>40648</c:v>
                </c:pt>
                <c:pt idx="739">
                  <c:v>40651</c:v>
                </c:pt>
                <c:pt idx="740">
                  <c:v>40652</c:v>
                </c:pt>
                <c:pt idx="741">
                  <c:v>40653</c:v>
                </c:pt>
                <c:pt idx="742">
                  <c:v>40658</c:v>
                </c:pt>
                <c:pt idx="743">
                  <c:v>40659</c:v>
                </c:pt>
                <c:pt idx="744">
                  <c:v>40660</c:v>
                </c:pt>
                <c:pt idx="745">
                  <c:v>40661</c:v>
                </c:pt>
                <c:pt idx="746">
                  <c:v>40662</c:v>
                </c:pt>
                <c:pt idx="747">
                  <c:v>40666</c:v>
                </c:pt>
                <c:pt idx="748">
                  <c:v>40667</c:v>
                </c:pt>
                <c:pt idx="749">
                  <c:v>40668</c:v>
                </c:pt>
                <c:pt idx="750">
                  <c:v>40669</c:v>
                </c:pt>
                <c:pt idx="751">
                  <c:v>40672</c:v>
                </c:pt>
                <c:pt idx="752">
                  <c:v>40673</c:v>
                </c:pt>
                <c:pt idx="753">
                  <c:v>40674</c:v>
                </c:pt>
                <c:pt idx="754">
                  <c:v>40675</c:v>
                </c:pt>
                <c:pt idx="755">
                  <c:v>40676</c:v>
                </c:pt>
                <c:pt idx="756">
                  <c:v>40679</c:v>
                </c:pt>
                <c:pt idx="757">
                  <c:v>40680</c:v>
                </c:pt>
                <c:pt idx="758">
                  <c:v>40681</c:v>
                </c:pt>
                <c:pt idx="759">
                  <c:v>40682</c:v>
                </c:pt>
                <c:pt idx="760">
                  <c:v>40683</c:v>
                </c:pt>
                <c:pt idx="761">
                  <c:v>40686</c:v>
                </c:pt>
                <c:pt idx="762">
                  <c:v>40687</c:v>
                </c:pt>
                <c:pt idx="763">
                  <c:v>40688</c:v>
                </c:pt>
                <c:pt idx="764">
                  <c:v>40689</c:v>
                </c:pt>
                <c:pt idx="765">
                  <c:v>40690</c:v>
                </c:pt>
                <c:pt idx="766">
                  <c:v>40693</c:v>
                </c:pt>
                <c:pt idx="767">
                  <c:v>40694</c:v>
                </c:pt>
                <c:pt idx="768">
                  <c:v>40695</c:v>
                </c:pt>
                <c:pt idx="769">
                  <c:v>40696</c:v>
                </c:pt>
                <c:pt idx="770">
                  <c:v>40697</c:v>
                </c:pt>
                <c:pt idx="771">
                  <c:v>40701</c:v>
                </c:pt>
                <c:pt idx="772">
                  <c:v>40702</c:v>
                </c:pt>
                <c:pt idx="773">
                  <c:v>40703</c:v>
                </c:pt>
                <c:pt idx="774">
                  <c:v>40704</c:v>
                </c:pt>
                <c:pt idx="775">
                  <c:v>40707</c:v>
                </c:pt>
                <c:pt idx="776">
                  <c:v>40708</c:v>
                </c:pt>
                <c:pt idx="777">
                  <c:v>40709</c:v>
                </c:pt>
                <c:pt idx="778">
                  <c:v>40710</c:v>
                </c:pt>
                <c:pt idx="779">
                  <c:v>40711</c:v>
                </c:pt>
                <c:pt idx="780">
                  <c:v>40714</c:v>
                </c:pt>
                <c:pt idx="781">
                  <c:v>40715</c:v>
                </c:pt>
                <c:pt idx="782">
                  <c:v>40716</c:v>
                </c:pt>
                <c:pt idx="783">
                  <c:v>40718</c:v>
                </c:pt>
                <c:pt idx="784">
                  <c:v>40721</c:v>
                </c:pt>
                <c:pt idx="785">
                  <c:v>40722</c:v>
                </c:pt>
                <c:pt idx="786">
                  <c:v>40723</c:v>
                </c:pt>
                <c:pt idx="787">
                  <c:v>40724</c:v>
                </c:pt>
                <c:pt idx="788">
                  <c:v>40725</c:v>
                </c:pt>
                <c:pt idx="789">
                  <c:v>40728</c:v>
                </c:pt>
                <c:pt idx="790">
                  <c:v>40729</c:v>
                </c:pt>
                <c:pt idx="791">
                  <c:v>40730</c:v>
                </c:pt>
                <c:pt idx="792">
                  <c:v>40731</c:v>
                </c:pt>
                <c:pt idx="793">
                  <c:v>40732</c:v>
                </c:pt>
                <c:pt idx="794">
                  <c:v>40735</c:v>
                </c:pt>
                <c:pt idx="795">
                  <c:v>40736</c:v>
                </c:pt>
                <c:pt idx="796">
                  <c:v>40737</c:v>
                </c:pt>
                <c:pt idx="797">
                  <c:v>40738</c:v>
                </c:pt>
                <c:pt idx="798">
                  <c:v>40739</c:v>
                </c:pt>
                <c:pt idx="799">
                  <c:v>40742</c:v>
                </c:pt>
                <c:pt idx="800">
                  <c:v>40743</c:v>
                </c:pt>
                <c:pt idx="801">
                  <c:v>40744</c:v>
                </c:pt>
                <c:pt idx="802">
                  <c:v>40745</c:v>
                </c:pt>
                <c:pt idx="803">
                  <c:v>40746</c:v>
                </c:pt>
                <c:pt idx="804">
                  <c:v>40749</c:v>
                </c:pt>
                <c:pt idx="805">
                  <c:v>40750</c:v>
                </c:pt>
                <c:pt idx="806">
                  <c:v>40751</c:v>
                </c:pt>
                <c:pt idx="807">
                  <c:v>40752</c:v>
                </c:pt>
                <c:pt idx="808">
                  <c:v>40753</c:v>
                </c:pt>
                <c:pt idx="809">
                  <c:v>40756</c:v>
                </c:pt>
                <c:pt idx="810">
                  <c:v>40757</c:v>
                </c:pt>
                <c:pt idx="811">
                  <c:v>40758</c:v>
                </c:pt>
                <c:pt idx="812">
                  <c:v>40759</c:v>
                </c:pt>
                <c:pt idx="813">
                  <c:v>40760</c:v>
                </c:pt>
                <c:pt idx="814">
                  <c:v>40763</c:v>
                </c:pt>
                <c:pt idx="815">
                  <c:v>40764</c:v>
                </c:pt>
                <c:pt idx="816">
                  <c:v>40765</c:v>
                </c:pt>
                <c:pt idx="817">
                  <c:v>40766</c:v>
                </c:pt>
                <c:pt idx="818">
                  <c:v>40767</c:v>
                </c:pt>
                <c:pt idx="819">
                  <c:v>40770</c:v>
                </c:pt>
                <c:pt idx="820">
                  <c:v>40771</c:v>
                </c:pt>
                <c:pt idx="821">
                  <c:v>40772</c:v>
                </c:pt>
                <c:pt idx="822">
                  <c:v>40773</c:v>
                </c:pt>
                <c:pt idx="823">
                  <c:v>40774</c:v>
                </c:pt>
                <c:pt idx="824">
                  <c:v>40777</c:v>
                </c:pt>
                <c:pt idx="825">
                  <c:v>40778</c:v>
                </c:pt>
                <c:pt idx="826">
                  <c:v>40779</c:v>
                </c:pt>
                <c:pt idx="827">
                  <c:v>40780</c:v>
                </c:pt>
                <c:pt idx="828">
                  <c:v>40781</c:v>
                </c:pt>
                <c:pt idx="829">
                  <c:v>40784</c:v>
                </c:pt>
                <c:pt idx="830">
                  <c:v>40785</c:v>
                </c:pt>
                <c:pt idx="831">
                  <c:v>40786</c:v>
                </c:pt>
                <c:pt idx="832">
                  <c:v>40787</c:v>
                </c:pt>
                <c:pt idx="833">
                  <c:v>40788</c:v>
                </c:pt>
                <c:pt idx="834">
                  <c:v>40791</c:v>
                </c:pt>
                <c:pt idx="835">
                  <c:v>40792</c:v>
                </c:pt>
                <c:pt idx="836">
                  <c:v>40794</c:v>
                </c:pt>
                <c:pt idx="837">
                  <c:v>40795</c:v>
                </c:pt>
                <c:pt idx="838">
                  <c:v>40799</c:v>
                </c:pt>
                <c:pt idx="839">
                  <c:v>40800</c:v>
                </c:pt>
                <c:pt idx="840">
                  <c:v>40801</c:v>
                </c:pt>
                <c:pt idx="841">
                  <c:v>40802</c:v>
                </c:pt>
                <c:pt idx="842">
                  <c:v>40805</c:v>
                </c:pt>
                <c:pt idx="843">
                  <c:v>40806</c:v>
                </c:pt>
                <c:pt idx="844">
                  <c:v>40807</c:v>
                </c:pt>
                <c:pt idx="845">
                  <c:v>40808</c:v>
                </c:pt>
                <c:pt idx="846">
                  <c:v>40809</c:v>
                </c:pt>
                <c:pt idx="847">
                  <c:v>40812</c:v>
                </c:pt>
                <c:pt idx="848">
                  <c:v>40813</c:v>
                </c:pt>
                <c:pt idx="849">
                  <c:v>40814</c:v>
                </c:pt>
                <c:pt idx="850">
                  <c:v>40815</c:v>
                </c:pt>
                <c:pt idx="851">
                  <c:v>40816</c:v>
                </c:pt>
                <c:pt idx="852">
                  <c:v>40826</c:v>
                </c:pt>
                <c:pt idx="853">
                  <c:v>40827</c:v>
                </c:pt>
                <c:pt idx="854">
                  <c:v>40829</c:v>
                </c:pt>
                <c:pt idx="855">
                  <c:v>40830</c:v>
                </c:pt>
                <c:pt idx="856">
                  <c:v>40833</c:v>
                </c:pt>
                <c:pt idx="857">
                  <c:v>40834</c:v>
                </c:pt>
                <c:pt idx="858">
                  <c:v>40835</c:v>
                </c:pt>
                <c:pt idx="859">
                  <c:v>40836</c:v>
                </c:pt>
                <c:pt idx="860">
                  <c:v>40837</c:v>
                </c:pt>
                <c:pt idx="861">
                  <c:v>40840</c:v>
                </c:pt>
                <c:pt idx="862">
                  <c:v>40841</c:v>
                </c:pt>
                <c:pt idx="863">
                  <c:v>40842</c:v>
                </c:pt>
                <c:pt idx="864">
                  <c:v>40843</c:v>
                </c:pt>
                <c:pt idx="865">
                  <c:v>40844</c:v>
                </c:pt>
                <c:pt idx="866">
                  <c:v>40847</c:v>
                </c:pt>
                <c:pt idx="867">
                  <c:v>40848</c:v>
                </c:pt>
                <c:pt idx="868">
                  <c:v>40850</c:v>
                </c:pt>
                <c:pt idx="869">
                  <c:v>40851</c:v>
                </c:pt>
                <c:pt idx="870">
                  <c:v>40854</c:v>
                </c:pt>
                <c:pt idx="871">
                  <c:v>40855</c:v>
                </c:pt>
                <c:pt idx="872">
                  <c:v>40856</c:v>
                </c:pt>
                <c:pt idx="873">
                  <c:v>40857</c:v>
                </c:pt>
                <c:pt idx="874">
                  <c:v>40858</c:v>
                </c:pt>
                <c:pt idx="875">
                  <c:v>40861</c:v>
                </c:pt>
                <c:pt idx="876">
                  <c:v>40863</c:v>
                </c:pt>
                <c:pt idx="877">
                  <c:v>40864</c:v>
                </c:pt>
                <c:pt idx="878">
                  <c:v>40865</c:v>
                </c:pt>
                <c:pt idx="879">
                  <c:v>40868</c:v>
                </c:pt>
                <c:pt idx="880">
                  <c:v>40869</c:v>
                </c:pt>
                <c:pt idx="881">
                  <c:v>40870</c:v>
                </c:pt>
                <c:pt idx="882">
                  <c:v>40871</c:v>
                </c:pt>
                <c:pt idx="883">
                  <c:v>40872</c:v>
                </c:pt>
                <c:pt idx="884">
                  <c:v>40875</c:v>
                </c:pt>
                <c:pt idx="885">
                  <c:v>40876</c:v>
                </c:pt>
                <c:pt idx="886">
                  <c:v>40877</c:v>
                </c:pt>
                <c:pt idx="887">
                  <c:v>40878</c:v>
                </c:pt>
                <c:pt idx="888">
                  <c:v>40879</c:v>
                </c:pt>
                <c:pt idx="889">
                  <c:v>40882</c:v>
                </c:pt>
                <c:pt idx="890">
                  <c:v>40883</c:v>
                </c:pt>
                <c:pt idx="891">
                  <c:v>40884</c:v>
                </c:pt>
                <c:pt idx="892">
                  <c:v>40885</c:v>
                </c:pt>
                <c:pt idx="893">
                  <c:v>40886</c:v>
                </c:pt>
                <c:pt idx="894">
                  <c:v>40889</c:v>
                </c:pt>
                <c:pt idx="895">
                  <c:v>40890</c:v>
                </c:pt>
                <c:pt idx="896">
                  <c:v>40891</c:v>
                </c:pt>
                <c:pt idx="897">
                  <c:v>40892</c:v>
                </c:pt>
                <c:pt idx="898">
                  <c:v>40893</c:v>
                </c:pt>
                <c:pt idx="899">
                  <c:v>40896</c:v>
                </c:pt>
                <c:pt idx="900">
                  <c:v>40897</c:v>
                </c:pt>
                <c:pt idx="901">
                  <c:v>40898</c:v>
                </c:pt>
                <c:pt idx="902">
                  <c:v>40899</c:v>
                </c:pt>
                <c:pt idx="903">
                  <c:v>40900</c:v>
                </c:pt>
                <c:pt idx="904">
                  <c:v>40903</c:v>
                </c:pt>
                <c:pt idx="905">
                  <c:v>40904</c:v>
                </c:pt>
                <c:pt idx="906">
                  <c:v>40905</c:v>
                </c:pt>
                <c:pt idx="907">
                  <c:v>40906</c:v>
                </c:pt>
                <c:pt idx="908">
                  <c:v>40912</c:v>
                </c:pt>
                <c:pt idx="909">
                  <c:v>40913</c:v>
                </c:pt>
                <c:pt idx="910">
                  <c:v>40914</c:v>
                </c:pt>
                <c:pt idx="911">
                  <c:v>40917</c:v>
                </c:pt>
                <c:pt idx="912">
                  <c:v>40918</c:v>
                </c:pt>
                <c:pt idx="913">
                  <c:v>40919</c:v>
                </c:pt>
                <c:pt idx="914">
                  <c:v>40920</c:v>
                </c:pt>
                <c:pt idx="915">
                  <c:v>40921</c:v>
                </c:pt>
                <c:pt idx="916">
                  <c:v>40924</c:v>
                </c:pt>
                <c:pt idx="917">
                  <c:v>40925</c:v>
                </c:pt>
                <c:pt idx="918">
                  <c:v>40926</c:v>
                </c:pt>
                <c:pt idx="919">
                  <c:v>40927</c:v>
                </c:pt>
                <c:pt idx="920">
                  <c:v>40928</c:v>
                </c:pt>
                <c:pt idx="921">
                  <c:v>40938</c:v>
                </c:pt>
                <c:pt idx="922">
                  <c:v>40939</c:v>
                </c:pt>
                <c:pt idx="923">
                  <c:v>40940</c:v>
                </c:pt>
                <c:pt idx="924">
                  <c:v>40941</c:v>
                </c:pt>
                <c:pt idx="925">
                  <c:v>40942</c:v>
                </c:pt>
                <c:pt idx="926">
                  <c:v>40945</c:v>
                </c:pt>
                <c:pt idx="927">
                  <c:v>40946</c:v>
                </c:pt>
                <c:pt idx="928">
                  <c:v>40947</c:v>
                </c:pt>
                <c:pt idx="929">
                  <c:v>40948</c:v>
                </c:pt>
                <c:pt idx="930">
                  <c:v>40949</c:v>
                </c:pt>
                <c:pt idx="931">
                  <c:v>40952</c:v>
                </c:pt>
                <c:pt idx="932">
                  <c:v>40953</c:v>
                </c:pt>
                <c:pt idx="933">
                  <c:v>40954</c:v>
                </c:pt>
                <c:pt idx="934">
                  <c:v>40955</c:v>
                </c:pt>
                <c:pt idx="935">
                  <c:v>40956</c:v>
                </c:pt>
                <c:pt idx="936">
                  <c:v>40961</c:v>
                </c:pt>
                <c:pt idx="937">
                  <c:v>40962</c:v>
                </c:pt>
                <c:pt idx="938">
                  <c:v>40963</c:v>
                </c:pt>
                <c:pt idx="939">
                  <c:v>40966</c:v>
                </c:pt>
                <c:pt idx="940">
                  <c:v>40967</c:v>
                </c:pt>
                <c:pt idx="941">
                  <c:v>40968</c:v>
                </c:pt>
                <c:pt idx="942">
                  <c:v>40969</c:v>
                </c:pt>
                <c:pt idx="943">
                  <c:v>40970</c:v>
                </c:pt>
                <c:pt idx="944">
                  <c:v>40973</c:v>
                </c:pt>
                <c:pt idx="945">
                  <c:v>40974</c:v>
                </c:pt>
                <c:pt idx="946">
                  <c:v>40975</c:v>
                </c:pt>
                <c:pt idx="947">
                  <c:v>40976</c:v>
                </c:pt>
                <c:pt idx="948">
                  <c:v>40977</c:v>
                </c:pt>
                <c:pt idx="949">
                  <c:v>40980</c:v>
                </c:pt>
                <c:pt idx="950">
                  <c:v>40981</c:v>
                </c:pt>
                <c:pt idx="951">
                  <c:v>40982</c:v>
                </c:pt>
                <c:pt idx="952">
                  <c:v>40983</c:v>
                </c:pt>
                <c:pt idx="953">
                  <c:v>40984</c:v>
                </c:pt>
                <c:pt idx="954">
                  <c:v>40987</c:v>
                </c:pt>
                <c:pt idx="955">
                  <c:v>40988</c:v>
                </c:pt>
                <c:pt idx="956">
                  <c:v>40989</c:v>
                </c:pt>
                <c:pt idx="957">
                  <c:v>40990</c:v>
                </c:pt>
                <c:pt idx="958">
                  <c:v>40991</c:v>
                </c:pt>
                <c:pt idx="959">
                  <c:v>40994</c:v>
                </c:pt>
                <c:pt idx="960">
                  <c:v>40995</c:v>
                </c:pt>
                <c:pt idx="961">
                  <c:v>40996</c:v>
                </c:pt>
                <c:pt idx="962">
                  <c:v>40997</c:v>
                </c:pt>
                <c:pt idx="963">
                  <c:v>40998</c:v>
                </c:pt>
                <c:pt idx="964">
                  <c:v>41004</c:v>
                </c:pt>
                <c:pt idx="965">
                  <c:v>41008</c:v>
                </c:pt>
                <c:pt idx="966">
                  <c:v>41009</c:v>
                </c:pt>
                <c:pt idx="967">
                  <c:v>41010</c:v>
                </c:pt>
                <c:pt idx="968">
                  <c:v>41011</c:v>
                </c:pt>
                <c:pt idx="969">
                  <c:v>41012</c:v>
                </c:pt>
                <c:pt idx="970">
                  <c:v>41015</c:v>
                </c:pt>
                <c:pt idx="971">
                  <c:v>41016</c:v>
                </c:pt>
                <c:pt idx="972">
                  <c:v>41017</c:v>
                </c:pt>
                <c:pt idx="973">
                  <c:v>41018</c:v>
                </c:pt>
                <c:pt idx="974">
                  <c:v>41019</c:v>
                </c:pt>
                <c:pt idx="975">
                  <c:v>41022</c:v>
                </c:pt>
                <c:pt idx="976">
                  <c:v>41023</c:v>
                </c:pt>
                <c:pt idx="977">
                  <c:v>41024</c:v>
                </c:pt>
                <c:pt idx="978">
                  <c:v>41025</c:v>
                </c:pt>
                <c:pt idx="979">
                  <c:v>41026</c:v>
                </c:pt>
                <c:pt idx="980">
                  <c:v>41031</c:v>
                </c:pt>
                <c:pt idx="981">
                  <c:v>41032</c:v>
                </c:pt>
                <c:pt idx="982">
                  <c:v>41033</c:v>
                </c:pt>
                <c:pt idx="983">
                  <c:v>41036</c:v>
                </c:pt>
                <c:pt idx="984">
                  <c:v>41037</c:v>
                </c:pt>
                <c:pt idx="985">
                  <c:v>41038</c:v>
                </c:pt>
                <c:pt idx="986">
                  <c:v>41039</c:v>
                </c:pt>
                <c:pt idx="987">
                  <c:v>41040</c:v>
                </c:pt>
                <c:pt idx="988">
                  <c:v>41043</c:v>
                </c:pt>
                <c:pt idx="989">
                  <c:v>41044</c:v>
                </c:pt>
                <c:pt idx="990">
                  <c:v>41045</c:v>
                </c:pt>
                <c:pt idx="991">
                  <c:v>41046</c:v>
                </c:pt>
                <c:pt idx="992">
                  <c:v>41047</c:v>
                </c:pt>
                <c:pt idx="993">
                  <c:v>41050</c:v>
                </c:pt>
                <c:pt idx="994">
                  <c:v>41051</c:v>
                </c:pt>
                <c:pt idx="995">
                  <c:v>41052</c:v>
                </c:pt>
                <c:pt idx="996">
                  <c:v>41053</c:v>
                </c:pt>
                <c:pt idx="997">
                  <c:v>41054</c:v>
                </c:pt>
                <c:pt idx="998">
                  <c:v>41057</c:v>
                </c:pt>
                <c:pt idx="999">
                  <c:v>41058</c:v>
                </c:pt>
                <c:pt idx="1000">
                  <c:v>41059</c:v>
                </c:pt>
                <c:pt idx="1001">
                  <c:v>41060</c:v>
                </c:pt>
                <c:pt idx="1002">
                  <c:v>41061</c:v>
                </c:pt>
                <c:pt idx="1003">
                  <c:v>41064</c:v>
                </c:pt>
                <c:pt idx="1004">
                  <c:v>41065</c:v>
                </c:pt>
                <c:pt idx="1005">
                  <c:v>41066</c:v>
                </c:pt>
                <c:pt idx="1006">
                  <c:v>41068</c:v>
                </c:pt>
                <c:pt idx="1007">
                  <c:v>41071</c:v>
                </c:pt>
                <c:pt idx="1008">
                  <c:v>41072</c:v>
                </c:pt>
                <c:pt idx="1009">
                  <c:v>41073</c:v>
                </c:pt>
                <c:pt idx="1010">
                  <c:v>41074</c:v>
                </c:pt>
                <c:pt idx="1011">
                  <c:v>41075</c:v>
                </c:pt>
                <c:pt idx="1012">
                  <c:v>41078</c:v>
                </c:pt>
                <c:pt idx="1013">
                  <c:v>41079</c:v>
                </c:pt>
                <c:pt idx="1014">
                  <c:v>41080</c:v>
                </c:pt>
                <c:pt idx="1015">
                  <c:v>41081</c:v>
                </c:pt>
                <c:pt idx="1016">
                  <c:v>41085</c:v>
                </c:pt>
                <c:pt idx="1017">
                  <c:v>41086</c:v>
                </c:pt>
                <c:pt idx="1018">
                  <c:v>41087</c:v>
                </c:pt>
                <c:pt idx="1019">
                  <c:v>41088</c:v>
                </c:pt>
                <c:pt idx="1020">
                  <c:v>41089</c:v>
                </c:pt>
                <c:pt idx="1021">
                  <c:v>41092</c:v>
                </c:pt>
                <c:pt idx="1022">
                  <c:v>41093</c:v>
                </c:pt>
                <c:pt idx="1023">
                  <c:v>41094</c:v>
                </c:pt>
                <c:pt idx="1024">
                  <c:v>41095</c:v>
                </c:pt>
                <c:pt idx="1025">
                  <c:v>41096</c:v>
                </c:pt>
                <c:pt idx="1026">
                  <c:v>41100</c:v>
                </c:pt>
                <c:pt idx="1027">
                  <c:v>41101</c:v>
                </c:pt>
                <c:pt idx="1028">
                  <c:v>41102</c:v>
                </c:pt>
                <c:pt idx="1029">
                  <c:v>41103</c:v>
                </c:pt>
                <c:pt idx="1030">
                  <c:v>41106</c:v>
                </c:pt>
                <c:pt idx="1031">
                  <c:v>41107</c:v>
                </c:pt>
                <c:pt idx="1032">
                  <c:v>41108</c:v>
                </c:pt>
                <c:pt idx="1033">
                  <c:v>41109</c:v>
                </c:pt>
                <c:pt idx="1034">
                  <c:v>41110</c:v>
                </c:pt>
                <c:pt idx="1035">
                  <c:v>41113</c:v>
                </c:pt>
                <c:pt idx="1036">
                  <c:v>41114</c:v>
                </c:pt>
                <c:pt idx="1037">
                  <c:v>41115</c:v>
                </c:pt>
                <c:pt idx="1038">
                  <c:v>41116</c:v>
                </c:pt>
                <c:pt idx="1039">
                  <c:v>41117</c:v>
                </c:pt>
                <c:pt idx="1040">
                  <c:v>41120</c:v>
                </c:pt>
                <c:pt idx="1041">
                  <c:v>41121</c:v>
                </c:pt>
                <c:pt idx="1042">
                  <c:v>41122</c:v>
                </c:pt>
                <c:pt idx="1043">
                  <c:v>41123</c:v>
                </c:pt>
                <c:pt idx="1044">
                  <c:v>41124</c:v>
                </c:pt>
                <c:pt idx="1045">
                  <c:v>41127</c:v>
                </c:pt>
                <c:pt idx="1046">
                  <c:v>41128</c:v>
                </c:pt>
                <c:pt idx="1047">
                  <c:v>41129</c:v>
                </c:pt>
                <c:pt idx="1048">
                  <c:v>41130</c:v>
                </c:pt>
                <c:pt idx="1049">
                  <c:v>41131</c:v>
                </c:pt>
                <c:pt idx="1050">
                  <c:v>41134</c:v>
                </c:pt>
                <c:pt idx="1051">
                  <c:v>41135</c:v>
                </c:pt>
                <c:pt idx="1052">
                  <c:v>41136</c:v>
                </c:pt>
                <c:pt idx="1053">
                  <c:v>41137</c:v>
                </c:pt>
                <c:pt idx="1054">
                  <c:v>41138</c:v>
                </c:pt>
                <c:pt idx="1055">
                  <c:v>41141</c:v>
                </c:pt>
                <c:pt idx="1056">
                  <c:v>41142</c:v>
                </c:pt>
                <c:pt idx="1057">
                  <c:v>41143</c:v>
                </c:pt>
                <c:pt idx="1058">
                  <c:v>41144</c:v>
                </c:pt>
                <c:pt idx="1059">
                  <c:v>41145</c:v>
                </c:pt>
                <c:pt idx="1060">
                  <c:v>41148</c:v>
                </c:pt>
                <c:pt idx="1061">
                  <c:v>41149</c:v>
                </c:pt>
                <c:pt idx="1062">
                  <c:v>41150</c:v>
                </c:pt>
                <c:pt idx="1063">
                  <c:v>41151</c:v>
                </c:pt>
                <c:pt idx="1064">
                  <c:v>41152</c:v>
                </c:pt>
                <c:pt idx="1065">
                  <c:v>41155</c:v>
                </c:pt>
                <c:pt idx="1066">
                  <c:v>41156</c:v>
                </c:pt>
                <c:pt idx="1067">
                  <c:v>41157</c:v>
                </c:pt>
                <c:pt idx="1068">
                  <c:v>41158</c:v>
                </c:pt>
                <c:pt idx="1069">
                  <c:v>41162</c:v>
                </c:pt>
                <c:pt idx="1070">
                  <c:v>41163</c:v>
                </c:pt>
                <c:pt idx="1071">
                  <c:v>41164</c:v>
                </c:pt>
                <c:pt idx="1072">
                  <c:v>41165</c:v>
                </c:pt>
                <c:pt idx="1073">
                  <c:v>41166</c:v>
                </c:pt>
                <c:pt idx="1074">
                  <c:v>41169</c:v>
                </c:pt>
                <c:pt idx="1075">
                  <c:v>41170</c:v>
                </c:pt>
                <c:pt idx="1076">
                  <c:v>41171</c:v>
                </c:pt>
                <c:pt idx="1077">
                  <c:v>41172</c:v>
                </c:pt>
                <c:pt idx="1078">
                  <c:v>41173</c:v>
                </c:pt>
                <c:pt idx="1079">
                  <c:v>41176</c:v>
                </c:pt>
                <c:pt idx="1080">
                  <c:v>41177</c:v>
                </c:pt>
                <c:pt idx="1081">
                  <c:v>41178</c:v>
                </c:pt>
                <c:pt idx="1082">
                  <c:v>41179</c:v>
                </c:pt>
                <c:pt idx="1083">
                  <c:v>41180</c:v>
                </c:pt>
                <c:pt idx="1084">
                  <c:v>41190</c:v>
                </c:pt>
                <c:pt idx="1085">
                  <c:v>41191</c:v>
                </c:pt>
                <c:pt idx="1086">
                  <c:v>41192</c:v>
                </c:pt>
                <c:pt idx="1087">
                  <c:v>41193</c:v>
                </c:pt>
                <c:pt idx="1088">
                  <c:v>41197</c:v>
                </c:pt>
                <c:pt idx="1089">
                  <c:v>41198</c:v>
                </c:pt>
                <c:pt idx="1090">
                  <c:v>41199</c:v>
                </c:pt>
                <c:pt idx="1091">
                  <c:v>41200</c:v>
                </c:pt>
                <c:pt idx="1092">
                  <c:v>41201</c:v>
                </c:pt>
                <c:pt idx="1093">
                  <c:v>41204</c:v>
                </c:pt>
                <c:pt idx="1094">
                  <c:v>41205</c:v>
                </c:pt>
                <c:pt idx="1095">
                  <c:v>41206</c:v>
                </c:pt>
                <c:pt idx="1096">
                  <c:v>41207</c:v>
                </c:pt>
                <c:pt idx="1097">
                  <c:v>41208</c:v>
                </c:pt>
                <c:pt idx="1098">
                  <c:v>41211</c:v>
                </c:pt>
                <c:pt idx="1099">
                  <c:v>41212</c:v>
                </c:pt>
                <c:pt idx="1100">
                  <c:v>41213</c:v>
                </c:pt>
                <c:pt idx="1101">
                  <c:v>41214</c:v>
                </c:pt>
                <c:pt idx="1102">
                  <c:v>41218</c:v>
                </c:pt>
                <c:pt idx="1103">
                  <c:v>41219</c:v>
                </c:pt>
                <c:pt idx="1104">
                  <c:v>41220</c:v>
                </c:pt>
                <c:pt idx="1105">
                  <c:v>41221</c:v>
                </c:pt>
                <c:pt idx="1106">
                  <c:v>41222</c:v>
                </c:pt>
                <c:pt idx="1107">
                  <c:v>41225</c:v>
                </c:pt>
                <c:pt idx="1108">
                  <c:v>41226</c:v>
                </c:pt>
                <c:pt idx="1109">
                  <c:v>41227</c:v>
                </c:pt>
                <c:pt idx="1110">
                  <c:v>41229</c:v>
                </c:pt>
                <c:pt idx="1111">
                  <c:v>41232</c:v>
                </c:pt>
                <c:pt idx="1112">
                  <c:v>41234</c:v>
                </c:pt>
                <c:pt idx="1113">
                  <c:v>41235</c:v>
                </c:pt>
                <c:pt idx="1114">
                  <c:v>41236</c:v>
                </c:pt>
                <c:pt idx="1115">
                  <c:v>41239</c:v>
                </c:pt>
                <c:pt idx="1116">
                  <c:v>41240</c:v>
                </c:pt>
                <c:pt idx="1117">
                  <c:v>41241</c:v>
                </c:pt>
                <c:pt idx="1118">
                  <c:v>41242</c:v>
                </c:pt>
                <c:pt idx="1119">
                  <c:v>41243</c:v>
                </c:pt>
                <c:pt idx="1120">
                  <c:v>41246</c:v>
                </c:pt>
                <c:pt idx="1121">
                  <c:v>41247</c:v>
                </c:pt>
                <c:pt idx="1122">
                  <c:v>41248</c:v>
                </c:pt>
                <c:pt idx="1123">
                  <c:v>41249</c:v>
                </c:pt>
                <c:pt idx="1124">
                  <c:v>41250</c:v>
                </c:pt>
                <c:pt idx="1125">
                  <c:v>41253</c:v>
                </c:pt>
                <c:pt idx="1126">
                  <c:v>41254</c:v>
                </c:pt>
                <c:pt idx="1127">
                  <c:v>41255</c:v>
                </c:pt>
                <c:pt idx="1128">
                  <c:v>41256</c:v>
                </c:pt>
                <c:pt idx="1129">
                  <c:v>41257</c:v>
                </c:pt>
                <c:pt idx="1130">
                  <c:v>41260</c:v>
                </c:pt>
                <c:pt idx="1131">
                  <c:v>41261</c:v>
                </c:pt>
                <c:pt idx="1132">
                  <c:v>41262</c:v>
                </c:pt>
                <c:pt idx="1133">
                  <c:v>41263</c:v>
                </c:pt>
                <c:pt idx="1134">
                  <c:v>41264</c:v>
                </c:pt>
                <c:pt idx="1135">
                  <c:v>41269</c:v>
                </c:pt>
                <c:pt idx="1136">
                  <c:v>41270</c:v>
                </c:pt>
                <c:pt idx="1137">
                  <c:v>41271</c:v>
                </c:pt>
                <c:pt idx="1138">
                  <c:v>41278</c:v>
                </c:pt>
                <c:pt idx="1139">
                  <c:v>41281</c:v>
                </c:pt>
                <c:pt idx="1140">
                  <c:v>41282</c:v>
                </c:pt>
                <c:pt idx="1141">
                  <c:v>41283</c:v>
                </c:pt>
                <c:pt idx="1142">
                  <c:v>41284</c:v>
                </c:pt>
                <c:pt idx="1143">
                  <c:v>41285</c:v>
                </c:pt>
                <c:pt idx="1144">
                  <c:v>41288</c:v>
                </c:pt>
                <c:pt idx="1145">
                  <c:v>41289</c:v>
                </c:pt>
                <c:pt idx="1146">
                  <c:v>41290</c:v>
                </c:pt>
                <c:pt idx="1147">
                  <c:v>41291</c:v>
                </c:pt>
                <c:pt idx="1148">
                  <c:v>41292</c:v>
                </c:pt>
                <c:pt idx="1149">
                  <c:v>41295</c:v>
                </c:pt>
                <c:pt idx="1150">
                  <c:v>41296</c:v>
                </c:pt>
                <c:pt idx="1151">
                  <c:v>41297</c:v>
                </c:pt>
                <c:pt idx="1152">
                  <c:v>41298</c:v>
                </c:pt>
                <c:pt idx="1153">
                  <c:v>41302</c:v>
                </c:pt>
                <c:pt idx="1154">
                  <c:v>41303</c:v>
                </c:pt>
                <c:pt idx="1155">
                  <c:v>41304</c:v>
                </c:pt>
                <c:pt idx="1156">
                  <c:v>41305</c:v>
                </c:pt>
                <c:pt idx="1157">
                  <c:v>41306</c:v>
                </c:pt>
                <c:pt idx="1158">
                  <c:v>41309</c:v>
                </c:pt>
                <c:pt idx="1159">
                  <c:v>41310</c:v>
                </c:pt>
                <c:pt idx="1160">
                  <c:v>41311</c:v>
                </c:pt>
                <c:pt idx="1161">
                  <c:v>41323</c:v>
                </c:pt>
                <c:pt idx="1162">
                  <c:v>41324</c:v>
                </c:pt>
                <c:pt idx="1163">
                  <c:v>41325</c:v>
                </c:pt>
                <c:pt idx="1164">
                  <c:v>41326</c:v>
                </c:pt>
                <c:pt idx="1165">
                  <c:v>41327</c:v>
                </c:pt>
                <c:pt idx="1166">
                  <c:v>41330</c:v>
                </c:pt>
                <c:pt idx="1167">
                  <c:v>41331</c:v>
                </c:pt>
                <c:pt idx="1168">
                  <c:v>41332</c:v>
                </c:pt>
                <c:pt idx="1169">
                  <c:v>41333</c:v>
                </c:pt>
                <c:pt idx="1170">
                  <c:v>41334</c:v>
                </c:pt>
                <c:pt idx="1171">
                  <c:v>41337</c:v>
                </c:pt>
                <c:pt idx="1172">
                  <c:v>41338</c:v>
                </c:pt>
                <c:pt idx="1173">
                  <c:v>41339</c:v>
                </c:pt>
                <c:pt idx="1174">
                  <c:v>41340</c:v>
                </c:pt>
                <c:pt idx="1175">
                  <c:v>41341</c:v>
                </c:pt>
                <c:pt idx="1176">
                  <c:v>41344</c:v>
                </c:pt>
                <c:pt idx="1177">
                  <c:v>41345</c:v>
                </c:pt>
                <c:pt idx="1178">
                  <c:v>41346</c:v>
                </c:pt>
                <c:pt idx="1179">
                  <c:v>41347</c:v>
                </c:pt>
                <c:pt idx="1180">
                  <c:v>41348</c:v>
                </c:pt>
                <c:pt idx="1181">
                  <c:v>41351</c:v>
                </c:pt>
                <c:pt idx="1182">
                  <c:v>41352</c:v>
                </c:pt>
                <c:pt idx="1183">
                  <c:v>41353</c:v>
                </c:pt>
                <c:pt idx="1184">
                  <c:v>41354</c:v>
                </c:pt>
                <c:pt idx="1185">
                  <c:v>41355</c:v>
                </c:pt>
                <c:pt idx="1186">
                  <c:v>41358</c:v>
                </c:pt>
                <c:pt idx="1187">
                  <c:v>41359</c:v>
                </c:pt>
                <c:pt idx="1188">
                  <c:v>41360</c:v>
                </c:pt>
                <c:pt idx="1189">
                  <c:v>41361</c:v>
                </c:pt>
                <c:pt idx="1190">
                  <c:v>41365</c:v>
                </c:pt>
                <c:pt idx="1191">
                  <c:v>41366</c:v>
                </c:pt>
                <c:pt idx="1192">
                  <c:v>41367</c:v>
                </c:pt>
                <c:pt idx="1193">
                  <c:v>41372</c:v>
                </c:pt>
                <c:pt idx="1194">
                  <c:v>41373</c:v>
                </c:pt>
                <c:pt idx="1195">
                  <c:v>41374</c:v>
                </c:pt>
                <c:pt idx="1196">
                  <c:v>41375</c:v>
                </c:pt>
                <c:pt idx="1197">
                  <c:v>41376</c:v>
                </c:pt>
                <c:pt idx="1198">
                  <c:v>41379</c:v>
                </c:pt>
                <c:pt idx="1199">
                  <c:v>41380</c:v>
                </c:pt>
                <c:pt idx="1200">
                  <c:v>41381</c:v>
                </c:pt>
                <c:pt idx="1201">
                  <c:v>41382</c:v>
                </c:pt>
                <c:pt idx="1202">
                  <c:v>41383</c:v>
                </c:pt>
                <c:pt idx="1203">
                  <c:v>41386</c:v>
                </c:pt>
                <c:pt idx="1204">
                  <c:v>41387</c:v>
                </c:pt>
                <c:pt idx="1205">
                  <c:v>41388</c:v>
                </c:pt>
                <c:pt idx="1206">
                  <c:v>41389</c:v>
                </c:pt>
                <c:pt idx="1207">
                  <c:v>41390</c:v>
                </c:pt>
                <c:pt idx="1208">
                  <c:v>41396</c:v>
                </c:pt>
                <c:pt idx="1209">
                  <c:v>41397</c:v>
                </c:pt>
                <c:pt idx="1210">
                  <c:v>41400</c:v>
                </c:pt>
                <c:pt idx="1211">
                  <c:v>41401</c:v>
                </c:pt>
                <c:pt idx="1212">
                  <c:v>41402</c:v>
                </c:pt>
                <c:pt idx="1213">
                  <c:v>41403</c:v>
                </c:pt>
                <c:pt idx="1214">
                  <c:v>41404</c:v>
                </c:pt>
                <c:pt idx="1215">
                  <c:v>41407</c:v>
                </c:pt>
                <c:pt idx="1216">
                  <c:v>41408</c:v>
                </c:pt>
                <c:pt idx="1217">
                  <c:v>41409</c:v>
                </c:pt>
                <c:pt idx="1218">
                  <c:v>41410</c:v>
                </c:pt>
                <c:pt idx="1219">
                  <c:v>41411</c:v>
                </c:pt>
                <c:pt idx="1220">
                  <c:v>41414</c:v>
                </c:pt>
                <c:pt idx="1221">
                  <c:v>41415</c:v>
                </c:pt>
                <c:pt idx="1222">
                  <c:v>41416</c:v>
                </c:pt>
                <c:pt idx="1223">
                  <c:v>41417</c:v>
                </c:pt>
                <c:pt idx="1224">
                  <c:v>41418</c:v>
                </c:pt>
                <c:pt idx="1225">
                  <c:v>41421</c:v>
                </c:pt>
                <c:pt idx="1226">
                  <c:v>41422</c:v>
                </c:pt>
                <c:pt idx="1227">
                  <c:v>41423</c:v>
                </c:pt>
                <c:pt idx="1228">
                  <c:v>41425</c:v>
                </c:pt>
                <c:pt idx="1229">
                  <c:v>41428</c:v>
                </c:pt>
                <c:pt idx="1230">
                  <c:v>41429</c:v>
                </c:pt>
                <c:pt idx="1231">
                  <c:v>41430</c:v>
                </c:pt>
                <c:pt idx="1232">
                  <c:v>41431</c:v>
                </c:pt>
                <c:pt idx="1233">
                  <c:v>41432</c:v>
                </c:pt>
                <c:pt idx="1234">
                  <c:v>41438</c:v>
                </c:pt>
                <c:pt idx="1235">
                  <c:v>41439</c:v>
                </c:pt>
                <c:pt idx="1236">
                  <c:v>41442</c:v>
                </c:pt>
                <c:pt idx="1237">
                  <c:v>41443</c:v>
                </c:pt>
                <c:pt idx="1238">
                  <c:v>41444</c:v>
                </c:pt>
                <c:pt idx="1239">
                  <c:v>41445</c:v>
                </c:pt>
                <c:pt idx="1240">
                  <c:v>41446</c:v>
                </c:pt>
                <c:pt idx="1241">
                  <c:v>41449</c:v>
                </c:pt>
                <c:pt idx="1242">
                  <c:v>41450</c:v>
                </c:pt>
                <c:pt idx="1243">
                  <c:v>41451</c:v>
                </c:pt>
                <c:pt idx="1244">
                  <c:v>41452</c:v>
                </c:pt>
                <c:pt idx="1245">
                  <c:v>41453</c:v>
                </c:pt>
                <c:pt idx="1246">
                  <c:v>41456</c:v>
                </c:pt>
                <c:pt idx="1247">
                  <c:v>41457</c:v>
                </c:pt>
                <c:pt idx="1248">
                  <c:v>41458</c:v>
                </c:pt>
                <c:pt idx="1249">
                  <c:v>41459</c:v>
                </c:pt>
                <c:pt idx="1250">
                  <c:v>41460</c:v>
                </c:pt>
                <c:pt idx="1251">
                  <c:v>41463</c:v>
                </c:pt>
                <c:pt idx="1252">
                  <c:v>41465</c:v>
                </c:pt>
                <c:pt idx="1253">
                  <c:v>41466</c:v>
                </c:pt>
                <c:pt idx="1254">
                  <c:v>41467</c:v>
                </c:pt>
                <c:pt idx="1255">
                  <c:v>41470</c:v>
                </c:pt>
                <c:pt idx="1256">
                  <c:v>41471</c:v>
                </c:pt>
                <c:pt idx="1257">
                  <c:v>41472</c:v>
                </c:pt>
                <c:pt idx="1258">
                  <c:v>41473</c:v>
                </c:pt>
                <c:pt idx="1259">
                  <c:v>41474</c:v>
                </c:pt>
                <c:pt idx="1260">
                  <c:v>41477</c:v>
                </c:pt>
                <c:pt idx="1261">
                  <c:v>41478</c:v>
                </c:pt>
                <c:pt idx="1262">
                  <c:v>41479</c:v>
                </c:pt>
                <c:pt idx="1263">
                  <c:v>41480</c:v>
                </c:pt>
                <c:pt idx="1264">
                  <c:v>41481</c:v>
                </c:pt>
                <c:pt idx="1265">
                  <c:v>41484</c:v>
                </c:pt>
                <c:pt idx="1266">
                  <c:v>41485</c:v>
                </c:pt>
                <c:pt idx="1267">
                  <c:v>41486</c:v>
                </c:pt>
                <c:pt idx="1268">
                  <c:v>41487</c:v>
                </c:pt>
                <c:pt idx="1269">
                  <c:v>41488</c:v>
                </c:pt>
                <c:pt idx="1270">
                  <c:v>41491</c:v>
                </c:pt>
                <c:pt idx="1271">
                  <c:v>41492</c:v>
                </c:pt>
                <c:pt idx="1272">
                  <c:v>41493</c:v>
                </c:pt>
                <c:pt idx="1273">
                  <c:v>41494</c:v>
                </c:pt>
                <c:pt idx="1274">
                  <c:v>41495</c:v>
                </c:pt>
                <c:pt idx="1275">
                  <c:v>41498</c:v>
                </c:pt>
                <c:pt idx="1276">
                  <c:v>41499</c:v>
                </c:pt>
                <c:pt idx="1277">
                  <c:v>41500</c:v>
                </c:pt>
                <c:pt idx="1278">
                  <c:v>41501</c:v>
                </c:pt>
                <c:pt idx="1279">
                  <c:v>41502</c:v>
                </c:pt>
                <c:pt idx="1280">
                  <c:v>41505</c:v>
                </c:pt>
                <c:pt idx="1281">
                  <c:v>41506</c:v>
                </c:pt>
                <c:pt idx="1282">
                  <c:v>41507</c:v>
                </c:pt>
                <c:pt idx="1283">
                  <c:v>41508</c:v>
                </c:pt>
                <c:pt idx="1284">
                  <c:v>41509</c:v>
                </c:pt>
                <c:pt idx="1285">
                  <c:v>41512</c:v>
                </c:pt>
                <c:pt idx="1286">
                  <c:v>41513</c:v>
                </c:pt>
                <c:pt idx="1287">
                  <c:v>41514</c:v>
                </c:pt>
                <c:pt idx="1288">
                  <c:v>41515</c:v>
                </c:pt>
                <c:pt idx="1289">
                  <c:v>41516</c:v>
                </c:pt>
                <c:pt idx="1290">
                  <c:v>41519</c:v>
                </c:pt>
                <c:pt idx="1291">
                  <c:v>41520</c:v>
                </c:pt>
                <c:pt idx="1292">
                  <c:v>41521</c:v>
                </c:pt>
                <c:pt idx="1293">
                  <c:v>41522</c:v>
                </c:pt>
                <c:pt idx="1294">
                  <c:v>41523</c:v>
                </c:pt>
                <c:pt idx="1295">
                  <c:v>41526</c:v>
                </c:pt>
                <c:pt idx="1296">
                  <c:v>41527</c:v>
                </c:pt>
                <c:pt idx="1297">
                  <c:v>41528</c:v>
                </c:pt>
                <c:pt idx="1298">
                  <c:v>41529</c:v>
                </c:pt>
                <c:pt idx="1299">
                  <c:v>41530</c:v>
                </c:pt>
                <c:pt idx="1300">
                  <c:v>41533</c:v>
                </c:pt>
                <c:pt idx="1301">
                  <c:v>41534</c:v>
                </c:pt>
                <c:pt idx="1302">
                  <c:v>41535</c:v>
                </c:pt>
                <c:pt idx="1303">
                  <c:v>41540</c:v>
                </c:pt>
                <c:pt idx="1304">
                  <c:v>41541</c:v>
                </c:pt>
                <c:pt idx="1305">
                  <c:v>41542</c:v>
                </c:pt>
                <c:pt idx="1306">
                  <c:v>41543</c:v>
                </c:pt>
                <c:pt idx="1307">
                  <c:v>41544</c:v>
                </c:pt>
                <c:pt idx="1308">
                  <c:v>41547</c:v>
                </c:pt>
                <c:pt idx="1309">
                  <c:v>41555</c:v>
                </c:pt>
                <c:pt idx="1310">
                  <c:v>41556</c:v>
                </c:pt>
                <c:pt idx="1311">
                  <c:v>41557</c:v>
                </c:pt>
                <c:pt idx="1312">
                  <c:v>41558</c:v>
                </c:pt>
                <c:pt idx="1313">
                  <c:v>41561</c:v>
                </c:pt>
                <c:pt idx="1314">
                  <c:v>41562</c:v>
                </c:pt>
                <c:pt idx="1315">
                  <c:v>41563</c:v>
                </c:pt>
                <c:pt idx="1316">
                  <c:v>41564</c:v>
                </c:pt>
                <c:pt idx="1317">
                  <c:v>41565</c:v>
                </c:pt>
                <c:pt idx="1318">
                  <c:v>41568</c:v>
                </c:pt>
                <c:pt idx="1319">
                  <c:v>41569</c:v>
                </c:pt>
                <c:pt idx="1320">
                  <c:v>41570</c:v>
                </c:pt>
                <c:pt idx="1321">
                  <c:v>41571</c:v>
                </c:pt>
                <c:pt idx="1322">
                  <c:v>41572</c:v>
                </c:pt>
                <c:pt idx="1323">
                  <c:v>41575</c:v>
                </c:pt>
                <c:pt idx="1324">
                  <c:v>41576</c:v>
                </c:pt>
                <c:pt idx="1325">
                  <c:v>41577</c:v>
                </c:pt>
                <c:pt idx="1326">
                  <c:v>41578</c:v>
                </c:pt>
                <c:pt idx="1327">
                  <c:v>41579</c:v>
                </c:pt>
                <c:pt idx="1328">
                  <c:v>41582</c:v>
                </c:pt>
                <c:pt idx="1329">
                  <c:v>41583</c:v>
                </c:pt>
                <c:pt idx="1330">
                  <c:v>41584</c:v>
                </c:pt>
                <c:pt idx="1331">
                  <c:v>41585</c:v>
                </c:pt>
                <c:pt idx="1332">
                  <c:v>41586</c:v>
                </c:pt>
                <c:pt idx="1333">
                  <c:v>41589</c:v>
                </c:pt>
                <c:pt idx="1334">
                  <c:v>41590</c:v>
                </c:pt>
                <c:pt idx="1335">
                  <c:v>41591</c:v>
                </c:pt>
                <c:pt idx="1336">
                  <c:v>41592</c:v>
                </c:pt>
                <c:pt idx="1337">
                  <c:v>41596</c:v>
                </c:pt>
                <c:pt idx="1338">
                  <c:v>41597</c:v>
                </c:pt>
                <c:pt idx="1339">
                  <c:v>41599</c:v>
                </c:pt>
                <c:pt idx="1340">
                  <c:v>41600</c:v>
                </c:pt>
                <c:pt idx="1341">
                  <c:v>41603</c:v>
                </c:pt>
                <c:pt idx="1342">
                  <c:v>41604</c:v>
                </c:pt>
                <c:pt idx="1343">
                  <c:v>41605</c:v>
                </c:pt>
                <c:pt idx="1344">
                  <c:v>41606</c:v>
                </c:pt>
                <c:pt idx="1345">
                  <c:v>41607</c:v>
                </c:pt>
                <c:pt idx="1346">
                  <c:v>41610</c:v>
                </c:pt>
                <c:pt idx="1347">
                  <c:v>41611</c:v>
                </c:pt>
                <c:pt idx="1348">
                  <c:v>41612</c:v>
                </c:pt>
                <c:pt idx="1349">
                  <c:v>41613</c:v>
                </c:pt>
                <c:pt idx="1350">
                  <c:v>41614</c:v>
                </c:pt>
                <c:pt idx="1351">
                  <c:v>41617</c:v>
                </c:pt>
                <c:pt idx="1352">
                  <c:v>41618</c:v>
                </c:pt>
                <c:pt idx="1353">
                  <c:v>41619</c:v>
                </c:pt>
                <c:pt idx="1354">
                  <c:v>41620</c:v>
                </c:pt>
                <c:pt idx="1355">
                  <c:v>41621</c:v>
                </c:pt>
                <c:pt idx="1356">
                  <c:v>41624</c:v>
                </c:pt>
                <c:pt idx="1357">
                  <c:v>41625</c:v>
                </c:pt>
                <c:pt idx="1358">
                  <c:v>41626</c:v>
                </c:pt>
                <c:pt idx="1359">
                  <c:v>41627</c:v>
                </c:pt>
                <c:pt idx="1360">
                  <c:v>41628</c:v>
                </c:pt>
                <c:pt idx="1361">
                  <c:v>41631</c:v>
                </c:pt>
                <c:pt idx="1362">
                  <c:v>41634</c:v>
                </c:pt>
                <c:pt idx="1363">
                  <c:v>41635</c:v>
                </c:pt>
                <c:pt idx="1364">
                  <c:v>41638</c:v>
                </c:pt>
                <c:pt idx="1365">
                  <c:v>41641</c:v>
                </c:pt>
                <c:pt idx="1366">
                  <c:v>41642</c:v>
                </c:pt>
                <c:pt idx="1367">
                  <c:v>41645</c:v>
                </c:pt>
                <c:pt idx="1368">
                  <c:v>41646</c:v>
                </c:pt>
                <c:pt idx="1369">
                  <c:v>41647</c:v>
                </c:pt>
                <c:pt idx="1370">
                  <c:v>41648</c:v>
                </c:pt>
                <c:pt idx="1371">
                  <c:v>41649</c:v>
                </c:pt>
                <c:pt idx="1372">
                  <c:v>41652</c:v>
                </c:pt>
                <c:pt idx="1373">
                  <c:v>41653</c:v>
                </c:pt>
                <c:pt idx="1374">
                  <c:v>41654</c:v>
                </c:pt>
                <c:pt idx="1375">
                  <c:v>41655</c:v>
                </c:pt>
                <c:pt idx="1376">
                  <c:v>41656</c:v>
                </c:pt>
                <c:pt idx="1377">
                  <c:v>41659</c:v>
                </c:pt>
                <c:pt idx="1378">
                  <c:v>41660</c:v>
                </c:pt>
                <c:pt idx="1379">
                  <c:v>41661</c:v>
                </c:pt>
                <c:pt idx="1380">
                  <c:v>41662</c:v>
                </c:pt>
                <c:pt idx="1381">
                  <c:v>41663</c:v>
                </c:pt>
                <c:pt idx="1382">
                  <c:v>41666</c:v>
                </c:pt>
                <c:pt idx="1383">
                  <c:v>41667</c:v>
                </c:pt>
                <c:pt idx="1384">
                  <c:v>41680</c:v>
                </c:pt>
                <c:pt idx="1385">
                  <c:v>41681</c:v>
                </c:pt>
                <c:pt idx="1386">
                  <c:v>41682</c:v>
                </c:pt>
                <c:pt idx="1387">
                  <c:v>41683</c:v>
                </c:pt>
                <c:pt idx="1388">
                  <c:v>41684</c:v>
                </c:pt>
                <c:pt idx="1389">
                  <c:v>41687</c:v>
                </c:pt>
                <c:pt idx="1390">
                  <c:v>41688</c:v>
                </c:pt>
                <c:pt idx="1391">
                  <c:v>41689</c:v>
                </c:pt>
                <c:pt idx="1392">
                  <c:v>41690</c:v>
                </c:pt>
                <c:pt idx="1393">
                  <c:v>41691</c:v>
                </c:pt>
                <c:pt idx="1394">
                  <c:v>41694</c:v>
                </c:pt>
                <c:pt idx="1395">
                  <c:v>41695</c:v>
                </c:pt>
                <c:pt idx="1396">
                  <c:v>41696</c:v>
                </c:pt>
                <c:pt idx="1397">
                  <c:v>41697</c:v>
                </c:pt>
                <c:pt idx="1398">
                  <c:v>41698</c:v>
                </c:pt>
                <c:pt idx="1399">
                  <c:v>41703</c:v>
                </c:pt>
                <c:pt idx="1400">
                  <c:v>41704</c:v>
                </c:pt>
                <c:pt idx="1401">
                  <c:v>41705</c:v>
                </c:pt>
                <c:pt idx="1402">
                  <c:v>41708</c:v>
                </c:pt>
                <c:pt idx="1403">
                  <c:v>41709</c:v>
                </c:pt>
                <c:pt idx="1404">
                  <c:v>41710</c:v>
                </c:pt>
                <c:pt idx="1405">
                  <c:v>41711</c:v>
                </c:pt>
                <c:pt idx="1406">
                  <c:v>41712</c:v>
                </c:pt>
                <c:pt idx="1407">
                  <c:v>41715</c:v>
                </c:pt>
                <c:pt idx="1408">
                  <c:v>41716</c:v>
                </c:pt>
                <c:pt idx="1409">
                  <c:v>41717</c:v>
                </c:pt>
                <c:pt idx="1410">
                  <c:v>41718</c:v>
                </c:pt>
                <c:pt idx="1411">
                  <c:v>41719</c:v>
                </c:pt>
                <c:pt idx="1412">
                  <c:v>41722</c:v>
                </c:pt>
                <c:pt idx="1413">
                  <c:v>41723</c:v>
                </c:pt>
                <c:pt idx="1414">
                  <c:v>41724</c:v>
                </c:pt>
                <c:pt idx="1415">
                  <c:v>41725</c:v>
                </c:pt>
                <c:pt idx="1416">
                  <c:v>41726</c:v>
                </c:pt>
                <c:pt idx="1417">
                  <c:v>41729</c:v>
                </c:pt>
                <c:pt idx="1418">
                  <c:v>41730</c:v>
                </c:pt>
                <c:pt idx="1419">
                  <c:v>41731</c:v>
                </c:pt>
                <c:pt idx="1420">
                  <c:v>41732</c:v>
                </c:pt>
                <c:pt idx="1421">
                  <c:v>41733</c:v>
                </c:pt>
                <c:pt idx="1422">
                  <c:v>41737</c:v>
                </c:pt>
                <c:pt idx="1423">
                  <c:v>41738</c:v>
                </c:pt>
                <c:pt idx="1424">
                  <c:v>41739</c:v>
                </c:pt>
                <c:pt idx="1425">
                  <c:v>41740</c:v>
                </c:pt>
                <c:pt idx="1426">
                  <c:v>41743</c:v>
                </c:pt>
                <c:pt idx="1427">
                  <c:v>41744</c:v>
                </c:pt>
                <c:pt idx="1428">
                  <c:v>41745</c:v>
                </c:pt>
                <c:pt idx="1429">
                  <c:v>41746</c:v>
                </c:pt>
                <c:pt idx="1430">
                  <c:v>41751</c:v>
                </c:pt>
                <c:pt idx="1431">
                  <c:v>41752</c:v>
                </c:pt>
                <c:pt idx="1432">
                  <c:v>41753</c:v>
                </c:pt>
                <c:pt idx="1433">
                  <c:v>41754</c:v>
                </c:pt>
                <c:pt idx="1434">
                  <c:v>41757</c:v>
                </c:pt>
                <c:pt idx="1435">
                  <c:v>41758</c:v>
                </c:pt>
                <c:pt idx="1436">
                  <c:v>41759</c:v>
                </c:pt>
                <c:pt idx="1437">
                  <c:v>41764</c:v>
                </c:pt>
                <c:pt idx="1438">
                  <c:v>41765</c:v>
                </c:pt>
                <c:pt idx="1439">
                  <c:v>41766</c:v>
                </c:pt>
                <c:pt idx="1440">
                  <c:v>41767</c:v>
                </c:pt>
                <c:pt idx="1441">
                  <c:v>41768</c:v>
                </c:pt>
                <c:pt idx="1442">
                  <c:v>41771</c:v>
                </c:pt>
                <c:pt idx="1443">
                  <c:v>41772</c:v>
                </c:pt>
                <c:pt idx="1444">
                  <c:v>41773</c:v>
                </c:pt>
                <c:pt idx="1445">
                  <c:v>41774</c:v>
                </c:pt>
                <c:pt idx="1446">
                  <c:v>41775</c:v>
                </c:pt>
                <c:pt idx="1447">
                  <c:v>41778</c:v>
                </c:pt>
                <c:pt idx="1448">
                  <c:v>41779</c:v>
                </c:pt>
                <c:pt idx="1449">
                  <c:v>41780</c:v>
                </c:pt>
                <c:pt idx="1450">
                  <c:v>41781</c:v>
                </c:pt>
                <c:pt idx="1451">
                  <c:v>41782</c:v>
                </c:pt>
                <c:pt idx="1452">
                  <c:v>41785</c:v>
                </c:pt>
                <c:pt idx="1453">
                  <c:v>41786</c:v>
                </c:pt>
                <c:pt idx="1454">
                  <c:v>41787</c:v>
                </c:pt>
                <c:pt idx="1455">
                  <c:v>41788</c:v>
                </c:pt>
                <c:pt idx="1456">
                  <c:v>41789</c:v>
                </c:pt>
                <c:pt idx="1457">
                  <c:v>41793</c:v>
                </c:pt>
                <c:pt idx="1458">
                  <c:v>41794</c:v>
                </c:pt>
                <c:pt idx="1459">
                  <c:v>41795</c:v>
                </c:pt>
                <c:pt idx="1460">
                  <c:v>41796</c:v>
                </c:pt>
                <c:pt idx="1461">
                  <c:v>41799</c:v>
                </c:pt>
                <c:pt idx="1462">
                  <c:v>41800</c:v>
                </c:pt>
                <c:pt idx="1463">
                  <c:v>41801</c:v>
                </c:pt>
                <c:pt idx="1464">
                  <c:v>41803</c:v>
                </c:pt>
                <c:pt idx="1465">
                  <c:v>41806</c:v>
                </c:pt>
                <c:pt idx="1466">
                  <c:v>41807</c:v>
                </c:pt>
                <c:pt idx="1467">
                  <c:v>41808</c:v>
                </c:pt>
                <c:pt idx="1468">
                  <c:v>41810</c:v>
                </c:pt>
                <c:pt idx="1469">
                  <c:v>41813</c:v>
                </c:pt>
                <c:pt idx="1470">
                  <c:v>41814</c:v>
                </c:pt>
                <c:pt idx="1471">
                  <c:v>41815</c:v>
                </c:pt>
                <c:pt idx="1472">
                  <c:v>41816</c:v>
                </c:pt>
                <c:pt idx="1473">
                  <c:v>41817</c:v>
                </c:pt>
                <c:pt idx="1474">
                  <c:v>41820</c:v>
                </c:pt>
                <c:pt idx="1475">
                  <c:v>41821</c:v>
                </c:pt>
                <c:pt idx="1476">
                  <c:v>41822</c:v>
                </c:pt>
                <c:pt idx="1477">
                  <c:v>41823</c:v>
                </c:pt>
                <c:pt idx="1478">
                  <c:v>41824</c:v>
                </c:pt>
                <c:pt idx="1479">
                  <c:v>41827</c:v>
                </c:pt>
                <c:pt idx="1480">
                  <c:v>41828</c:v>
                </c:pt>
                <c:pt idx="1481">
                  <c:v>41830</c:v>
                </c:pt>
                <c:pt idx="1482">
                  <c:v>41831</c:v>
                </c:pt>
                <c:pt idx="1483">
                  <c:v>41834</c:v>
                </c:pt>
                <c:pt idx="1484">
                  <c:v>41835</c:v>
                </c:pt>
                <c:pt idx="1485">
                  <c:v>41836</c:v>
                </c:pt>
                <c:pt idx="1486">
                  <c:v>41837</c:v>
                </c:pt>
                <c:pt idx="1487">
                  <c:v>41838</c:v>
                </c:pt>
                <c:pt idx="1488">
                  <c:v>41841</c:v>
                </c:pt>
                <c:pt idx="1489">
                  <c:v>41842</c:v>
                </c:pt>
                <c:pt idx="1490">
                  <c:v>41843</c:v>
                </c:pt>
                <c:pt idx="1491">
                  <c:v>41844</c:v>
                </c:pt>
                <c:pt idx="1492">
                  <c:v>41845</c:v>
                </c:pt>
                <c:pt idx="1493">
                  <c:v>41848</c:v>
                </c:pt>
                <c:pt idx="1494">
                  <c:v>41849</c:v>
                </c:pt>
                <c:pt idx="1495">
                  <c:v>41850</c:v>
                </c:pt>
                <c:pt idx="1496">
                  <c:v>41851</c:v>
                </c:pt>
                <c:pt idx="1497">
                  <c:v>41852</c:v>
                </c:pt>
                <c:pt idx="1498">
                  <c:v>41855</c:v>
                </c:pt>
                <c:pt idx="1499">
                  <c:v>41856</c:v>
                </c:pt>
                <c:pt idx="1500">
                  <c:v>41857</c:v>
                </c:pt>
                <c:pt idx="1501">
                  <c:v>41858</c:v>
                </c:pt>
                <c:pt idx="1502">
                  <c:v>41859</c:v>
                </c:pt>
                <c:pt idx="1503">
                  <c:v>41862</c:v>
                </c:pt>
                <c:pt idx="1504">
                  <c:v>41863</c:v>
                </c:pt>
                <c:pt idx="1505">
                  <c:v>41864</c:v>
                </c:pt>
                <c:pt idx="1506">
                  <c:v>41865</c:v>
                </c:pt>
                <c:pt idx="1507">
                  <c:v>41866</c:v>
                </c:pt>
                <c:pt idx="1508">
                  <c:v>41869</c:v>
                </c:pt>
                <c:pt idx="1509">
                  <c:v>41870</c:v>
                </c:pt>
                <c:pt idx="1510">
                  <c:v>41871</c:v>
                </c:pt>
                <c:pt idx="1511">
                  <c:v>41872</c:v>
                </c:pt>
                <c:pt idx="1512">
                  <c:v>41873</c:v>
                </c:pt>
                <c:pt idx="1513">
                  <c:v>41876</c:v>
                </c:pt>
                <c:pt idx="1514">
                  <c:v>41877</c:v>
                </c:pt>
                <c:pt idx="1515">
                  <c:v>41878</c:v>
                </c:pt>
                <c:pt idx="1516">
                  <c:v>41879</c:v>
                </c:pt>
                <c:pt idx="1517">
                  <c:v>41880</c:v>
                </c:pt>
                <c:pt idx="1518">
                  <c:v>41883</c:v>
                </c:pt>
                <c:pt idx="1519">
                  <c:v>41884</c:v>
                </c:pt>
                <c:pt idx="1520">
                  <c:v>41885</c:v>
                </c:pt>
                <c:pt idx="1521">
                  <c:v>41886</c:v>
                </c:pt>
                <c:pt idx="1522">
                  <c:v>41887</c:v>
                </c:pt>
                <c:pt idx="1523">
                  <c:v>41891</c:v>
                </c:pt>
                <c:pt idx="1524">
                  <c:v>41892</c:v>
                </c:pt>
                <c:pt idx="1525">
                  <c:v>41893</c:v>
                </c:pt>
                <c:pt idx="1526">
                  <c:v>41894</c:v>
                </c:pt>
                <c:pt idx="1527">
                  <c:v>41897</c:v>
                </c:pt>
                <c:pt idx="1528">
                  <c:v>41898</c:v>
                </c:pt>
                <c:pt idx="1529">
                  <c:v>41899</c:v>
                </c:pt>
                <c:pt idx="1530">
                  <c:v>41900</c:v>
                </c:pt>
                <c:pt idx="1531">
                  <c:v>41904</c:v>
                </c:pt>
                <c:pt idx="1532">
                  <c:v>41905</c:v>
                </c:pt>
                <c:pt idx="1533">
                  <c:v>41906</c:v>
                </c:pt>
                <c:pt idx="1534">
                  <c:v>41907</c:v>
                </c:pt>
                <c:pt idx="1535">
                  <c:v>41908</c:v>
                </c:pt>
                <c:pt idx="1536">
                  <c:v>41911</c:v>
                </c:pt>
                <c:pt idx="1537">
                  <c:v>41912</c:v>
                </c:pt>
                <c:pt idx="1538">
                  <c:v>41920</c:v>
                </c:pt>
                <c:pt idx="1539">
                  <c:v>41921</c:v>
                </c:pt>
                <c:pt idx="1540">
                  <c:v>41922</c:v>
                </c:pt>
                <c:pt idx="1541">
                  <c:v>41925</c:v>
                </c:pt>
                <c:pt idx="1542">
                  <c:v>41926</c:v>
                </c:pt>
                <c:pt idx="1543">
                  <c:v>41927</c:v>
                </c:pt>
                <c:pt idx="1544">
                  <c:v>41928</c:v>
                </c:pt>
                <c:pt idx="1545">
                  <c:v>41929</c:v>
                </c:pt>
                <c:pt idx="1546">
                  <c:v>41932</c:v>
                </c:pt>
                <c:pt idx="1547">
                  <c:v>41933</c:v>
                </c:pt>
                <c:pt idx="1548">
                  <c:v>41934</c:v>
                </c:pt>
                <c:pt idx="1549">
                  <c:v>41935</c:v>
                </c:pt>
                <c:pt idx="1550">
                  <c:v>41936</c:v>
                </c:pt>
                <c:pt idx="1551">
                  <c:v>41939</c:v>
                </c:pt>
                <c:pt idx="1552">
                  <c:v>41940</c:v>
                </c:pt>
                <c:pt idx="1553">
                  <c:v>41941</c:v>
                </c:pt>
                <c:pt idx="1554">
                  <c:v>41942</c:v>
                </c:pt>
                <c:pt idx="1555">
                  <c:v>41943</c:v>
                </c:pt>
                <c:pt idx="1556">
                  <c:v>41946</c:v>
                </c:pt>
                <c:pt idx="1557">
                  <c:v>41947</c:v>
                </c:pt>
                <c:pt idx="1558">
                  <c:v>41948</c:v>
                </c:pt>
                <c:pt idx="1559">
                  <c:v>41949</c:v>
                </c:pt>
                <c:pt idx="1560">
                  <c:v>41956</c:v>
                </c:pt>
                <c:pt idx="1561">
                  <c:v>41957</c:v>
                </c:pt>
                <c:pt idx="1562">
                  <c:v>41960</c:v>
                </c:pt>
                <c:pt idx="1563">
                  <c:v>41961</c:v>
                </c:pt>
                <c:pt idx="1564">
                  <c:v>41962</c:v>
                </c:pt>
                <c:pt idx="1565">
                  <c:v>41964</c:v>
                </c:pt>
                <c:pt idx="1566">
                  <c:v>41967</c:v>
                </c:pt>
                <c:pt idx="1567">
                  <c:v>41968</c:v>
                </c:pt>
                <c:pt idx="1568">
                  <c:v>41969</c:v>
                </c:pt>
                <c:pt idx="1569">
                  <c:v>41970</c:v>
                </c:pt>
                <c:pt idx="1570">
                  <c:v>41971</c:v>
                </c:pt>
                <c:pt idx="1571">
                  <c:v>41974</c:v>
                </c:pt>
                <c:pt idx="1572">
                  <c:v>41975</c:v>
                </c:pt>
                <c:pt idx="1573">
                  <c:v>41976</c:v>
                </c:pt>
                <c:pt idx="1574">
                  <c:v>41977</c:v>
                </c:pt>
                <c:pt idx="1575">
                  <c:v>41978</c:v>
                </c:pt>
                <c:pt idx="1576">
                  <c:v>41981</c:v>
                </c:pt>
                <c:pt idx="1577">
                  <c:v>41982</c:v>
                </c:pt>
                <c:pt idx="1578">
                  <c:v>41983</c:v>
                </c:pt>
                <c:pt idx="1579">
                  <c:v>41984</c:v>
                </c:pt>
                <c:pt idx="1580">
                  <c:v>41985</c:v>
                </c:pt>
                <c:pt idx="1581">
                  <c:v>41988</c:v>
                </c:pt>
                <c:pt idx="1582">
                  <c:v>41989</c:v>
                </c:pt>
                <c:pt idx="1583">
                  <c:v>41990</c:v>
                </c:pt>
                <c:pt idx="1584">
                  <c:v>41991</c:v>
                </c:pt>
                <c:pt idx="1585">
                  <c:v>41992</c:v>
                </c:pt>
                <c:pt idx="1586">
                  <c:v>41995</c:v>
                </c:pt>
                <c:pt idx="1587">
                  <c:v>41996</c:v>
                </c:pt>
                <c:pt idx="1588">
                  <c:v>41999</c:v>
                </c:pt>
                <c:pt idx="1589">
                  <c:v>42002</c:v>
                </c:pt>
                <c:pt idx="1590">
                  <c:v>42003</c:v>
                </c:pt>
                <c:pt idx="1591">
                  <c:v>42009</c:v>
                </c:pt>
                <c:pt idx="1592">
                  <c:v>42010</c:v>
                </c:pt>
                <c:pt idx="1593">
                  <c:v>42011</c:v>
                </c:pt>
                <c:pt idx="1594">
                  <c:v>42012</c:v>
                </c:pt>
                <c:pt idx="1595">
                  <c:v>42013</c:v>
                </c:pt>
                <c:pt idx="1596">
                  <c:v>42016</c:v>
                </c:pt>
                <c:pt idx="1597">
                  <c:v>42017</c:v>
                </c:pt>
                <c:pt idx="1598">
                  <c:v>42018</c:v>
                </c:pt>
                <c:pt idx="1599">
                  <c:v>42019</c:v>
                </c:pt>
                <c:pt idx="1600">
                  <c:v>42020</c:v>
                </c:pt>
                <c:pt idx="1601">
                  <c:v>42023</c:v>
                </c:pt>
                <c:pt idx="1602">
                  <c:v>42024</c:v>
                </c:pt>
                <c:pt idx="1603">
                  <c:v>42025</c:v>
                </c:pt>
                <c:pt idx="1604">
                  <c:v>42026</c:v>
                </c:pt>
                <c:pt idx="1605">
                  <c:v>42027</c:v>
                </c:pt>
                <c:pt idx="1606">
                  <c:v>42030</c:v>
                </c:pt>
                <c:pt idx="1607">
                  <c:v>42031</c:v>
                </c:pt>
                <c:pt idx="1608">
                  <c:v>42032</c:v>
                </c:pt>
                <c:pt idx="1609">
                  <c:v>42033</c:v>
                </c:pt>
                <c:pt idx="1610">
                  <c:v>42034</c:v>
                </c:pt>
                <c:pt idx="1611">
                  <c:v>42037</c:v>
                </c:pt>
                <c:pt idx="1612">
                  <c:v>42038</c:v>
                </c:pt>
                <c:pt idx="1613">
                  <c:v>42039</c:v>
                </c:pt>
                <c:pt idx="1614">
                  <c:v>42040</c:v>
                </c:pt>
                <c:pt idx="1615">
                  <c:v>42041</c:v>
                </c:pt>
                <c:pt idx="1616">
                  <c:v>42044</c:v>
                </c:pt>
                <c:pt idx="1617">
                  <c:v>42045</c:v>
                </c:pt>
                <c:pt idx="1618">
                  <c:v>42046</c:v>
                </c:pt>
                <c:pt idx="1619">
                  <c:v>42047</c:v>
                </c:pt>
                <c:pt idx="1620">
                  <c:v>42048</c:v>
                </c:pt>
                <c:pt idx="1621">
                  <c:v>42060</c:v>
                </c:pt>
                <c:pt idx="1622">
                  <c:v>42061</c:v>
                </c:pt>
                <c:pt idx="1623">
                  <c:v>42062</c:v>
                </c:pt>
                <c:pt idx="1624">
                  <c:v>42065</c:v>
                </c:pt>
                <c:pt idx="1625">
                  <c:v>42066</c:v>
                </c:pt>
                <c:pt idx="1626">
                  <c:v>42067</c:v>
                </c:pt>
                <c:pt idx="1627">
                  <c:v>42068</c:v>
                </c:pt>
                <c:pt idx="1628">
                  <c:v>42069</c:v>
                </c:pt>
                <c:pt idx="1629">
                  <c:v>42072</c:v>
                </c:pt>
                <c:pt idx="1630">
                  <c:v>42073</c:v>
                </c:pt>
                <c:pt idx="1631">
                  <c:v>42074</c:v>
                </c:pt>
                <c:pt idx="1632">
                  <c:v>42075</c:v>
                </c:pt>
                <c:pt idx="1633">
                  <c:v>42076</c:v>
                </c:pt>
                <c:pt idx="1634">
                  <c:v>42079</c:v>
                </c:pt>
                <c:pt idx="1635">
                  <c:v>42080</c:v>
                </c:pt>
                <c:pt idx="1636">
                  <c:v>42081</c:v>
                </c:pt>
                <c:pt idx="1637">
                  <c:v>42082</c:v>
                </c:pt>
                <c:pt idx="1638">
                  <c:v>42083</c:v>
                </c:pt>
                <c:pt idx="1639">
                  <c:v>42086</c:v>
                </c:pt>
                <c:pt idx="1640">
                  <c:v>42087</c:v>
                </c:pt>
                <c:pt idx="1641">
                  <c:v>42088</c:v>
                </c:pt>
                <c:pt idx="1642">
                  <c:v>42089</c:v>
                </c:pt>
                <c:pt idx="1643">
                  <c:v>42090</c:v>
                </c:pt>
                <c:pt idx="1644">
                  <c:v>42093</c:v>
                </c:pt>
                <c:pt idx="1645">
                  <c:v>42094</c:v>
                </c:pt>
                <c:pt idx="1646">
                  <c:v>42095</c:v>
                </c:pt>
                <c:pt idx="1647">
                  <c:v>42096</c:v>
                </c:pt>
                <c:pt idx="1648">
                  <c:v>42101</c:v>
                </c:pt>
                <c:pt idx="1649">
                  <c:v>42102</c:v>
                </c:pt>
                <c:pt idx="1650">
                  <c:v>42103</c:v>
                </c:pt>
                <c:pt idx="1651">
                  <c:v>42104</c:v>
                </c:pt>
                <c:pt idx="1652">
                  <c:v>42107</c:v>
                </c:pt>
                <c:pt idx="1653">
                  <c:v>42108</c:v>
                </c:pt>
                <c:pt idx="1654">
                  <c:v>42109</c:v>
                </c:pt>
                <c:pt idx="1655">
                  <c:v>42110</c:v>
                </c:pt>
                <c:pt idx="1656">
                  <c:v>42111</c:v>
                </c:pt>
                <c:pt idx="1657">
                  <c:v>42114</c:v>
                </c:pt>
                <c:pt idx="1658">
                  <c:v>42116</c:v>
                </c:pt>
                <c:pt idx="1659">
                  <c:v>42117</c:v>
                </c:pt>
                <c:pt idx="1660">
                  <c:v>42118</c:v>
                </c:pt>
                <c:pt idx="1661">
                  <c:v>42121</c:v>
                </c:pt>
                <c:pt idx="1662">
                  <c:v>42122</c:v>
                </c:pt>
                <c:pt idx="1663">
                  <c:v>42123</c:v>
                </c:pt>
                <c:pt idx="1664">
                  <c:v>42124</c:v>
                </c:pt>
                <c:pt idx="1665">
                  <c:v>42128</c:v>
                </c:pt>
                <c:pt idx="1666">
                  <c:v>42129</c:v>
                </c:pt>
                <c:pt idx="1667">
                  <c:v>42130</c:v>
                </c:pt>
                <c:pt idx="1668">
                  <c:v>42131</c:v>
                </c:pt>
                <c:pt idx="1669">
                  <c:v>42132</c:v>
                </c:pt>
                <c:pt idx="1670">
                  <c:v>42135</c:v>
                </c:pt>
                <c:pt idx="1671">
                  <c:v>42136</c:v>
                </c:pt>
                <c:pt idx="1672">
                  <c:v>42137</c:v>
                </c:pt>
                <c:pt idx="1673">
                  <c:v>42138</c:v>
                </c:pt>
                <c:pt idx="1674">
                  <c:v>42139</c:v>
                </c:pt>
                <c:pt idx="1675">
                  <c:v>42142</c:v>
                </c:pt>
                <c:pt idx="1676">
                  <c:v>42143</c:v>
                </c:pt>
                <c:pt idx="1677">
                  <c:v>42144</c:v>
                </c:pt>
                <c:pt idx="1678">
                  <c:v>42145</c:v>
                </c:pt>
                <c:pt idx="1679">
                  <c:v>42146</c:v>
                </c:pt>
                <c:pt idx="1680">
                  <c:v>42149</c:v>
                </c:pt>
                <c:pt idx="1681">
                  <c:v>42150</c:v>
                </c:pt>
                <c:pt idx="1682">
                  <c:v>42151</c:v>
                </c:pt>
                <c:pt idx="1683">
                  <c:v>42152</c:v>
                </c:pt>
                <c:pt idx="1684">
                  <c:v>42153</c:v>
                </c:pt>
                <c:pt idx="1685">
                  <c:v>42156</c:v>
                </c:pt>
                <c:pt idx="1686">
                  <c:v>42157</c:v>
                </c:pt>
                <c:pt idx="1687">
                  <c:v>42158</c:v>
                </c:pt>
                <c:pt idx="1688">
                  <c:v>42160</c:v>
                </c:pt>
                <c:pt idx="1689">
                  <c:v>42163</c:v>
                </c:pt>
                <c:pt idx="1690">
                  <c:v>42164</c:v>
                </c:pt>
                <c:pt idx="1691">
                  <c:v>42165</c:v>
                </c:pt>
                <c:pt idx="1692">
                  <c:v>42166</c:v>
                </c:pt>
                <c:pt idx="1693">
                  <c:v>42167</c:v>
                </c:pt>
                <c:pt idx="1694">
                  <c:v>42170</c:v>
                </c:pt>
                <c:pt idx="1695">
                  <c:v>42171</c:v>
                </c:pt>
                <c:pt idx="1696">
                  <c:v>42172</c:v>
                </c:pt>
                <c:pt idx="1697">
                  <c:v>42173</c:v>
                </c:pt>
                <c:pt idx="1698">
                  <c:v>42174</c:v>
                </c:pt>
                <c:pt idx="1699">
                  <c:v>42178</c:v>
                </c:pt>
                <c:pt idx="1700">
                  <c:v>42179</c:v>
                </c:pt>
                <c:pt idx="1701">
                  <c:v>42180</c:v>
                </c:pt>
                <c:pt idx="1702">
                  <c:v>42181</c:v>
                </c:pt>
                <c:pt idx="1703">
                  <c:v>42184</c:v>
                </c:pt>
                <c:pt idx="1704">
                  <c:v>42185</c:v>
                </c:pt>
                <c:pt idx="1705">
                  <c:v>42186</c:v>
                </c:pt>
                <c:pt idx="1706">
                  <c:v>42187</c:v>
                </c:pt>
                <c:pt idx="1707">
                  <c:v>42188</c:v>
                </c:pt>
                <c:pt idx="1708">
                  <c:v>42191</c:v>
                </c:pt>
                <c:pt idx="1709">
                  <c:v>42192</c:v>
                </c:pt>
                <c:pt idx="1710">
                  <c:v>42193</c:v>
                </c:pt>
                <c:pt idx="1711">
                  <c:v>42195</c:v>
                </c:pt>
                <c:pt idx="1712">
                  <c:v>42198</c:v>
                </c:pt>
                <c:pt idx="1713">
                  <c:v>42199</c:v>
                </c:pt>
                <c:pt idx="1714">
                  <c:v>42200</c:v>
                </c:pt>
                <c:pt idx="1715">
                  <c:v>42201</c:v>
                </c:pt>
                <c:pt idx="1716">
                  <c:v>42202</c:v>
                </c:pt>
                <c:pt idx="1717">
                  <c:v>42205</c:v>
                </c:pt>
                <c:pt idx="1718">
                  <c:v>42206</c:v>
                </c:pt>
                <c:pt idx="1719">
                  <c:v>42207</c:v>
                </c:pt>
                <c:pt idx="1720">
                  <c:v>42208</c:v>
                </c:pt>
                <c:pt idx="1721">
                  <c:v>42209</c:v>
                </c:pt>
                <c:pt idx="1722">
                  <c:v>42212</c:v>
                </c:pt>
                <c:pt idx="1723">
                  <c:v>42213</c:v>
                </c:pt>
                <c:pt idx="1724">
                  <c:v>42214</c:v>
                </c:pt>
                <c:pt idx="1725">
                  <c:v>42215</c:v>
                </c:pt>
                <c:pt idx="1726">
                  <c:v>42216</c:v>
                </c:pt>
                <c:pt idx="1727">
                  <c:v>42219</c:v>
                </c:pt>
                <c:pt idx="1728">
                  <c:v>42220</c:v>
                </c:pt>
                <c:pt idx="1729">
                  <c:v>42221</c:v>
                </c:pt>
                <c:pt idx="1730">
                  <c:v>42222</c:v>
                </c:pt>
                <c:pt idx="1731">
                  <c:v>42223</c:v>
                </c:pt>
                <c:pt idx="1732">
                  <c:v>42226</c:v>
                </c:pt>
                <c:pt idx="1733">
                  <c:v>42227</c:v>
                </c:pt>
                <c:pt idx="1734">
                  <c:v>42228</c:v>
                </c:pt>
                <c:pt idx="1735">
                  <c:v>42229</c:v>
                </c:pt>
                <c:pt idx="1736">
                  <c:v>42230</c:v>
                </c:pt>
                <c:pt idx="1737">
                  <c:v>42233</c:v>
                </c:pt>
                <c:pt idx="1738">
                  <c:v>42234</c:v>
                </c:pt>
                <c:pt idx="1739">
                  <c:v>42235</c:v>
                </c:pt>
                <c:pt idx="1740">
                  <c:v>42236</c:v>
                </c:pt>
                <c:pt idx="1741">
                  <c:v>42237</c:v>
                </c:pt>
                <c:pt idx="1742">
                  <c:v>42240</c:v>
                </c:pt>
                <c:pt idx="1743">
                  <c:v>42241</c:v>
                </c:pt>
                <c:pt idx="1744">
                  <c:v>42242</c:v>
                </c:pt>
                <c:pt idx="1745">
                  <c:v>42243</c:v>
                </c:pt>
                <c:pt idx="1746">
                  <c:v>42244</c:v>
                </c:pt>
                <c:pt idx="1747">
                  <c:v>42247</c:v>
                </c:pt>
                <c:pt idx="1748">
                  <c:v>42248</c:v>
                </c:pt>
                <c:pt idx="1749">
                  <c:v>42249</c:v>
                </c:pt>
                <c:pt idx="1750">
                  <c:v>42254</c:v>
                </c:pt>
                <c:pt idx="1751">
                  <c:v>42255</c:v>
                </c:pt>
                <c:pt idx="1752">
                  <c:v>42256</c:v>
                </c:pt>
                <c:pt idx="1753">
                  <c:v>42257</c:v>
                </c:pt>
                <c:pt idx="1754">
                  <c:v>42258</c:v>
                </c:pt>
                <c:pt idx="1755">
                  <c:v>42261</c:v>
                </c:pt>
                <c:pt idx="1756">
                  <c:v>42262</c:v>
                </c:pt>
                <c:pt idx="1757">
                  <c:v>42263</c:v>
                </c:pt>
                <c:pt idx="1758">
                  <c:v>42264</c:v>
                </c:pt>
                <c:pt idx="1759">
                  <c:v>42265</c:v>
                </c:pt>
                <c:pt idx="1760">
                  <c:v>42268</c:v>
                </c:pt>
                <c:pt idx="1761">
                  <c:v>42269</c:v>
                </c:pt>
                <c:pt idx="1762">
                  <c:v>42270</c:v>
                </c:pt>
                <c:pt idx="1763">
                  <c:v>42271</c:v>
                </c:pt>
                <c:pt idx="1764">
                  <c:v>42272</c:v>
                </c:pt>
                <c:pt idx="1765">
                  <c:v>42275</c:v>
                </c:pt>
                <c:pt idx="1766">
                  <c:v>42276</c:v>
                </c:pt>
                <c:pt idx="1767">
                  <c:v>42277</c:v>
                </c:pt>
                <c:pt idx="1768">
                  <c:v>42285</c:v>
                </c:pt>
                <c:pt idx="1769">
                  <c:v>42290</c:v>
                </c:pt>
                <c:pt idx="1770">
                  <c:v>42291</c:v>
                </c:pt>
                <c:pt idx="1771">
                  <c:v>42292</c:v>
                </c:pt>
                <c:pt idx="1772">
                  <c:v>42293</c:v>
                </c:pt>
                <c:pt idx="1773">
                  <c:v>42296</c:v>
                </c:pt>
                <c:pt idx="1774">
                  <c:v>42297</c:v>
                </c:pt>
                <c:pt idx="1775">
                  <c:v>42298</c:v>
                </c:pt>
                <c:pt idx="1776">
                  <c:v>42299</c:v>
                </c:pt>
                <c:pt idx="1777">
                  <c:v>42300</c:v>
                </c:pt>
                <c:pt idx="1778">
                  <c:v>42303</c:v>
                </c:pt>
                <c:pt idx="1779">
                  <c:v>42304</c:v>
                </c:pt>
                <c:pt idx="1780">
                  <c:v>42305</c:v>
                </c:pt>
                <c:pt idx="1781">
                  <c:v>42306</c:v>
                </c:pt>
                <c:pt idx="1782">
                  <c:v>42310</c:v>
                </c:pt>
                <c:pt idx="1783">
                  <c:v>42311</c:v>
                </c:pt>
                <c:pt idx="1784">
                  <c:v>42312</c:v>
                </c:pt>
                <c:pt idx="1785">
                  <c:v>42313</c:v>
                </c:pt>
                <c:pt idx="1786">
                  <c:v>42314</c:v>
                </c:pt>
                <c:pt idx="1787">
                  <c:v>42317</c:v>
                </c:pt>
                <c:pt idx="1788">
                  <c:v>42318</c:v>
                </c:pt>
                <c:pt idx="1789">
                  <c:v>42319</c:v>
                </c:pt>
                <c:pt idx="1790">
                  <c:v>42320</c:v>
                </c:pt>
                <c:pt idx="1791">
                  <c:v>42321</c:v>
                </c:pt>
                <c:pt idx="1792">
                  <c:v>42324</c:v>
                </c:pt>
                <c:pt idx="1793">
                  <c:v>42325</c:v>
                </c:pt>
                <c:pt idx="1794">
                  <c:v>42326</c:v>
                </c:pt>
                <c:pt idx="1795">
                  <c:v>42328</c:v>
                </c:pt>
                <c:pt idx="1796">
                  <c:v>42331</c:v>
                </c:pt>
                <c:pt idx="1797">
                  <c:v>42332</c:v>
                </c:pt>
                <c:pt idx="1798">
                  <c:v>42333</c:v>
                </c:pt>
                <c:pt idx="1799">
                  <c:v>42334</c:v>
                </c:pt>
                <c:pt idx="1800">
                  <c:v>42335</c:v>
                </c:pt>
                <c:pt idx="1801">
                  <c:v>42338</c:v>
                </c:pt>
                <c:pt idx="1802">
                  <c:v>42339</c:v>
                </c:pt>
                <c:pt idx="1803">
                  <c:v>42340</c:v>
                </c:pt>
                <c:pt idx="1804">
                  <c:v>42341</c:v>
                </c:pt>
                <c:pt idx="1805">
                  <c:v>42342</c:v>
                </c:pt>
                <c:pt idx="1806">
                  <c:v>42345</c:v>
                </c:pt>
                <c:pt idx="1807">
                  <c:v>42346</c:v>
                </c:pt>
                <c:pt idx="1808">
                  <c:v>42347</c:v>
                </c:pt>
                <c:pt idx="1809">
                  <c:v>42348</c:v>
                </c:pt>
                <c:pt idx="1810">
                  <c:v>42349</c:v>
                </c:pt>
                <c:pt idx="1811">
                  <c:v>42352</c:v>
                </c:pt>
                <c:pt idx="1812">
                  <c:v>42353</c:v>
                </c:pt>
                <c:pt idx="1813">
                  <c:v>42354</c:v>
                </c:pt>
                <c:pt idx="1814">
                  <c:v>42355</c:v>
                </c:pt>
                <c:pt idx="1815">
                  <c:v>42356</c:v>
                </c:pt>
                <c:pt idx="1816">
                  <c:v>42359</c:v>
                </c:pt>
                <c:pt idx="1817">
                  <c:v>42360</c:v>
                </c:pt>
                <c:pt idx="1818">
                  <c:v>42363</c:v>
                </c:pt>
                <c:pt idx="1819">
                  <c:v>42366</c:v>
                </c:pt>
                <c:pt idx="1820">
                  <c:v>42367</c:v>
                </c:pt>
                <c:pt idx="1821">
                  <c:v>42369</c:v>
                </c:pt>
                <c:pt idx="1822">
                  <c:v>42373</c:v>
                </c:pt>
                <c:pt idx="1823">
                  <c:v>42374</c:v>
                </c:pt>
                <c:pt idx="1824">
                  <c:v>42375</c:v>
                </c:pt>
                <c:pt idx="1825">
                  <c:v>42376</c:v>
                </c:pt>
                <c:pt idx="1826">
                  <c:v>42377</c:v>
                </c:pt>
                <c:pt idx="1827">
                  <c:v>42380</c:v>
                </c:pt>
                <c:pt idx="1828">
                  <c:v>42381</c:v>
                </c:pt>
                <c:pt idx="1829">
                  <c:v>42382</c:v>
                </c:pt>
                <c:pt idx="1830">
                  <c:v>42383</c:v>
                </c:pt>
                <c:pt idx="1831">
                  <c:v>42384</c:v>
                </c:pt>
                <c:pt idx="1832">
                  <c:v>42387</c:v>
                </c:pt>
                <c:pt idx="1833">
                  <c:v>42388</c:v>
                </c:pt>
                <c:pt idx="1834">
                  <c:v>42389</c:v>
                </c:pt>
                <c:pt idx="1835">
                  <c:v>42390</c:v>
                </c:pt>
                <c:pt idx="1836">
                  <c:v>42394</c:v>
                </c:pt>
                <c:pt idx="1837">
                  <c:v>42395</c:v>
                </c:pt>
                <c:pt idx="1838">
                  <c:v>42396</c:v>
                </c:pt>
                <c:pt idx="1839">
                  <c:v>42397</c:v>
                </c:pt>
                <c:pt idx="1840">
                  <c:v>42398</c:v>
                </c:pt>
                <c:pt idx="1841">
                  <c:v>42401</c:v>
                </c:pt>
                <c:pt idx="1842">
                  <c:v>42402</c:v>
                </c:pt>
                <c:pt idx="1843">
                  <c:v>42403</c:v>
                </c:pt>
                <c:pt idx="1844">
                  <c:v>42404</c:v>
                </c:pt>
                <c:pt idx="1845">
                  <c:v>42415</c:v>
                </c:pt>
                <c:pt idx="1846">
                  <c:v>42416</c:v>
                </c:pt>
                <c:pt idx="1847">
                  <c:v>42417</c:v>
                </c:pt>
                <c:pt idx="1848">
                  <c:v>42418</c:v>
                </c:pt>
                <c:pt idx="1849">
                  <c:v>42419</c:v>
                </c:pt>
                <c:pt idx="1850">
                  <c:v>42422</c:v>
                </c:pt>
                <c:pt idx="1851">
                  <c:v>42423</c:v>
                </c:pt>
                <c:pt idx="1852">
                  <c:v>42424</c:v>
                </c:pt>
                <c:pt idx="1853">
                  <c:v>42425</c:v>
                </c:pt>
                <c:pt idx="1854">
                  <c:v>42426</c:v>
                </c:pt>
                <c:pt idx="1855">
                  <c:v>42429</c:v>
                </c:pt>
                <c:pt idx="1856">
                  <c:v>42430</c:v>
                </c:pt>
                <c:pt idx="1857">
                  <c:v>42431</c:v>
                </c:pt>
                <c:pt idx="1858">
                  <c:v>42432</c:v>
                </c:pt>
                <c:pt idx="1859">
                  <c:v>42433</c:v>
                </c:pt>
                <c:pt idx="1860">
                  <c:v>42436</c:v>
                </c:pt>
                <c:pt idx="1861">
                  <c:v>42437</c:v>
                </c:pt>
                <c:pt idx="1862">
                  <c:v>42438</c:v>
                </c:pt>
                <c:pt idx="1863">
                  <c:v>42439</c:v>
                </c:pt>
                <c:pt idx="1864">
                  <c:v>42440</c:v>
                </c:pt>
                <c:pt idx="1865">
                  <c:v>42443</c:v>
                </c:pt>
                <c:pt idx="1866">
                  <c:v>42444</c:v>
                </c:pt>
                <c:pt idx="1867">
                  <c:v>42445</c:v>
                </c:pt>
                <c:pt idx="1868">
                  <c:v>42446</c:v>
                </c:pt>
                <c:pt idx="1869">
                  <c:v>42447</c:v>
                </c:pt>
                <c:pt idx="1870">
                  <c:v>42450</c:v>
                </c:pt>
                <c:pt idx="1871">
                  <c:v>42451</c:v>
                </c:pt>
                <c:pt idx="1872">
                  <c:v>42452</c:v>
                </c:pt>
                <c:pt idx="1873">
                  <c:v>42454</c:v>
                </c:pt>
                <c:pt idx="1874">
                  <c:v>42457</c:v>
                </c:pt>
                <c:pt idx="1875">
                  <c:v>42458</c:v>
                </c:pt>
                <c:pt idx="1876">
                  <c:v>42459</c:v>
                </c:pt>
                <c:pt idx="1877">
                  <c:v>42460</c:v>
                </c:pt>
                <c:pt idx="1878">
                  <c:v>42461</c:v>
                </c:pt>
                <c:pt idx="1879">
                  <c:v>42465</c:v>
                </c:pt>
                <c:pt idx="1880">
                  <c:v>42466</c:v>
                </c:pt>
                <c:pt idx="1881">
                  <c:v>42467</c:v>
                </c:pt>
                <c:pt idx="1882">
                  <c:v>42468</c:v>
                </c:pt>
                <c:pt idx="1883">
                  <c:v>42471</c:v>
                </c:pt>
                <c:pt idx="1884">
                  <c:v>42472</c:v>
                </c:pt>
                <c:pt idx="1885">
                  <c:v>42473</c:v>
                </c:pt>
                <c:pt idx="1886">
                  <c:v>42474</c:v>
                </c:pt>
                <c:pt idx="1887">
                  <c:v>42475</c:v>
                </c:pt>
                <c:pt idx="1888">
                  <c:v>42479</c:v>
                </c:pt>
                <c:pt idx="1889">
                  <c:v>42481</c:v>
                </c:pt>
                <c:pt idx="1890">
                  <c:v>42482</c:v>
                </c:pt>
                <c:pt idx="1891">
                  <c:v>42485</c:v>
                </c:pt>
                <c:pt idx="1892">
                  <c:v>42486</c:v>
                </c:pt>
                <c:pt idx="1893">
                  <c:v>42487</c:v>
                </c:pt>
                <c:pt idx="1894">
                  <c:v>42488</c:v>
                </c:pt>
                <c:pt idx="1895">
                  <c:v>42489</c:v>
                </c:pt>
                <c:pt idx="1896">
                  <c:v>42493</c:v>
                </c:pt>
                <c:pt idx="1897">
                  <c:v>42494</c:v>
                </c:pt>
                <c:pt idx="1898">
                  <c:v>42495</c:v>
                </c:pt>
                <c:pt idx="1899">
                  <c:v>42496</c:v>
                </c:pt>
                <c:pt idx="1900">
                  <c:v>42499</c:v>
                </c:pt>
                <c:pt idx="1901">
                  <c:v>42500</c:v>
                </c:pt>
                <c:pt idx="1902">
                  <c:v>42501</c:v>
                </c:pt>
                <c:pt idx="1903">
                  <c:v>42502</c:v>
                </c:pt>
                <c:pt idx="1904">
                  <c:v>42503</c:v>
                </c:pt>
                <c:pt idx="1905">
                  <c:v>42506</c:v>
                </c:pt>
                <c:pt idx="1906">
                  <c:v>42507</c:v>
                </c:pt>
                <c:pt idx="1907">
                  <c:v>42508</c:v>
                </c:pt>
                <c:pt idx="1908">
                  <c:v>42509</c:v>
                </c:pt>
                <c:pt idx="1909">
                  <c:v>42510</c:v>
                </c:pt>
                <c:pt idx="1910">
                  <c:v>42513</c:v>
                </c:pt>
                <c:pt idx="1911">
                  <c:v>42514</c:v>
                </c:pt>
                <c:pt idx="1912">
                  <c:v>42516</c:v>
                </c:pt>
                <c:pt idx="1913">
                  <c:v>42517</c:v>
                </c:pt>
                <c:pt idx="1914">
                  <c:v>42520</c:v>
                </c:pt>
                <c:pt idx="1915">
                  <c:v>42521</c:v>
                </c:pt>
                <c:pt idx="1916">
                  <c:v>42522</c:v>
                </c:pt>
                <c:pt idx="1917">
                  <c:v>42523</c:v>
                </c:pt>
                <c:pt idx="1918">
                  <c:v>42524</c:v>
                </c:pt>
                <c:pt idx="1919">
                  <c:v>42527</c:v>
                </c:pt>
                <c:pt idx="1920">
                  <c:v>42528</c:v>
                </c:pt>
                <c:pt idx="1921">
                  <c:v>42529</c:v>
                </c:pt>
                <c:pt idx="1922">
                  <c:v>42534</c:v>
                </c:pt>
                <c:pt idx="1923">
                  <c:v>42535</c:v>
                </c:pt>
                <c:pt idx="1924">
                  <c:v>42536</c:v>
                </c:pt>
                <c:pt idx="1925">
                  <c:v>42537</c:v>
                </c:pt>
                <c:pt idx="1926">
                  <c:v>42538</c:v>
                </c:pt>
                <c:pt idx="1927">
                  <c:v>42541</c:v>
                </c:pt>
                <c:pt idx="1928">
                  <c:v>42542</c:v>
                </c:pt>
                <c:pt idx="1929">
                  <c:v>42543</c:v>
                </c:pt>
                <c:pt idx="1930">
                  <c:v>42544</c:v>
                </c:pt>
                <c:pt idx="1931">
                  <c:v>42545</c:v>
                </c:pt>
                <c:pt idx="1932">
                  <c:v>42548</c:v>
                </c:pt>
                <c:pt idx="1933">
                  <c:v>42549</c:v>
                </c:pt>
                <c:pt idx="1934">
                  <c:v>42550</c:v>
                </c:pt>
                <c:pt idx="1935">
                  <c:v>42551</c:v>
                </c:pt>
                <c:pt idx="1936">
                  <c:v>42552</c:v>
                </c:pt>
                <c:pt idx="1937">
                  <c:v>42555</c:v>
                </c:pt>
                <c:pt idx="1938">
                  <c:v>42556</c:v>
                </c:pt>
                <c:pt idx="1939">
                  <c:v>42557</c:v>
                </c:pt>
                <c:pt idx="1940">
                  <c:v>42558</c:v>
                </c:pt>
                <c:pt idx="1941">
                  <c:v>42559</c:v>
                </c:pt>
                <c:pt idx="1942">
                  <c:v>42562</c:v>
                </c:pt>
                <c:pt idx="1943">
                  <c:v>42563</c:v>
                </c:pt>
                <c:pt idx="1944">
                  <c:v>42564</c:v>
                </c:pt>
                <c:pt idx="1945">
                  <c:v>42565</c:v>
                </c:pt>
                <c:pt idx="1946">
                  <c:v>42566</c:v>
                </c:pt>
                <c:pt idx="1947">
                  <c:v>42569</c:v>
                </c:pt>
                <c:pt idx="1948">
                  <c:v>42570</c:v>
                </c:pt>
                <c:pt idx="1949">
                  <c:v>42571</c:v>
                </c:pt>
                <c:pt idx="1950">
                  <c:v>42572</c:v>
                </c:pt>
                <c:pt idx="1951">
                  <c:v>42573</c:v>
                </c:pt>
                <c:pt idx="1952">
                  <c:v>42576</c:v>
                </c:pt>
                <c:pt idx="1953">
                  <c:v>42577</c:v>
                </c:pt>
                <c:pt idx="1954">
                  <c:v>42578</c:v>
                </c:pt>
                <c:pt idx="1955">
                  <c:v>42579</c:v>
                </c:pt>
                <c:pt idx="1956">
                  <c:v>42580</c:v>
                </c:pt>
                <c:pt idx="1957">
                  <c:v>42583</c:v>
                </c:pt>
                <c:pt idx="1958">
                  <c:v>42584</c:v>
                </c:pt>
                <c:pt idx="1959">
                  <c:v>42585</c:v>
                </c:pt>
                <c:pt idx="1960">
                  <c:v>42586</c:v>
                </c:pt>
                <c:pt idx="1961">
                  <c:v>42587</c:v>
                </c:pt>
                <c:pt idx="1962">
                  <c:v>42590</c:v>
                </c:pt>
                <c:pt idx="1963">
                  <c:v>42591</c:v>
                </c:pt>
                <c:pt idx="1964">
                  <c:v>42593</c:v>
                </c:pt>
                <c:pt idx="1965">
                  <c:v>42594</c:v>
                </c:pt>
                <c:pt idx="1966">
                  <c:v>42597</c:v>
                </c:pt>
                <c:pt idx="1967">
                  <c:v>42598</c:v>
                </c:pt>
                <c:pt idx="1968">
                  <c:v>42599</c:v>
                </c:pt>
                <c:pt idx="1969">
                  <c:v>42600</c:v>
                </c:pt>
                <c:pt idx="1970">
                  <c:v>42601</c:v>
                </c:pt>
                <c:pt idx="1971">
                  <c:v>42604</c:v>
                </c:pt>
                <c:pt idx="1972">
                  <c:v>42605</c:v>
                </c:pt>
                <c:pt idx="1973">
                  <c:v>42606</c:v>
                </c:pt>
                <c:pt idx="1974">
                  <c:v>42607</c:v>
                </c:pt>
                <c:pt idx="1975">
                  <c:v>42608</c:v>
                </c:pt>
                <c:pt idx="1976">
                  <c:v>42611</c:v>
                </c:pt>
                <c:pt idx="1977">
                  <c:v>42612</c:v>
                </c:pt>
                <c:pt idx="1978">
                  <c:v>42613</c:v>
                </c:pt>
                <c:pt idx="1979">
                  <c:v>42614</c:v>
                </c:pt>
                <c:pt idx="1980">
                  <c:v>42615</c:v>
                </c:pt>
                <c:pt idx="1981">
                  <c:v>42618</c:v>
                </c:pt>
                <c:pt idx="1982">
                  <c:v>42620</c:v>
                </c:pt>
                <c:pt idx="1983">
                  <c:v>42621</c:v>
                </c:pt>
                <c:pt idx="1984">
                  <c:v>42622</c:v>
                </c:pt>
                <c:pt idx="1985">
                  <c:v>42625</c:v>
                </c:pt>
                <c:pt idx="1986">
                  <c:v>42626</c:v>
                </c:pt>
                <c:pt idx="1987">
                  <c:v>42627</c:v>
                </c:pt>
                <c:pt idx="1988">
                  <c:v>42632</c:v>
                </c:pt>
                <c:pt idx="1989">
                  <c:v>42633</c:v>
                </c:pt>
                <c:pt idx="1990">
                  <c:v>42634</c:v>
                </c:pt>
                <c:pt idx="1991">
                  <c:v>42635</c:v>
                </c:pt>
                <c:pt idx="1992">
                  <c:v>42636</c:v>
                </c:pt>
                <c:pt idx="1993">
                  <c:v>42639</c:v>
                </c:pt>
                <c:pt idx="1994">
                  <c:v>42640</c:v>
                </c:pt>
                <c:pt idx="1995">
                  <c:v>42641</c:v>
                </c:pt>
                <c:pt idx="1996">
                  <c:v>42642</c:v>
                </c:pt>
                <c:pt idx="1997">
                  <c:v>42643</c:v>
                </c:pt>
                <c:pt idx="1998">
                  <c:v>42653</c:v>
                </c:pt>
                <c:pt idx="1999">
                  <c:v>42655</c:v>
                </c:pt>
                <c:pt idx="2000">
                  <c:v>42656</c:v>
                </c:pt>
                <c:pt idx="2001">
                  <c:v>42657</c:v>
                </c:pt>
                <c:pt idx="2002">
                  <c:v>42660</c:v>
                </c:pt>
                <c:pt idx="2003">
                  <c:v>42661</c:v>
                </c:pt>
                <c:pt idx="2004">
                  <c:v>42662</c:v>
                </c:pt>
                <c:pt idx="2005">
                  <c:v>42663</c:v>
                </c:pt>
                <c:pt idx="2006">
                  <c:v>42664</c:v>
                </c:pt>
                <c:pt idx="2007">
                  <c:v>42667</c:v>
                </c:pt>
                <c:pt idx="2008">
                  <c:v>42668</c:v>
                </c:pt>
                <c:pt idx="2009">
                  <c:v>42669</c:v>
                </c:pt>
                <c:pt idx="2010">
                  <c:v>42670</c:v>
                </c:pt>
                <c:pt idx="2011">
                  <c:v>42671</c:v>
                </c:pt>
                <c:pt idx="2012">
                  <c:v>42674</c:v>
                </c:pt>
                <c:pt idx="2013">
                  <c:v>42676</c:v>
                </c:pt>
                <c:pt idx="2014">
                  <c:v>42677</c:v>
                </c:pt>
                <c:pt idx="2015">
                  <c:v>42678</c:v>
                </c:pt>
                <c:pt idx="2016">
                  <c:v>42681</c:v>
                </c:pt>
                <c:pt idx="2017">
                  <c:v>42682</c:v>
                </c:pt>
                <c:pt idx="2018">
                  <c:v>42683</c:v>
                </c:pt>
                <c:pt idx="2019">
                  <c:v>42684</c:v>
                </c:pt>
                <c:pt idx="2020">
                  <c:v>42685</c:v>
                </c:pt>
                <c:pt idx="2021">
                  <c:v>42689</c:v>
                </c:pt>
                <c:pt idx="2022">
                  <c:v>42690</c:v>
                </c:pt>
                <c:pt idx="2023">
                  <c:v>42691</c:v>
                </c:pt>
                <c:pt idx="2024">
                  <c:v>42692</c:v>
                </c:pt>
                <c:pt idx="2025">
                  <c:v>42695</c:v>
                </c:pt>
                <c:pt idx="2026">
                  <c:v>42696</c:v>
                </c:pt>
                <c:pt idx="2027">
                  <c:v>42697</c:v>
                </c:pt>
                <c:pt idx="2028">
                  <c:v>42698</c:v>
                </c:pt>
                <c:pt idx="2029">
                  <c:v>42699</c:v>
                </c:pt>
                <c:pt idx="2030">
                  <c:v>42702</c:v>
                </c:pt>
                <c:pt idx="2031">
                  <c:v>42703</c:v>
                </c:pt>
                <c:pt idx="2032">
                  <c:v>42704</c:v>
                </c:pt>
                <c:pt idx="2033">
                  <c:v>42705</c:v>
                </c:pt>
                <c:pt idx="2034">
                  <c:v>42706</c:v>
                </c:pt>
                <c:pt idx="2035">
                  <c:v>42709</c:v>
                </c:pt>
                <c:pt idx="2036">
                  <c:v>42710</c:v>
                </c:pt>
                <c:pt idx="2037">
                  <c:v>42711</c:v>
                </c:pt>
                <c:pt idx="2038">
                  <c:v>42712</c:v>
                </c:pt>
                <c:pt idx="2039">
                  <c:v>42713</c:v>
                </c:pt>
                <c:pt idx="2040">
                  <c:v>42716</c:v>
                </c:pt>
                <c:pt idx="2041">
                  <c:v>42717</c:v>
                </c:pt>
                <c:pt idx="2042">
                  <c:v>42718</c:v>
                </c:pt>
                <c:pt idx="2043">
                  <c:v>42719</c:v>
                </c:pt>
                <c:pt idx="2044">
                  <c:v>42720</c:v>
                </c:pt>
                <c:pt idx="2045">
                  <c:v>42723</c:v>
                </c:pt>
                <c:pt idx="2046">
                  <c:v>42724</c:v>
                </c:pt>
                <c:pt idx="2047">
                  <c:v>42725</c:v>
                </c:pt>
                <c:pt idx="2048">
                  <c:v>42726</c:v>
                </c:pt>
                <c:pt idx="2049">
                  <c:v>42727</c:v>
                </c:pt>
                <c:pt idx="2050">
                  <c:v>42730</c:v>
                </c:pt>
                <c:pt idx="2051">
                  <c:v>42731</c:v>
                </c:pt>
                <c:pt idx="2052">
                  <c:v>42732</c:v>
                </c:pt>
                <c:pt idx="2053">
                  <c:v>42734</c:v>
                </c:pt>
                <c:pt idx="2054">
                  <c:v>42738</c:v>
                </c:pt>
                <c:pt idx="2055">
                  <c:v>42739</c:v>
                </c:pt>
                <c:pt idx="2056">
                  <c:v>42740</c:v>
                </c:pt>
                <c:pt idx="2057">
                  <c:v>42741</c:v>
                </c:pt>
                <c:pt idx="2058">
                  <c:v>42744</c:v>
                </c:pt>
                <c:pt idx="2059">
                  <c:v>42745</c:v>
                </c:pt>
                <c:pt idx="2060">
                  <c:v>42746</c:v>
                </c:pt>
                <c:pt idx="2061">
                  <c:v>42747</c:v>
                </c:pt>
                <c:pt idx="2062">
                  <c:v>42748</c:v>
                </c:pt>
                <c:pt idx="2063">
                  <c:v>42751</c:v>
                </c:pt>
                <c:pt idx="2064">
                  <c:v>42752</c:v>
                </c:pt>
                <c:pt idx="2065">
                  <c:v>42753</c:v>
                </c:pt>
                <c:pt idx="2066">
                  <c:v>42754</c:v>
                </c:pt>
                <c:pt idx="2067">
                  <c:v>42755</c:v>
                </c:pt>
                <c:pt idx="2068">
                  <c:v>42758</c:v>
                </c:pt>
                <c:pt idx="2069">
                  <c:v>42760</c:v>
                </c:pt>
                <c:pt idx="2070">
                  <c:v>42772</c:v>
                </c:pt>
                <c:pt idx="2071">
                  <c:v>42773</c:v>
                </c:pt>
                <c:pt idx="2072">
                  <c:v>42774</c:v>
                </c:pt>
                <c:pt idx="2073">
                  <c:v>42775</c:v>
                </c:pt>
                <c:pt idx="2074">
                  <c:v>42776</c:v>
                </c:pt>
                <c:pt idx="2075">
                  <c:v>42779</c:v>
                </c:pt>
                <c:pt idx="2076">
                  <c:v>42780</c:v>
                </c:pt>
                <c:pt idx="2077">
                  <c:v>42781</c:v>
                </c:pt>
                <c:pt idx="2078">
                  <c:v>42782</c:v>
                </c:pt>
                <c:pt idx="2079">
                  <c:v>42783</c:v>
                </c:pt>
                <c:pt idx="2080">
                  <c:v>42786</c:v>
                </c:pt>
                <c:pt idx="2081">
                  <c:v>42787</c:v>
                </c:pt>
                <c:pt idx="2082">
                  <c:v>42788</c:v>
                </c:pt>
                <c:pt idx="2083">
                  <c:v>42789</c:v>
                </c:pt>
                <c:pt idx="2084">
                  <c:v>42794</c:v>
                </c:pt>
                <c:pt idx="2085">
                  <c:v>42795</c:v>
                </c:pt>
                <c:pt idx="2086">
                  <c:v>42796</c:v>
                </c:pt>
                <c:pt idx="2087">
                  <c:v>42797</c:v>
                </c:pt>
                <c:pt idx="2088">
                  <c:v>42800</c:v>
                </c:pt>
                <c:pt idx="2089">
                  <c:v>42801</c:v>
                </c:pt>
                <c:pt idx="2090">
                  <c:v>42802</c:v>
                </c:pt>
                <c:pt idx="2091">
                  <c:v>42803</c:v>
                </c:pt>
                <c:pt idx="2092">
                  <c:v>42804</c:v>
                </c:pt>
                <c:pt idx="2093">
                  <c:v>42807</c:v>
                </c:pt>
                <c:pt idx="2094">
                  <c:v>42808</c:v>
                </c:pt>
                <c:pt idx="2095">
                  <c:v>42809</c:v>
                </c:pt>
                <c:pt idx="2096">
                  <c:v>42810</c:v>
                </c:pt>
                <c:pt idx="2097">
                  <c:v>42811</c:v>
                </c:pt>
                <c:pt idx="2098">
                  <c:v>42814</c:v>
                </c:pt>
                <c:pt idx="2099">
                  <c:v>42815</c:v>
                </c:pt>
                <c:pt idx="2100">
                  <c:v>42816</c:v>
                </c:pt>
                <c:pt idx="2101">
                  <c:v>42817</c:v>
                </c:pt>
                <c:pt idx="2102">
                  <c:v>42818</c:v>
                </c:pt>
                <c:pt idx="2103">
                  <c:v>42821</c:v>
                </c:pt>
                <c:pt idx="2104">
                  <c:v>42822</c:v>
                </c:pt>
                <c:pt idx="2105">
                  <c:v>42823</c:v>
                </c:pt>
                <c:pt idx="2106">
                  <c:v>42824</c:v>
                </c:pt>
                <c:pt idx="2107">
                  <c:v>42825</c:v>
                </c:pt>
                <c:pt idx="2108">
                  <c:v>42830</c:v>
                </c:pt>
                <c:pt idx="2109">
                  <c:v>42831</c:v>
                </c:pt>
                <c:pt idx="2110">
                  <c:v>42832</c:v>
                </c:pt>
                <c:pt idx="2111">
                  <c:v>42835</c:v>
                </c:pt>
                <c:pt idx="2112">
                  <c:v>42836</c:v>
                </c:pt>
                <c:pt idx="2113">
                  <c:v>42837</c:v>
                </c:pt>
                <c:pt idx="2114">
                  <c:v>42839</c:v>
                </c:pt>
                <c:pt idx="2115">
                  <c:v>42842</c:v>
                </c:pt>
                <c:pt idx="2116">
                  <c:v>42843</c:v>
                </c:pt>
                <c:pt idx="2117">
                  <c:v>42844</c:v>
                </c:pt>
                <c:pt idx="2118">
                  <c:v>42846</c:v>
                </c:pt>
                <c:pt idx="2119">
                  <c:v>42849</c:v>
                </c:pt>
                <c:pt idx="2120">
                  <c:v>42850</c:v>
                </c:pt>
                <c:pt idx="2121">
                  <c:v>42851</c:v>
                </c:pt>
                <c:pt idx="2122">
                  <c:v>42852</c:v>
                </c:pt>
                <c:pt idx="2123">
                  <c:v>42857</c:v>
                </c:pt>
                <c:pt idx="2124">
                  <c:v>42858</c:v>
                </c:pt>
                <c:pt idx="2125">
                  <c:v>42859</c:v>
                </c:pt>
                <c:pt idx="2126">
                  <c:v>42860</c:v>
                </c:pt>
                <c:pt idx="2127">
                  <c:v>42863</c:v>
                </c:pt>
                <c:pt idx="2128">
                  <c:v>42864</c:v>
                </c:pt>
                <c:pt idx="2129">
                  <c:v>42865</c:v>
                </c:pt>
                <c:pt idx="2130">
                  <c:v>42866</c:v>
                </c:pt>
                <c:pt idx="2131">
                  <c:v>42867</c:v>
                </c:pt>
                <c:pt idx="2132">
                  <c:v>42870</c:v>
                </c:pt>
                <c:pt idx="2133">
                  <c:v>42871</c:v>
                </c:pt>
                <c:pt idx="2134">
                  <c:v>42872</c:v>
                </c:pt>
                <c:pt idx="2135">
                  <c:v>42873</c:v>
                </c:pt>
                <c:pt idx="2136">
                  <c:v>42874</c:v>
                </c:pt>
                <c:pt idx="2137">
                  <c:v>42877</c:v>
                </c:pt>
                <c:pt idx="2138">
                  <c:v>42878</c:v>
                </c:pt>
                <c:pt idx="2139">
                  <c:v>42879</c:v>
                </c:pt>
                <c:pt idx="2140">
                  <c:v>42880</c:v>
                </c:pt>
                <c:pt idx="2141">
                  <c:v>42881</c:v>
                </c:pt>
                <c:pt idx="2142">
                  <c:v>42886</c:v>
                </c:pt>
                <c:pt idx="2143">
                  <c:v>42887</c:v>
                </c:pt>
                <c:pt idx="2144">
                  <c:v>42888</c:v>
                </c:pt>
                <c:pt idx="2145">
                  <c:v>42891</c:v>
                </c:pt>
                <c:pt idx="2146">
                  <c:v>42892</c:v>
                </c:pt>
                <c:pt idx="2147">
                  <c:v>42893</c:v>
                </c:pt>
                <c:pt idx="2148">
                  <c:v>42894</c:v>
                </c:pt>
                <c:pt idx="2149">
                  <c:v>42898</c:v>
                </c:pt>
                <c:pt idx="2150">
                  <c:v>42899</c:v>
                </c:pt>
                <c:pt idx="2151">
                  <c:v>42906</c:v>
                </c:pt>
                <c:pt idx="2152">
                  <c:v>42907</c:v>
                </c:pt>
                <c:pt idx="2153">
                  <c:v>42916</c:v>
                </c:pt>
                <c:pt idx="2154">
                  <c:v>42919</c:v>
                </c:pt>
                <c:pt idx="2155">
                  <c:v>42922</c:v>
                </c:pt>
                <c:pt idx="2156">
                  <c:v>42923</c:v>
                </c:pt>
                <c:pt idx="2157">
                  <c:v>42926</c:v>
                </c:pt>
                <c:pt idx="2158">
                  <c:v>42929</c:v>
                </c:pt>
                <c:pt idx="2159">
                  <c:v>42930</c:v>
                </c:pt>
                <c:pt idx="2160">
                  <c:v>42933</c:v>
                </c:pt>
                <c:pt idx="2161">
                  <c:v>42934</c:v>
                </c:pt>
                <c:pt idx="2162">
                  <c:v>42935</c:v>
                </c:pt>
                <c:pt idx="2163">
                  <c:v>42936</c:v>
                </c:pt>
                <c:pt idx="2164">
                  <c:v>42942</c:v>
                </c:pt>
                <c:pt idx="2165">
                  <c:v>42947</c:v>
                </c:pt>
                <c:pt idx="2166">
                  <c:v>42948</c:v>
                </c:pt>
                <c:pt idx="2167">
                  <c:v>42954</c:v>
                </c:pt>
                <c:pt idx="2168">
                  <c:v>42964</c:v>
                </c:pt>
                <c:pt idx="2169">
                  <c:v>42969</c:v>
                </c:pt>
                <c:pt idx="2170">
                  <c:v>42975</c:v>
                </c:pt>
                <c:pt idx="2171">
                  <c:v>42976</c:v>
                </c:pt>
                <c:pt idx="2172">
                  <c:v>42978</c:v>
                </c:pt>
                <c:pt idx="2173">
                  <c:v>42979</c:v>
                </c:pt>
                <c:pt idx="2174">
                  <c:v>42982</c:v>
                </c:pt>
                <c:pt idx="2175">
                  <c:v>42983</c:v>
                </c:pt>
                <c:pt idx="2176">
                  <c:v>42984</c:v>
                </c:pt>
                <c:pt idx="2177">
                  <c:v>42986</c:v>
                </c:pt>
                <c:pt idx="2178">
                  <c:v>42989</c:v>
                </c:pt>
                <c:pt idx="2179">
                  <c:v>42990</c:v>
                </c:pt>
                <c:pt idx="2180">
                  <c:v>42991</c:v>
                </c:pt>
                <c:pt idx="2181">
                  <c:v>42992</c:v>
                </c:pt>
                <c:pt idx="2182">
                  <c:v>42993</c:v>
                </c:pt>
                <c:pt idx="2183">
                  <c:v>42996</c:v>
                </c:pt>
                <c:pt idx="2184">
                  <c:v>42997</c:v>
                </c:pt>
                <c:pt idx="2185">
                  <c:v>42998</c:v>
                </c:pt>
                <c:pt idx="2186">
                  <c:v>42999</c:v>
                </c:pt>
                <c:pt idx="2187">
                  <c:v>43000</c:v>
                </c:pt>
                <c:pt idx="2188">
                  <c:v>43003</c:v>
                </c:pt>
                <c:pt idx="2189">
                  <c:v>43004</c:v>
                </c:pt>
                <c:pt idx="2190">
                  <c:v>43005</c:v>
                </c:pt>
                <c:pt idx="2191">
                  <c:v>43006</c:v>
                </c:pt>
                <c:pt idx="2192">
                  <c:v>43007</c:v>
                </c:pt>
                <c:pt idx="2193">
                  <c:v>43017</c:v>
                </c:pt>
                <c:pt idx="2194">
                  <c:v>43018</c:v>
                </c:pt>
                <c:pt idx="2195">
                  <c:v>43019</c:v>
                </c:pt>
                <c:pt idx="2196">
                  <c:v>43021</c:v>
                </c:pt>
                <c:pt idx="2197">
                  <c:v>43024</c:v>
                </c:pt>
                <c:pt idx="2198">
                  <c:v>43025</c:v>
                </c:pt>
                <c:pt idx="2199">
                  <c:v>43026</c:v>
                </c:pt>
                <c:pt idx="2200">
                  <c:v>43027</c:v>
                </c:pt>
                <c:pt idx="2201">
                  <c:v>43028</c:v>
                </c:pt>
                <c:pt idx="2202">
                  <c:v>43031</c:v>
                </c:pt>
                <c:pt idx="2203">
                  <c:v>43032</c:v>
                </c:pt>
                <c:pt idx="2204">
                  <c:v>43033</c:v>
                </c:pt>
                <c:pt idx="2205">
                  <c:v>43034</c:v>
                </c:pt>
                <c:pt idx="2206">
                  <c:v>43035</c:v>
                </c:pt>
                <c:pt idx="2207">
                  <c:v>43038</c:v>
                </c:pt>
                <c:pt idx="2208">
                  <c:v>43039</c:v>
                </c:pt>
                <c:pt idx="2209">
                  <c:v>43040</c:v>
                </c:pt>
                <c:pt idx="2210">
                  <c:v>43042</c:v>
                </c:pt>
                <c:pt idx="2211">
                  <c:v>43045</c:v>
                </c:pt>
                <c:pt idx="2212">
                  <c:v>43046</c:v>
                </c:pt>
                <c:pt idx="2213">
                  <c:v>43047</c:v>
                </c:pt>
                <c:pt idx="2214">
                  <c:v>43048</c:v>
                </c:pt>
                <c:pt idx="2215">
                  <c:v>43049</c:v>
                </c:pt>
                <c:pt idx="2216">
                  <c:v>43052</c:v>
                </c:pt>
                <c:pt idx="2217">
                  <c:v>43053</c:v>
                </c:pt>
                <c:pt idx="2218">
                  <c:v>43055</c:v>
                </c:pt>
                <c:pt idx="2219">
                  <c:v>43056</c:v>
                </c:pt>
                <c:pt idx="2220">
                  <c:v>43060</c:v>
                </c:pt>
                <c:pt idx="2221">
                  <c:v>43061</c:v>
                </c:pt>
                <c:pt idx="2222">
                  <c:v>43062</c:v>
                </c:pt>
                <c:pt idx="2223">
                  <c:v>43063</c:v>
                </c:pt>
                <c:pt idx="2224">
                  <c:v>43066</c:v>
                </c:pt>
                <c:pt idx="2225">
                  <c:v>43067</c:v>
                </c:pt>
                <c:pt idx="2226">
                  <c:v>43068</c:v>
                </c:pt>
                <c:pt idx="2227">
                  <c:v>43069</c:v>
                </c:pt>
                <c:pt idx="2228">
                  <c:v>43070</c:v>
                </c:pt>
                <c:pt idx="2229">
                  <c:v>43073</c:v>
                </c:pt>
                <c:pt idx="2230">
                  <c:v>43074</c:v>
                </c:pt>
                <c:pt idx="2231">
                  <c:v>43075</c:v>
                </c:pt>
                <c:pt idx="2232">
                  <c:v>43076</c:v>
                </c:pt>
                <c:pt idx="2233">
                  <c:v>43077</c:v>
                </c:pt>
                <c:pt idx="2234">
                  <c:v>43080</c:v>
                </c:pt>
                <c:pt idx="2235">
                  <c:v>43081</c:v>
                </c:pt>
                <c:pt idx="2236">
                  <c:v>43082</c:v>
                </c:pt>
                <c:pt idx="2237">
                  <c:v>43083</c:v>
                </c:pt>
                <c:pt idx="2238">
                  <c:v>43084</c:v>
                </c:pt>
                <c:pt idx="2239">
                  <c:v>43087</c:v>
                </c:pt>
                <c:pt idx="2240">
                  <c:v>43088</c:v>
                </c:pt>
                <c:pt idx="2241">
                  <c:v>43089</c:v>
                </c:pt>
                <c:pt idx="2242">
                  <c:v>43090</c:v>
                </c:pt>
                <c:pt idx="2243">
                  <c:v>43091</c:v>
                </c:pt>
                <c:pt idx="2244">
                  <c:v>43095</c:v>
                </c:pt>
                <c:pt idx="2245">
                  <c:v>43096</c:v>
                </c:pt>
                <c:pt idx="2246">
                  <c:v>43097</c:v>
                </c:pt>
                <c:pt idx="2247">
                  <c:v>43102</c:v>
                </c:pt>
                <c:pt idx="2248">
                  <c:v>43103</c:v>
                </c:pt>
                <c:pt idx="2249">
                  <c:v>43104</c:v>
                </c:pt>
                <c:pt idx="2250">
                  <c:v>43105</c:v>
                </c:pt>
                <c:pt idx="2251">
                  <c:v>43108</c:v>
                </c:pt>
                <c:pt idx="2252">
                  <c:v>43109</c:v>
                </c:pt>
                <c:pt idx="2253">
                  <c:v>43110</c:v>
                </c:pt>
                <c:pt idx="2254">
                  <c:v>43111</c:v>
                </c:pt>
                <c:pt idx="2255">
                  <c:v>43112</c:v>
                </c:pt>
                <c:pt idx="2256">
                  <c:v>43115</c:v>
                </c:pt>
                <c:pt idx="2257">
                  <c:v>43116</c:v>
                </c:pt>
                <c:pt idx="2258">
                  <c:v>43117</c:v>
                </c:pt>
                <c:pt idx="2259">
                  <c:v>43118</c:v>
                </c:pt>
                <c:pt idx="2260">
                  <c:v>43119</c:v>
                </c:pt>
                <c:pt idx="2261">
                  <c:v>43122</c:v>
                </c:pt>
                <c:pt idx="2262">
                  <c:v>43123</c:v>
                </c:pt>
                <c:pt idx="2263">
                  <c:v>43124</c:v>
                </c:pt>
                <c:pt idx="2264">
                  <c:v>43126</c:v>
                </c:pt>
                <c:pt idx="2265">
                  <c:v>43129</c:v>
                </c:pt>
                <c:pt idx="2266">
                  <c:v>43130</c:v>
                </c:pt>
                <c:pt idx="2267">
                  <c:v>43131</c:v>
                </c:pt>
                <c:pt idx="2268">
                  <c:v>43132</c:v>
                </c:pt>
                <c:pt idx="2269">
                  <c:v>43133</c:v>
                </c:pt>
                <c:pt idx="2270">
                  <c:v>43136</c:v>
                </c:pt>
                <c:pt idx="2271">
                  <c:v>43137</c:v>
                </c:pt>
                <c:pt idx="2272">
                  <c:v>43138</c:v>
                </c:pt>
                <c:pt idx="2273">
                  <c:v>43139</c:v>
                </c:pt>
                <c:pt idx="2274">
                  <c:v>43140</c:v>
                </c:pt>
                <c:pt idx="2275">
                  <c:v>43157</c:v>
                </c:pt>
                <c:pt idx="2276">
                  <c:v>43158</c:v>
                </c:pt>
                <c:pt idx="2277">
                  <c:v>43159</c:v>
                </c:pt>
                <c:pt idx="2278">
                  <c:v>43160</c:v>
                </c:pt>
                <c:pt idx="2279">
                  <c:v>43161</c:v>
                </c:pt>
                <c:pt idx="2280">
                  <c:v>43164</c:v>
                </c:pt>
                <c:pt idx="2281">
                  <c:v>43165</c:v>
                </c:pt>
                <c:pt idx="2282">
                  <c:v>43166</c:v>
                </c:pt>
                <c:pt idx="2283">
                  <c:v>43167</c:v>
                </c:pt>
                <c:pt idx="2284">
                  <c:v>43168</c:v>
                </c:pt>
                <c:pt idx="2285">
                  <c:v>43171</c:v>
                </c:pt>
                <c:pt idx="2286">
                  <c:v>43172</c:v>
                </c:pt>
                <c:pt idx="2287">
                  <c:v>43173</c:v>
                </c:pt>
                <c:pt idx="2288">
                  <c:v>43174</c:v>
                </c:pt>
                <c:pt idx="2289">
                  <c:v>43175</c:v>
                </c:pt>
                <c:pt idx="2290">
                  <c:v>43178</c:v>
                </c:pt>
                <c:pt idx="2291">
                  <c:v>43179</c:v>
                </c:pt>
                <c:pt idx="2292">
                  <c:v>43180</c:v>
                </c:pt>
                <c:pt idx="2293">
                  <c:v>43181</c:v>
                </c:pt>
                <c:pt idx="2294">
                  <c:v>43182</c:v>
                </c:pt>
                <c:pt idx="2295">
                  <c:v>43185</c:v>
                </c:pt>
                <c:pt idx="2296">
                  <c:v>43186</c:v>
                </c:pt>
                <c:pt idx="2297">
                  <c:v>43187</c:v>
                </c:pt>
                <c:pt idx="2298">
                  <c:v>43188</c:v>
                </c:pt>
                <c:pt idx="2299">
                  <c:v>43192</c:v>
                </c:pt>
                <c:pt idx="2300">
                  <c:v>43193</c:v>
                </c:pt>
                <c:pt idx="2301">
                  <c:v>43194</c:v>
                </c:pt>
                <c:pt idx="2302">
                  <c:v>43199</c:v>
                </c:pt>
                <c:pt idx="2303">
                  <c:v>43200</c:v>
                </c:pt>
                <c:pt idx="2304">
                  <c:v>43201</c:v>
                </c:pt>
                <c:pt idx="2305">
                  <c:v>43202</c:v>
                </c:pt>
                <c:pt idx="2306">
                  <c:v>43203</c:v>
                </c:pt>
                <c:pt idx="2307">
                  <c:v>43206</c:v>
                </c:pt>
                <c:pt idx="2308">
                  <c:v>43207</c:v>
                </c:pt>
                <c:pt idx="2309">
                  <c:v>43208</c:v>
                </c:pt>
                <c:pt idx="2310">
                  <c:v>43209</c:v>
                </c:pt>
                <c:pt idx="2311">
                  <c:v>43210</c:v>
                </c:pt>
                <c:pt idx="2312">
                  <c:v>43213</c:v>
                </c:pt>
                <c:pt idx="2313">
                  <c:v>43214</c:v>
                </c:pt>
                <c:pt idx="2314">
                  <c:v>43215</c:v>
                </c:pt>
                <c:pt idx="2315">
                  <c:v>43216</c:v>
                </c:pt>
                <c:pt idx="2316">
                  <c:v>43217</c:v>
                </c:pt>
                <c:pt idx="2317">
                  <c:v>43222</c:v>
                </c:pt>
                <c:pt idx="2318">
                  <c:v>43223</c:v>
                </c:pt>
                <c:pt idx="2319">
                  <c:v>43224</c:v>
                </c:pt>
                <c:pt idx="2320">
                  <c:v>43227</c:v>
                </c:pt>
                <c:pt idx="2321">
                  <c:v>43228</c:v>
                </c:pt>
                <c:pt idx="2322">
                  <c:v>43229</c:v>
                </c:pt>
              </c:numCache>
            </c:numRef>
          </c:cat>
          <c:val>
            <c:numRef>
              <c:f>'Steel X GGBR4'!$D$603:$D$2925</c:f>
              <c:numCache>
                <c:formatCode>General</c:formatCode>
                <c:ptCount val="2323"/>
                <c:pt idx="0">
                  <c:v>664</c:v>
                </c:pt>
                <c:pt idx="1">
                  <c:v>669</c:v>
                </c:pt>
                <c:pt idx="2">
                  <c:v>672</c:v>
                </c:pt>
                <c:pt idx="3">
                  <c:v>672</c:v>
                </c:pt>
                <c:pt idx="4">
                  <c:v>674</c:v>
                </c:pt>
                <c:pt idx="5">
                  <c:v>674</c:v>
                </c:pt>
                <c:pt idx="6">
                  <c:v>673</c:v>
                </c:pt>
                <c:pt idx="7">
                  <c:v>677</c:v>
                </c:pt>
                <c:pt idx="8">
                  <c:v>677</c:v>
                </c:pt>
                <c:pt idx="9">
                  <c:v>677</c:v>
                </c:pt>
                <c:pt idx="10">
                  <c:v>676</c:v>
                </c:pt>
                <c:pt idx="11">
                  <c:v>675</c:v>
                </c:pt>
                <c:pt idx="12">
                  <c:v>676</c:v>
                </c:pt>
                <c:pt idx="13">
                  <c:v>673</c:v>
                </c:pt>
                <c:pt idx="14">
                  <c:v>675</c:v>
                </c:pt>
                <c:pt idx="15">
                  <c:v>676</c:v>
                </c:pt>
                <c:pt idx="16">
                  <c:v>677</c:v>
                </c:pt>
                <c:pt idx="17">
                  <c:v>677</c:v>
                </c:pt>
                <c:pt idx="18">
                  <c:v>682</c:v>
                </c:pt>
                <c:pt idx="19">
                  <c:v>683</c:v>
                </c:pt>
                <c:pt idx="20">
                  <c:v>684</c:v>
                </c:pt>
                <c:pt idx="21">
                  <c:v>684</c:v>
                </c:pt>
                <c:pt idx="22">
                  <c:v>699</c:v>
                </c:pt>
                <c:pt idx="23">
                  <c:v>707</c:v>
                </c:pt>
                <c:pt idx="24">
                  <c:v>715</c:v>
                </c:pt>
                <c:pt idx="25">
                  <c:v>728</c:v>
                </c:pt>
                <c:pt idx="26">
                  <c:v>733</c:v>
                </c:pt>
                <c:pt idx="27">
                  <c:v>739</c:v>
                </c:pt>
                <c:pt idx="28">
                  <c:v>746</c:v>
                </c:pt>
                <c:pt idx="29">
                  <c:v>750</c:v>
                </c:pt>
                <c:pt idx="30">
                  <c:v>756</c:v>
                </c:pt>
                <c:pt idx="31">
                  <c:v>758</c:v>
                </c:pt>
                <c:pt idx="32">
                  <c:v>772</c:v>
                </c:pt>
                <c:pt idx="33">
                  <c:v>774</c:v>
                </c:pt>
                <c:pt idx="34">
                  <c:v>773</c:v>
                </c:pt>
                <c:pt idx="35">
                  <c:v>773</c:v>
                </c:pt>
                <c:pt idx="36">
                  <c:v>771</c:v>
                </c:pt>
                <c:pt idx="37">
                  <c:v>771</c:v>
                </c:pt>
                <c:pt idx="38">
                  <c:v>771</c:v>
                </c:pt>
                <c:pt idx="39">
                  <c:v>771</c:v>
                </c:pt>
                <c:pt idx="40">
                  <c:v>771</c:v>
                </c:pt>
                <c:pt idx="41">
                  <c:v>770</c:v>
                </c:pt>
                <c:pt idx="42">
                  <c:v>770</c:v>
                </c:pt>
                <c:pt idx="43">
                  <c:v>769</c:v>
                </c:pt>
                <c:pt idx="44">
                  <c:v>769</c:v>
                </c:pt>
                <c:pt idx="45">
                  <c:v>769</c:v>
                </c:pt>
                <c:pt idx="46">
                  <c:v>769</c:v>
                </c:pt>
                <c:pt idx="47">
                  <c:v>772</c:v>
                </c:pt>
                <c:pt idx="48">
                  <c:v>774</c:v>
                </c:pt>
                <c:pt idx="49">
                  <c:v>779</c:v>
                </c:pt>
                <c:pt idx="50">
                  <c:v>782</c:v>
                </c:pt>
                <c:pt idx="51">
                  <c:v>786</c:v>
                </c:pt>
                <c:pt idx="52">
                  <c:v>793</c:v>
                </c:pt>
                <c:pt idx="53">
                  <c:v>792</c:v>
                </c:pt>
                <c:pt idx="54">
                  <c:v>792</c:v>
                </c:pt>
                <c:pt idx="55">
                  <c:v>793</c:v>
                </c:pt>
                <c:pt idx="56">
                  <c:v>794</c:v>
                </c:pt>
                <c:pt idx="57">
                  <c:v>794</c:v>
                </c:pt>
                <c:pt idx="58">
                  <c:v>782</c:v>
                </c:pt>
                <c:pt idx="59">
                  <c:v>781</c:v>
                </c:pt>
                <c:pt idx="60">
                  <c:v>785</c:v>
                </c:pt>
                <c:pt idx="61">
                  <c:v>785</c:v>
                </c:pt>
                <c:pt idx="62">
                  <c:v>785</c:v>
                </c:pt>
                <c:pt idx="63">
                  <c:v>785</c:v>
                </c:pt>
                <c:pt idx="64">
                  <c:v>788</c:v>
                </c:pt>
                <c:pt idx="65">
                  <c:v>791</c:v>
                </c:pt>
                <c:pt idx="66">
                  <c:v>792</c:v>
                </c:pt>
                <c:pt idx="67">
                  <c:v>791</c:v>
                </c:pt>
                <c:pt idx="68">
                  <c:v>797</c:v>
                </c:pt>
                <c:pt idx="69">
                  <c:v>805</c:v>
                </c:pt>
                <c:pt idx="70">
                  <c:v>808</c:v>
                </c:pt>
                <c:pt idx="71">
                  <c:v>815</c:v>
                </c:pt>
                <c:pt idx="72">
                  <c:v>824</c:v>
                </c:pt>
                <c:pt idx="73">
                  <c:v>826</c:v>
                </c:pt>
                <c:pt idx="74">
                  <c:v>827</c:v>
                </c:pt>
                <c:pt idx="75">
                  <c:v>826</c:v>
                </c:pt>
                <c:pt idx="76">
                  <c:v>830</c:v>
                </c:pt>
                <c:pt idx="77">
                  <c:v>832</c:v>
                </c:pt>
                <c:pt idx="78">
                  <c:v>833</c:v>
                </c:pt>
                <c:pt idx="79">
                  <c:v>832</c:v>
                </c:pt>
                <c:pt idx="80">
                  <c:v>834</c:v>
                </c:pt>
                <c:pt idx="81">
                  <c:v>835</c:v>
                </c:pt>
                <c:pt idx="82">
                  <c:v>836</c:v>
                </c:pt>
                <c:pt idx="83">
                  <c:v>835</c:v>
                </c:pt>
                <c:pt idx="84">
                  <c:v>837</c:v>
                </c:pt>
                <c:pt idx="85">
                  <c:v>839</c:v>
                </c:pt>
                <c:pt idx="86">
                  <c:v>840</c:v>
                </c:pt>
                <c:pt idx="87">
                  <c:v>840</c:v>
                </c:pt>
                <c:pt idx="88">
                  <c:v>841</c:v>
                </c:pt>
                <c:pt idx="89">
                  <c:v>845</c:v>
                </c:pt>
                <c:pt idx="90">
                  <c:v>846</c:v>
                </c:pt>
                <c:pt idx="91">
                  <c:v>854</c:v>
                </c:pt>
                <c:pt idx="92">
                  <c:v>859</c:v>
                </c:pt>
                <c:pt idx="93">
                  <c:v>858</c:v>
                </c:pt>
                <c:pt idx="94">
                  <c:v>858</c:v>
                </c:pt>
                <c:pt idx="95">
                  <c:v>860</c:v>
                </c:pt>
                <c:pt idx="96">
                  <c:v>859</c:v>
                </c:pt>
                <c:pt idx="97">
                  <c:v>859</c:v>
                </c:pt>
                <c:pt idx="98">
                  <c:v>861</c:v>
                </c:pt>
                <c:pt idx="99">
                  <c:v>861</c:v>
                </c:pt>
                <c:pt idx="100">
                  <c:v>861</c:v>
                </c:pt>
                <c:pt idx="101">
                  <c:v>859</c:v>
                </c:pt>
                <c:pt idx="102">
                  <c:v>858</c:v>
                </c:pt>
                <c:pt idx="103">
                  <c:v>855</c:v>
                </c:pt>
                <c:pt idx="104">
                  <c:v>853</c:v>
                </c:pt>
                <c:pt idx="105">
                  <c:v>854</c:v>
                </c:pt>
                <c:pt idx="106">
                  <c:v>855</c:v>
                </c:pt>
                <c:pt idx="107">
                  <c:v>857</c:v>
                </c:pt>
                <c:pt idx="108">
                  <c:v>857</c:v>
                </c:pt>
                <c:pt idx="109">
                  <c:v>857</c:v>
                </c:pt>
                <c:pt idx="110">
                  <c:v>859</c:v>
                </c:pt>
                <c:pt idx="111">
                  <c:v>863</c:v>
                </c:pt>
                <c:pt idx="112">
                  <c:v>863</c:v>
                </c:pt>
                <c:pt idx="113">
                  <c:v>867</c:v>
                </c:pt>
                <c:pt idx="114">
                  <c:v>866</c:v>
                </c:pt>
                <c:pt idx="115">
                  <c:v>867</c:v>
                </c:pt>
                <c:pt idx="116">
                  <c:v>869</c:v>
                </c:pt>
                <c:pt idx="117">
                  <c:v>869</c:v>
                </c:pt>
                <c:pt idx="118">
                  <c:v>870</c:v>
                </c:pt>
                <c:pt idx="119">
                  <c:v>873</c:v>
                </c:pt>
                <c:pt idx="120">
                  <c:v>874</c:v>
                </c:pt>
                <c:pt idx="121">
                  <c:v>873</c:v>
                </c:pt>
                <c:pt idx="122">
                  <c:v>872</c:v>
                </c:pt>
                <c:pt idx="123">
                  <c:v>871</c:v>
                </c:pt>
                <c:pt idx="124">
                  <c:v>871</c:v>
                </c:pt>
                <c:pt idx="125">
                  <c:v>866</c:v>
                </c:pt>
                <c:pt idx="126">
                  <c:v>864</c:v>
                </c:pt>
                <c:pt idx="127">
                  <c:v>862</c:v>
                </c:pt>
                <c:pt idx="128">
                  <c:v>859</c:v>
                </c:pt>
                <c:pt idx="129">
                  <c:v>859</c:v>
                </c:pt>
                <c:pt idx="130">
                  <c:v>858</c:v>
                </c:pt>
                <c:pt idx="131">
                  <c:v>853</c:v>
                </c:pt>
                <c:pt idx="132">
                  <c:v>849</c:v>
                </c:pt>
                <c:pt idx="133">
                  <c:v>846</c:v>
                </c:pt>
                <c:pt idx="134">
                  <c:v>842</c:v>
                </c:pt>
                <c:pt idx="135">
                  <c:v>839</c:v>
                </c:pt>
                <c:pt idx="136">
                  <c:v>833</c:v>
                </c:pt>
                <c:pt idx="137">
                  <c:v>831</c:v>
                </c:pt>
                <c:pt idx="138">
                  <c:v>826</c:v>
                </c:pt>
                <c:pt idx="139">
                  <c:v>818</c:v>
                </c:pt>
                <c:pt idx="140">
                  <c:v>811</c:v>
                </c:pt>
                <c:pt idx="141">
                  <c:v>806</c:v>
                </c:pt>
                <c:pt idx="142">
                  <c:v>799</c:v>
                </c:pt>
                <c:pt idx="143">
                  <c:v>787</c:v>
                </c:pt>
                <c:pt idx="144">
                  <c:v>786</c:v>
                </c:pt>
                <c:pt idx="145">
                  <c:v>779</c:v>
                </c:pt>
                <c:pt idx="146">
                  <c:v>769</c:v>
                </c:pt>
                <c:pt idx="147">
                  <c:v>771</c:v>
                </c:pt>
                <c:pt idx="148">
                  <c:v>757</c:v>
                </c:pt>
                <c:pt idx="149">
                  <c:v>755</c:v>
                </c:pt>
                <c:pt idx="150">
                  <c:v>755</c:v>
                </c:pt>
                <c:pt idx="151">
                  <c:v>758</c:v>
                </c:pt>
                <c:pt idx="152">
                  <c:v>755</c:v>
                </c:pt>
                <c:pt idx="153">
                  <c:v>756</c:v>
                </c:pt>
                <c:pt idx="154">
                  <c:v>764</c:v>
                </c:pt>
                <c:pt idx="155">
                  <c:v>764</c:v>
                </c:pt>
                <c:pt idx="156">
                  <c:v>766</c:v>
                </c:pt>
                <c:pt idx="157">
                  <c:v>765</c:v>
                </c:pt>
                <c:pt idx="158">
                  <c:v>762</c:v>
                </c:pt>
                <c:pt idx="159">
                  <c:v>762</c:v>
                </c:pt>
                <c:pt idx="160">
                  <c:v>758</c:v>
                </c:pt>
                <c:pt idx="161">
                  <c:v>747</c:v>
                </c:pt>
                <c:pt idx="162">
                  <c:v>740</c:v>
                </c:pt>
                <c:pt idx="163">
                  <c:v>741</c:v>
                </c:pt>
                <c:pt idx="164">
                  <c:v>738</c:v>
                </c:pt>
                <c:pt idx="165">
                  <c:v>736</c:v>
                </c:pt>
                <c:pt idx="166">
                  <c:v>734</c:v>
                </c:pt>
                <c:pt idx="167">
                  <c:v>736</c:v>
                </c:pt>
                <c:pt idx="168">
                  <c:v>727</c:v>
                </c:pt>
                <c:pt idx="169">
                  <c:v>719</c:v>
                </c:pt>
                <c:pt idx="170">
                  <c:v>710</c:v>
                </c:pt>
                <c:pt idx="171">
                  <c:v>700</c:v>
                </c:pt>
                <c:pt idx="172">
                  <c:v>684</c:v>
                </c:pt>
                <c:pt idx="173">
                  <c:v>655</c:v>
                </c:pt>
                <c:pt idx="174">
                  <c:v>620</c:v>
                </c:pt>
                <c:pt idx="175">
                  <c:v>598</c:v>
                </c:pt>
                <c:pt idx="176">
                  <c:v>587</c:v>
                </c:pt>
                <c:pt idx="177">
                  <c:v>572</c:v>
                </c:pt>
                <c:pt idx="178">
                  <c:v>561</c:v>
                </c:pt>
                <c:pt idx="179">
                  <c:v>552</c:v>
                </c:pt>
                <c:pt idx="180">
                  <c:v>533</c:v>
                </c:pt>
                <c:pt idx="181">
                  <c:v>526</c:v>
                </c:pt>
                <c:pt idx="182">
                  <c:v>531</c:v>
                </c:pt>
                <c:pt idx="183">
                  <c:v>534</c:v>
                </c:pt>
                <c:pt idx="184">
                  <c:v>530</c:v>
                </c:pt>
                <c:pt idx="185">
                  <c:v>520</c:v>
                </c:pt>
                <c:pt idx="186">
                  <c:v>517</c:v>
                </c:pt>
                <c:pt idx="187">
                  <c:v>518</c:v>
                </c:pt>
                <c:pt idx="188">
                  <c:v>518</c:v>
                </c:pt>
                <c:pt idx="189">
                  <c:v>534</c:v>
                </c:pt>
                <c:pt idx="190">
                  <c:v>511</c:v>
                </c:pt>
                <c:pt idx="191">
                  <c:v>508</c:v>
                </c:pt>
                <c:pt idx="192">
                  <c:v>506</c:v>
                </c:pt>
                <c:pt idx="193">
                  <c:v>502</c:v>
                </c:pt>
                <c:pt idx="194">
                  <c:v>459</c:v>
                </c:pt>
                <c:pt idx="195">
                  <c:v>500</c:v>
                </c:pt>
                <c:pt idx="196">
                  <c:v>469</c:v>
                </c:pt>
                <c:pt idx="197">
                  <c:v>469</c:v>
                </c:pt>
                <c:pt idx="198">
                  <c:v>461</c:v>
                </c:pt>
                <c:pt idx="199">
                  <c:v>417</c:v>
                </c:pt>
                <c:pt idx="200">
                  <c:v>482</c:v>
                </c:pt>
                <c:pt idx="201">
                  <c:v>485</c:v>
                </c:pt>
                <c:pt idx="202">
                  <c:v>482</c:v>
                </c:pt>
                <c:pt idx="203">
                  <c:v>508</c:v>
                </c:pt>
                <c:pt idx="204">
                  <c:v>518</c:v>
                </c:pt>
                <c:pt idx="205">
                  <c:v>515</c:v>
                </c:pt>
                <c:pt idx="206">
                  <c:v>516</c:v>
                </c:pt>
                <c:pt idx="207">
                  <c:v>523</c:v>
                </c:pt>
                <c:pt idx="208">
                  <c:v>523</c:v>
                </c:pt>
                <c:pt idx="209">
                  <c:v>525</c:v>
                </c:pt>
                <c:pt idx="210">
                  <c:v>524</c:v>
                </c:pt>
                <c:pt idx="211">
                  <c:v>529</c:v>
                </c:pt>
                <c:pt idx="212">
                  <c:v>532</c:v>
                </c:pt>
                <c:pt idx="213">
                  <c:v>536</c:v>
                </c:pt>
                <c:pt idx="214">
                  <c:v>535</c:v>
                </c:pt>
                <c:pt idx="215">
                  <c:v>537</c:v>
                </c:pt>
                <c:pt idx="216">
                  <c:v>536</c:v>
                </c:pt>
                <c:pt idx="217">
                  <c:v>536</c:v>
                </c:pt>
                <c:pt idx="218">
                  <c:v>532</c:v>
                </c:pt>
                <c:pt idx="219">
                  <c:v>534</c:v>
                </c:pt>
                <c:pt idx="220">
                  <c:v>538</c:v>
                </c:pt>
                <c:pt idx="221">
                  <c:v>539</c:v>
                </c:pt>
                <c:pt idx="222">
                  <c:v>541</c:v>
                </c:pt>
                <c:pt idx="223">
                  <c:v>543</c:v>
                </c:pt>
                <c:pt idx="224">
                  <c:v>544</c:v>
                </c:pt>
                <c:pt idx="225">
                  <c:v>546</c:v>
                </c:pt>
                <c:pt idx="226">
                  <c:v>546</c:v>
                </c:pt>
                <c:pt idx="227">
                  <c:v>559</c:v>
                </c:pt>
                <c:pt idx="228">
                  <c:v>563</c:v>
                </c:pt>
                <c:pt idx="229">
                  <c:v>574</c:v>
                </c:pt>
                <c:pt idx="230">
                  <c:v>595</c:v>
                </c:pt>
                <c:pt idx="231">
                  <c:v>596</c:v>
                </c:pt>
                <c:pt idx="232">
                  <c:v>594</c:v>
                </c:pt>
                <c:pt idx="233">
                  <c:v>595</c:v>
                </c:pt>
                <c:pt idx="234">
                  <c:v>596</c:v>
                </c:pt>
                <c:pt idx="235">
                  <c:v>595</c:v>
                </c:pt>
                <c:pt idx="236">
                  <c:v>592</c:v>
                </c:pt>
                <c:pt idx="237">
                  <c:v>591</c:v>
                </c:pt>
                <c:pt idx="238">
                  <c:v>595</c:v>
                </c:pt>
                <c:pt idx="239">
                  <c:v>592</c:v>
                </c:pt>
                <c:pt idx="240">
                  <c:v>599</c:v>
                </c:pt>
                <c:pt idx="241">
                  <c:v>585</c:v>
                </c:pt>
                <c:pt idx="242">
                  <c:v>599</c:v>
                </c:pt>
                <c:pt idx="243">
                  <c:v>601</c:v>
                </c:pt>
                <c:pt idx="244">
                  <c:v>610</c:v>
                </c:pt>
                <c:pt idx="245">
                  <c:v>610</c:v>
                </c:pt>
                <c:pt idx="246">
                  <c:v>608</c:v>
                </c:pt>
                <c:pt idx="247">
                  <c:v>585</c:v>
                </c:pt>
                <c:pt idx="248">
                  <c:v>598</c:v>
                </c:pt>
                <c:pt idx="249">
                  <c:v>596</c:v>
                </c:pt>
                <c:pt idx="250">
                  <c:v>589</c:v>
                </c:pt>
                <c:pt idx="251">
                  <c:v>583</c:v>
                </c:pt>
                <c:pt idx="252">
                  <c:v>576</c:v>
                </c:pt>
                <c:pt idx="253">
                  <c:v>569</c:v>
                </c:pt>
                <c:pt idx="254">
                  <c:v>561</c:v>
                </c:pt>
                <c:pt idx="255">
                  <c:v>555</c:v>
                </c:pt>
                <c:pt idx="256">
                  <c:v>554</c:v>
                </c:pt>
                <c:pt idx="257">
                  <c:v>545</c:v>
                </c:pt>
                <c:pt idx="258">
                  <c:v>519</c:v>
                </c:pt>
                <c:pt idx="259">
                  <c:v>544</c:v>
                </c:pt>
                <c:pt idx="260">
                  <c:v>540</c:v>
                </c:pt>
                <c:pt idx="261">
                  <c:v>537</c:v>
                </c:pt>
                <c:pt idx="262">
                  <c:v>533</c:v>
                </c:pt>
                <c:pt idx="263">
                  <c:v>531</c:v>
                </c:pt>
                <c:pt idx="264">
                  <c:v>529</c:v>
                </c:pt>
                <c:pt idx="265">
                  <c:v>531</c:v>
                </c:pt>
                <c:pt idx="266">
                  <c:v>531</c:v>
                </c:pt>
                <c:pt idx="267">
                  <c:v>498</c:v>
                </c:pt>
                <c:pt idx="268">
                  <c:v>497</c:v>
                </c:pt>
                <c:pt idx="269">
                  <c:v>507</c:v>
                </c:pt>
                <c:pt idx="270">
                  <c:v>508</c:v>
                </c:pt>
                <c:pt idx="271">
                  <c:v>522</c:v>
                </c:pt>
                <c:pt idx="272">
                  <c:v>494</c:v>
                </c:pt>
                <c:pt idx="273">
                  <c:v>494</c:v>
                </c:pt>
                <c:pt idx="274">
                  <c:v>494</c:v>
                </c:pt>
                <c:pt idx="275">
                  <c:v>522</c:v>
                </c:pt>
                <c:pt idx="276">
                  <c:v>521</c:v>
                </c:pt>
                <c:pt idx="277">
                  <c:v>527</c:v>
                </c:pt>
                <c:pt idx="278">
                  <c:v>525</c:v>
                </c:pt>
                <c:pt idx="279">
                  <c:v>525</c:v>
                </c:pt>
                <c:pt idx="280">
                  <c:v>525</c:v>
                </c:pt>
                <c:pt idx="281">
                  <c:v>526</c:v>
                </c:pt>
                <c:pt idx="282">
                  <c:v>488</c:v>
                </c:pt>
                <c:pt idx="283">
                  <c:v>523</c:v>
                </c:pt>
                <c:pt idx="284">
                  <c:v>513</c:v>
                </c:pt>
                <c:pt idx="285">
                  <c:v>509</c:v>
                </c:pt>
                <c:pt idx="286">
                  <c:v>507</c:v>
                </c:pt>
                <c:pt idx="287">
                  <c:v>504</c:v>
                </c:pt>
                <c:pt idx="288">
                  <c:v>502</c:v>
                </c:pt>
                <c:pt idx="289">
                  <c:v>492</c:v>
                </c:pt>
                <c:pt idx="290">
                  <c:v>490</c:v>
                </c:pt>
                <c:pt idx="291">
                  <c:v>490</c:v>
                </c:pt>
                <c:pt idx="292">
                  <c:v>493</c:v>
                </c:pt>
                <c:pt idx="293">
                  <c:v>490</c:v>
                </c:pt>
                <c:pt idx="294">
                  <c:v>502</c:v>
                </c:pt>
                <c:pt idx="295">
                  <c:v>490</c:v>
                </c:pt>
                <c:pt idx="296">
                  <c:v>499</c:v>
                </c:pt>
                <c:pt idx="297">
                  <c:v>503</c:v>
                </c:pt>
                <c:pt idx="298">
                  <c:v>504</c:v>
                </c:pt>
                <c:pt idx="299">
                  <c:v>508</c:v>
                </c:pt>
                <c:pt idx="300">
                  <c:v>507</c:v>
                </c:pt>
                <c:pt idx="301">
                  <c:v>510</c:v>
                </c:pt>
                <c:pt idx="302">
                  <c:v>512</c:v>
                </c:pt>
                <c:pt idx="303">
                  <c:v>512</c:v>
                </c:pt>
                <c:pt idx="304">
                  <c:v>512</c:v>
                </c:pt>
                <c:pt idx="305">
                  <c:v>515</c:v>
                </c:pt>
                <c:pt idx="306">
                  <c:v>520</c:v>
                </c:pt>
                <c:pt idx="307">
                  <c:v>522</c:v>
                </c:pt>
                <c:pt idx="308">
                  <c:v>523</c:v>
                </c:pt>
                <c:pt idx="309">
                  <c:v>525</c:v>
                </c:pt>
                <c:pt idx="310">
                  <c:v>516</c:v>
                </c:pt>
                <c:pt idx="311">
                  <c:v>530</c:v>
                </c:pt>
                <c:pt idx="312">
                  <c:v>531</c:v>
                </c:pt>
                <c:pt idx="313">
                  <c:v>531</c:v>
                </c:pt>
                <c:pt idx="314">
                  <c:v>530</c:v>
                </c:pt>
                <c:pt idx="315">
                  <c:v>527</c:v>
                </c:pt>
                <c:pt idx="316">
                  <c:v>525</c:v>
                </c:pt>
                <c:pt idx="317">
                  <c:v>525</c:v>
                </c:pt>
                <c:pt idx="318">
                  <c:v>527</c:v>
                </c:pt>
                <c:pt idx="319">
                  <c:v>533</c:v>
                </c:pt>
                <c:pt idx="320">
                  <c:v>533</c:v>
                </c:pt>
                <c:pt idx="321">
                  <c:v>533</c:v>
                </c:pt>
                <c:pt idx="322">
                  <c:v>532</c:v>
                </c:pt>
                <c:pt idx="323">
                  <c:v>531</c:v>
                </c:pt>
                <c:pt idx="324">
                  <c:v>535</c:v>
                </c:pt>
                <c:pt idx="325">
                  <c:v>535</c:v>
                </c:pt>
                <c:pt idx="326">
                  <c:v>535</c:v>
                </c:pt>
                <c:pt idx="327">
                  <c:v>539</c:v>
                </c:pt>
                <c:pt idx="328">
                  <c:v>541</c:v>
                </c:pt>
                <c:pt idx="329">
                  <c:v>544</c:v>
                </c:pt>
                <c:pt idx="330">
                  <c:v>545</c:v>
                </c:pt>
                <c:pt idx="331">
                  <c:v>548</c:v>
                </c:pt>
                <c:pt idx="332">
                  <c:v>548</c:v>
                </c:pt>
                <c:pt idx="333">
                  <c:v>552</c:v>
                </c:pt>
                <c:pt idx="334">
                  <c:v>555</c:v>
                </c:pt>
                <c:pt idx="335">
                  <c:v>555</c:v>
                </c:pt>
                <c:pt idx="336">
                  <c:v>559</c:v>
                </c:pt>
                <c:pt idx="337">
                  <c:v>561</c:v>
                </c:pt>
                <c:pt idx="338">
                  <c:v>561</c:v>
                </c:pt>
                <c:pt idx="339">
                  <c:v>556</c:v>
                </c:pt>
                <c:pt idx="340">
                  <c:v>541</c:v>
                </c:pt>
                <c:pt idx="341">
                  <c:v>542</c:v>
                </c:pt>
                <c:pt idx="342">
                  <c:v>544</c:v>
                </c:pt>
                <c:pt idx="343">
                  <c:v>560</c:v>
                </c:pt>
                <c:pt idx="344">
                  <c:v>560</c:v>
                </c:pt>
                <c:pt idx="345">
                  <c:v>561</c:v>
                </c:pt>
                <c:pt idx="346">
                  <c:v>565</c:v>
                </c:pt>
                <c:pt idx="347">
                  <c:v>569</c:v>
                </c:pt>
                <c:pt idx="348">
                  <c:v>574</c:v>
                </c:pt>
                <c:pt idx="349">
                  <c:v>572</c:v>
                </c:pt>
                <c:pt idx="350">
                  <c:v>585</c:v>
                </c:pt>
                <c:pt idx="351">
                  <c:v>591</c:v>
                </c:pt>
                <c:pt idx="352">
                  <c:v>581</c:v>
                </c:pt>
                <c:pt idx="353">
                  <c:v>594</c:v>
                </c:pt>
                <c:pt idx="354">
                  <c:v>593</c:v>
                </c:pt>
                <c:pt idx="355">
                  <c:v>594</c:v>
                </c:pt>
                <c:pt idx="356">
                  <c:v>602</c:v>
                </c:pt>
                <c:pt idx="357">
                  <c:v>609</c:v>
                </c:pt>
                <c:pt idx="358">
                  <c:v>610</c:v>
                </c:pt>
                <c:pt idx="359">
                  <c:v>611</c:v>
                </c:pt>
                <c:pt idx="360">
                  <c:v>612</c:v>
                </c:pt>
                <c:pt idx="361">
                  <c:v>637</c:v>
                </c:pt>
                <c:pt idx="362">
                  <c:v>648</c:v>
                </c:pt>
                <c:pt idx="363">
                  <c:v>646</c:v>
                </c:pt>
                <c:pt idx="364">
                  <c:v>646</c:v>
                </c:pt>
                <c:pt idx="365">
                  <c:v>647</c:v>
                </c:pt>
                <c:pt idx="366">
                  <c:v>634</c:v>
                </c:pt>
                <c:pt idx="367">
                  <c:v>623</c:v>
                </c:pt>
                <c:pt idx="368">
                  <c:v>619</c:v>
                </c:pt>
                <c:pt idx="369">
                  <c:v>607</c:v>
                </c:pt>
                <c:pt idx="370">
                  <c:v>605</c:v>
                </c:pt>
                <c:pt idx="371">
                  <c:v>597</c:v>
                </c:pt>
                <c:pt idx="372">
                  <c:v>586</c:v>
                </c:pt>
                <c:pt idx="373">
                  <c:v>576</c:v>
                </c:pt>
                <c:pt idx="374">
                  <c:v>564</c:v>
                </c:pt>
                <c:pt idx="375">
                  <c:v>572</c:v>
                </c:pt>
                <c:pt idx="376">
                  <c:v>572</c:v>
                </c:pt>
                <c:pt idx="377">
                  <c:v>567</c:v>
                </c:pt>
                <c:pt idx="378">
                  <c:v>563</c:v>
                </c:pt>
                <c:pt idx="379">
                  <c:v>565</c:v>
                </c:pt>
                <c:pt idx="380">
                  <c:v>566</c:v>
                </c:pt>
                <c:pt idx="381">
                  <c:v>565</c:v>
                </c:pt>
                <c:pt idx="382">
                  <c:v>559</c:v>
                </c:pt>
                <c:pt idx="383">
                  <c:v>555</c:v>
                </c:pt>
                <c:pt idx="384">
                  <c:v>550</c:v>
                </c:pt>
                <c:pt idx="385">
                  <c:v>549</c:v>
                </c:pt>
                <c:pt idx="386">
                  <c:v>526</c:v>
                </c:pt>
                <c:pt idx="387">
                  <c:v>526</c:v>
                </c:pt>
                <c:pt idx="388">
                  <c:v>530</c:v>
                </c:pt>
                <c:pt idx="389">
                  <c:v>529</c:v>
                </c:pt>
                <c:pt idx="390">
                  <c:v>527</c:v>
                </c:pt>
                <c:pt idx="391">
                  <c:v>525</c:v>
                </c:pt>
                <c:pt idx="392">
                  <c:v>525</c:v>
                </c:pt>
                <c:pt idx="393">
                  <c:v>525</c:v>
                </c:pt>
                <c:pt idx="394">
                  <c:v>523</c:v>
                </c:pt>
                <c:pt idx="395">
                  <c:v>520</c:v>
                </c:pt>
                <c:pt idx="396">
                  <c:v>518</c:v>
                </c:pt>
                <c:pt idx="397">
                  <c:v>514</c:v>
                </c:pt>
                <c:pt idx="398">
                  <c:v>506</c:v>
                </c:pt>
                <c:pt idx="399">
                  <c:v>504</c:v>
                </c:pt>
                <c:pt idx="400">
                  <c:v>502</c:v>
                </c:pt>
                <c:pt idx="401">
                  <c:v>498</c:v>
                </c:pt>
                <c:pt idx="402">
                  <c:v>487</c:v>
                </c:pt>
                <c:pt idx="403">
                  <c:v>486</c:v>
                </c:pt>
                <c:pt idx="404">
                  <c:v>485</c:v>
                </c:pt>
                <c:pt idx="405">
                  <c:v>490</c:v>
                </c:pt>
                <c:pt idx="406">
                  <c:v>497</c:v>
                </c:pt>
                <c:pt idx="407">
                  <c:v>501</c:v>
                </c:pt>
                <c:pt idx="408">
                  <c:v>499</c:v>
                </c:pt>
                <c:pt idx="409">
                  <c:v>508</c:v>
                </c:pt>
                <c:pt idx="410">
                  <c:v>508</c:v>
                </c:pt>
                <c:pt idx="411">
                  <c:v>515</c:v>
                </c:pt>
                <c:pt idx="412">
                  <c:v>522</c:v>
                </c:pt>
                <c:pt idx="413">
                  <c:v>521</c:v>
                </c:pt>
                <c:pt idx="414">
                  <c:v>513</c:v>
                </c:pt>
                <c:pt idx="415">
                  <c:v>514</c:v>
                </c:pt>
                <c:pt idx="416">
                  <c:v>517</c:v>
                </c:pt>
                <c:pt idx="417">
                  <c:v>517</c:v>
                </c:pt>
                <c:pt idx="418">
                  <c:v>517</c:v>
                </c:pt>
                <c:pt idx="419">
                  <c:v>518</c:v>
                </c:pt>
                <c:pt idx="420">
                  <c:v>526</c:v>
                </c:pt>
                <c:pt idx="421">
                  <c:v>531</c:v>
                </c:pt>
                <c:pt idx="422">
                  <c:v>531</c:v>
                </c:pt>
                <c:pt idx="423">
                  <c:v>531</c:v>
                </c:pt>
                <c:pt idx="424">
                  <c:v>532</c:v>
                </c:pt>
                <c:pt idx="425">
                  <c:v>533</c:v>
                </c:pt>
                <c:pt idx="426">
                  <c:v>537</c:v>
                </c:pt>
                <c:pt idx="427">
                  <c:v>536</c:v>
                </c:pt>
                <c:pt idx="428">
                  <c:v>536</c:v>
                </c:pt>
                <c:pt idx="429">
                  <c:v>545</c:v>
                </c:pt>
                <c:pt idx="430">
                  <c:v>550</c:v>
                </c:pt>
                <c:pt idx="431">
                  <c:v>550</c:v>
                </c:pt>
                <c:pt idx="432">
                  <c:v>550</c:v>
                </c:pt>
                <c:pt idx="433">
                  <c:v>550</c:v>
                </c:pt>
                <c:pt idx="434">
                  <c:v>541</c:v>
                </c:pt>
                <c:pt idx="435">
                  <c:v>541</c:v>
                </c:pt>
                <c:pt idx="436">
                  <c:v>542</c:v>
                </c:pt>
                <c:pt idx="437">
                  <c:v>544</c:v>
                </c:pt>
                <c:pt idx="438">
                  <c:v>539</c:v>
                </c:pt>
                <c:pt idx="439">
                  <c:v>561</c:v>
                </c:pt>
                <c:pt idx="440">
                  <c:v>545</c:v>
                </c:pt>
                <c:pt idx="441">
                  <c:v>559</c:v>
                </c:pt>
                <c:pt idx="442">
                  <c:v>541</c:v>
                </c:pt>
                <c:pt idx="443">
                  <c:v>544</c:v>
                </c:pt>
                <c:pt idx="444">
                  <c:v>547</c:v>
                </c:pt>
                <c:pt idx="445">
                  <c:v>547</c:v>
                </c:pt>
                <c:pt idx="446">
                  <c:v>551</c:v>
                </c:pt>
                <c:pt idx="447">
                  <c:v>550</c:v>
                </c:pt>
                <c:pt idx="448">
                  <c:v>563</c:v>
                </c:pt>
                <c:pt idx="449">
                  <c:v>567</c:v>
                </c:pt>
                <c:pt idx="450">
                  <c:v>558</c:v>
                </c:pt>
                <c:pt idx="451">
                  <c:v>563</c:v>
                </c:pt>
                <c:pt idx="452">
                  <c:v>566</c:v>
                </c:pt>
                <c:pt idx="453">
                  <c:v>570</c:v>
                </c:pt>
                <c:pt idx="454">
                  <c:v>571</c:v>
                </c:pt>
                <c:pt idx="455">
                  <c:v>576</c:v>
                </c:pt>
                <c:pt idx="456">
                  <c:v>579</c:v>
                </c:pt>
                <c:pt idx="457">
                  <c:v>581</c:v>
                </c:pt>
                <c:pt idx="458">
                  <c:v>581</c:v>
                </c:pt>
                <c:pt idx="459">
                  <c:v>574</c:v>
                </c:pt>
                <c:pt idx="460">
                  <c:v>576</c:v>
                </c:pt>
                <c:pt idx="461">
                  <c:v>578</c:v>
                </c:pt>
                <c:pt idx="462">
                  <c:v>575</c:v>
                </c:pt>
                <c:pt idx="463">
                  <c:v>575</c:v>
                </c:pt>
                <c:pt idx="464">
                  <c:v>573</c:v>
                </c:pt>
                <c:pt idx="465">
                  <c:v>569</c:v>
                </c:pt>
                <c:pt idx="466">
                  <c:v>570</c:v>
                </c:pt>
                <c:pt idx="467">
                  <c:v>569</c:v>
                </c:pt>
                <c:pt idx="468">
                  <c:v>565</c:v>
                </c:pt>
                <c:pt idx="469">
                  <c:v>561</c:v>
                </c:pt>
                <c:pt idx="470">
                  <c:v>556</c:v>
                </c:pt>
                <c:pt idx="471">
                  <c:v>556</c:v>
                </c:pt>
                <c:pt idx="472">
                  <c:v>557</c:v>
                </c:pt>
                <c:pt idx="473">
                  <c:v>558</c:v>
                </c:pt>
                <c:pt idx="474">
                  <c:v>559</c:v>
                </c:pt>
                <c:pt idx="475">
                  <c:v>560</c:v>
                </c:pt>
                <c:pt idx="476">
                  <c:v>558</c:v>
                </c:pt>
                <c:pt idx="477">
                  <c:v>558</c:v>
                </c:pt>
                <c:pt idx="478">
                  <c:v>559</c:v>
                </c:pt>
                <c:pt idx="479">
                  <c:v>559</c:v>
                </c:pt>
                <c:pt idx="480">
                  <c:v>559</c:v>
                </c:pt>
                <c:pt idx="481">
                  <c:v>568</c:v>
                </c:pt>
                <c:pt idx="482">
                  <c:v>568</c:v>
                </c:pt>
                <c:pt idx="483">
                  <c:v>568</c:v>
                </c:pt>
                <c:pt idx="484">
                  <c:v>569</c:v>
                </c:pt>
                <c:pt idx="485">
                  <c:v>571</c:v>
                </c:pt>
                <c:pt idx="486">
                  <c:v>574</c:v>
                </c:pt>
                <c:pt idx="487">
                  <c:v>578</c:v>
                </c:pt>
                <c:pt idx="488">
                  <c:v>578</c:v>
                </c:pt>
                <c:pt idx="489">
                  <c:v>580</c:v>
                </c:pt>
                <c:pt idx="490">
                  <c:v>581</c:v>
                </c:pt>
                <c:pt idx="491">
                  <c:v>582</c:v>
                </c:pt>
                <c:pt idx="492">
                  <c:v>585</c:v>
                </c:pt>
                <c:pt idx="493">
                  <c:v>590</c:v>
                </c:pt>
                <c:pt idx="494">
                  <c:v>596</c:v>
                </c:pt>
                <c:pt idx="495">
                  <c:v>601</c:v>
                </c:pt>
                <c:pt idx="496">
                  <c:v>613</c:v>
                </c:pt>
                <c:pt idx="497">
                  <c:v>618</c:v>
                </c:pt>
                <c:pt idx="498">
                  <c:v>625</c:v>
                </c:pt>
                <c:pt idx="499">
                  <c:v>621</c:v>
                </c:pt>
                <c:pt idx="500">
                  <c:v>622</c:v>
                </c:pt>
                <c:pt idx="501">
                  <c:v>630</c:v>
                </c:pt>
                <c:pt idx="502">
                  <c:v>633</c:v>
                </c:pt>
                <c:pt idx="503">
                  <c:v>630</c:v>
                </c:pt>
                <c:pt idx="504">
                  <c:v>642</c:v>
                </c:pt>
                <c:pt idx="505">
                  <c:v>649</c:v>
                </c:pt>
                <c:pt idx="506">
                  <c:v>651</c:v>
                </c:pt>
                <c:pt idx="507">
                  <c:v>648</c:v>
                </c:pt>
                <c:pt idx="508">
                  <c:v>650</c:v>
                </c:pt>
                <c:pt idx="509">
                  <c:v>659</c:v>
                </c:pt>
                <c:pt idx="510">
                  <c:v>666</c:v>
                </c:pt>
                <c:pt idx="511">
                  <c:v>671</c:v>
                </c:pt>
                <c:pt idx="512">
                  <c:v>671</c:v>
                </c:pt>
                <c:pt idx="513">
                  <c:v>679</c:v>
                </c:pt>
                <c:pt idx="514">
                  <c:v>685</c:v>
                </c:pt>
                <c:pt idx="515">
                  <c:v>688</c:v>
                </c:pt>
                <c:pt idx="516">
                  <c:v>688</c:v>
                </c:pt>
                <c:pt idx="517">
                  <c:v>685</c:v>
                </c:pt>
                <c:pt idx="518">
                  <c:v>686</c:v>
                </c:pt>
                <c:pt idx="519">
                  <c:v>681</c:v>
                </c:pt>
                <c:pt idx="520">
                  <c:v>686</c:v>
                </c:pt>
                <c:pt idx="521">
                  <c:v>686</c:v>
                </c:pt>
                <c:pt idx="522">
                  <c:v>686</c:v>
                </c:pt>
                <c:pt idx="523">
                  <c:v>684</c:v>
                </c:pt>
                <c:pt idx="524">
                  <c:v>678</c:v>
                </c:pt>
                <c:pt idx="525">
                  <c:v>674</c:v>
                </c:pt>
                <c:pt idx="526">
                  <c:v>673</c:v>
                </c:pt>
                <c:pt idx="527">
                  <c:v>679</c:v>
                </c:pt>
                <c:pt idx="528">
                  <c:v>679</c:v>
                </c:pt>
                <c:pt idx="529">
                  <c:v>681</c:v>
                </c:pt>
                <c:pt idx="530">
                  <c:v>677</c:v>
                </c:pt>
                <c:pt idx="531">
                  <c:v>676</c:v>
                </c:pt>
                <c:pt idx="532">
                  <c:v>663</c:v>
                </c:pt>
                <c:pt idx="533">
                  <c:v>651</c:v>
                </c:pt>
                <c:pt idx="534">
                  <c:v>650</c:v>
                </c:pt>
                <c:pt idx="535">
                  <c:v>640</c:v>
                </c:pt>
                <c:pt idx="536">
                  <c:v>629</c:v>
                </c:pt>
                <c:pt idx="537">
                  <c:v>628</c:v>
                </c:pt>
                <c:pt idx="538">
                  <c:v>631</c:v>
                </c:pt>
                <c:pt idx="539">
                  <c:v>629</c:v>
                </c:pt>
                <c:pt idx="540">
                  <c:v>636</c:v>
                </c:pt>
                <c:pt idx="541">
                  <c:v>638</c:v>
                </c:pt>
                <c:pt idx="542">
                  <c:v>635</c:v>
                </c:pt>
                <c:pt idx="543">
                  <c:v>631</c:v>
                </c:pt>
                <c:pt idx="544">
                  <c:v>634</c:v>
                </c:pt>
                <c:pt idx="545">
                  <c:v>632</c:v>
                </c:pt>
                <c:pt idx="546">
                  <c:v>628</c:v>
                </c:pt>
                <c:pt idx="547">
                  <c:v>627</c:v>
                </c:pt>
                <c:pt idx="548">
                  <c:v>626</c:v>
                </c:pt>
                <c:pt idx="549">
                  <c:v>621</c:v>
                </c:pt>
                <c:pt idx="550">
                  <c:v>618</c:v>
                </c:pt>
                <c:pt idx="551">
                  <c:v>619</c:v>
                </c:pt>
                <c:pt idx="552">
                  <c:v>619</c:v>
                </c:pt>
                <c:pt idx="553">
                  <c:v>619</c:v>
                </c:pt>
                <c:pt idx="554">
                  <c:v>620</c:v>
                </c:pt>
                <c:pt idx="555">
                  <c:v>617</c:v>
                </c:pt>
                <c:pt idx="556">
                  <c:v>619</c:v>
                </c:pt>
                <c:pt idx="557">
                  <c:v>618</c:v>
                </c:pt>
                <c:pt idx="558">
                  <c:v>614</c:v>
                </c:pt>
                <c:pt idx="559">
                  <c:v>615</c:v>
                </c:pt>
                <c:pt idx="560">
                  <c:v>616</c:v>
                </c:pt>
                <c:pt idx="561">
                  <c:v>614</c:v>
                </c:pt>
                <c:pt idx="562">
                  <c:v>609</c:v>
                </c:pt>
                <c:pt idx="563">
                  <c:v>604</c:v>
                </c:pt>
                <c:pt idx="564">
                  <c:v>598</c:v>
                </c:pt>
                <c:pt idx="565">
                  <c:v>590</c:v>
                </c:pt>
                <c:pt idx="566">
                  <c:v>589</c:v>
                </c:pt>
                <c:pt idx="567">
                  <c:v>582</c:v>
                </c:pt>
                <c:pt idx="568">
                  <c:v>581</c:v>
                </c:pt>
                <c:pt idx="569">
                  <c:v>581</c:v>
                </c:pt>
                <c:pt idx="570">
                  <c:v>577</c:v>
                </c:pt>
                <c:pt idx="571">
                  <c:v>577</c:v>
                </c:pt>
                <c:pt idx="572">
                  <c:v>574</c:v>
                </c:pt>
                <c:pt idx="573">
                  <c:v>574</c:v>
                </c:pt>
                <c:pt idx="574">
                  <c:v>574</c:v>
                </c:pt>
                <c:pt idx="575">
                  <c:v>577</c:v>
                </c:pt>
                <c:pt idx="576">
                  <c:v>588</c:v>
                </c:pt>
                <c:pt idx="577">
                  <c:v>600</c:v>
                </c:pt>
                <c:pt idx="578">
                  <c:v>605</c:v>
                </c:pt>
                <c:pt idx="579">
                  <c:v>610</c:v>
                </c:pt>
                <c:pt idx="580">
                  <c:v>619</c:v>
                </c:pt>
                <c:pt idx="581">
                  <c:v>616</c:v>
                </c:pt>
                <c:pt idx="582">
                  <c:v>614</c:v>
                </c:pt>
                <c:pt idx="583">
                  <c:v>613</c:v>
                </c:pt>
                <c:pt idx="584">
                  <c:v>622</c:v>
                </c:pt>
                <c:pt idx="585">
                  <c:v>629</c:v>
                </c:pt>
                <c:pt idx="586">
                  <c:v>628</c:v>
                </c:pt>
                <c:pt idx="587">
                  <c:v>628</c:v>
                </c:pt>
                <c:pt idx="588">
                  <c:v>628</c:v>
                </c:pt>
                <c:pt idx="589">
                  <c:v>626</c:v>
                </c:pt>
                <c:pt idx="590">
                  <c:v>629</c:v>
                </c:pt>
                <c:pt idx="591">
                  <c:v>630</c:v>
                </c:pt>
                <c:pt idx="592">
                  <c:v>629</c:v>
                </c:pt>
                <c:pt idx="593">
                  <c:v>627</c:v>
                </c:pt>
                <c:pt idx="594">
                  <c:v>626</c:v>
                </c:pt>
                <c:pt idx="595">
                  <c:v>622</c:v>
                </c:pt>
                <c:pt idx="596">
                  <c:v>629</c:v>
                </c:pt>
                <c:pt idx="597">
                  <c:v>629</c:v>
                </c:pt>
                <c:pt idx="598">
                  <c:v>628</c:v>
                </c:pt>
                <c:pt idx="599">
                  <c:v>627</c:v>
                </c:pt>
                <c:pt idx="600">
                  <c:v>619</c:v>
                </c:pt>
                <c:pt idx="601">
                  <c:v>617</c:v>
                </c:pt>
                <c:pt idx="602">
                  <c:v>614</c:v>
                </c:pt>
                <c:pt idx="603">
                  <c:v>614</c:v>
                </c:pt>
                <c:pt idx="604">
                  <c:v>614</c:v>
                </c:pt>
                <c:pt idx="605">
                  <c:v>619</c:v>
                </c:pt>
                <c:pt idx="606">
                  <c:v>619</c:v>
                </c:pt>
                <c:pt idx="607">
                  <c:v>619</c:v>
                </c:pt>
                <c:pt idx="608">
                  <c:v>622</c:v>
                </c:pt>
                <c:pt idx="609">
                  <c:v>624</c:v>
                </c:pt>
                <c:pt idx="610">
                  <c:v>647</c:v>
                </c:pt>
                <c:pt idx="611">
                  <c:v>651</c:v>
                </c:pt>
                <c:pt idx="612">
                  <c:v>652</c:v>
                </c:pt>
                <c:pt idx="613">
                  <c:v>648</c:v>
                </c:pt>
                <c:pt idx="614">
                  <c:v>655</c:v>
                </c:pt>
                <c:pt idx="615">
                  <c:v>654</c:v>
                </c:pt>
                <c:pt idx="616">
                  <c:v>650</c:v>
                </c:pt>
                <c:pt idx="617">
                  <c:v>643</c:v>
                </c:pt>
                <c:pt idx="618">
                  <c:v>644</c:v>
                </c:pt>
                <c:pt idx="619">
                  <c:v>644</c:v>
                </c:pt>
                <c:pt idx="620">
                  <c:v>641</c:v>
                </c:pt>
                <c:pt idx="621">
                  <c:v>638</c:v>
                </c:pt>
                <c:pt idx="622">
                  <c:v>639</c:v>
                </c:pt>
                <c:pt idx="623">
                  <c:v>639</c:v>
                </c:pt>
                <c:pt idx="624">
                  <c:v>654</c:v>
                </c:pt>
                <c:pt idx="625">
                  <c:v>652</c:v>
                </c:pt>
                <c:pt idx="626">
                  <c:v>649</c:v>
                </c:pt>
                <c:pt idx="627">
                  <c:v>651</c:v>
                </c:pt>
                <c:pt idx="628">
                  <c:v>652</c:v>
                </c:pt>
                <c:pt idx="629">
                  <c:v>650</c:v>
                </c:pt>
                <c:pt idx="630">
                  <c:v>643</c:v>
                </c:pt>
                <c:pt idx="631">
                  <c:v>644</c:v>
                </c:pt>
                <c:pt idx="632">
                  <c:v>644</c:v>
                </c:pt>
                <c:pt idx="633">
                  <c:v>643</c:v>
                </c:pt>
                <c:pt idx="634">
                  <c:v>642</c:v>
                </c:pt>
                <c:pt idx="635">
                  <c:v>639</c:v>
                </c:pt>
                <c:pt idx="636">
                  <c:v>638</c:v>
                </c:pt>
                <c:pt idx="637">
                  <c:v>639</c:v>
                </c:pt>
                <c:pt idx="638">
                  <c:v>638</c:v>
                </c:pt>
                <c:pt idx="639">
                  <c:v>642</c:v>
                </c:pt>
                <c:pt idx="640">
                  <c:v>647</c:v>
                </c:pt>
                <c:pt idx="641">
                  <c:v>649</c:v>
                </c:pt>
                <c:pt idx="642">
                  <c:v>659</c:v>
                </c:pt>
                <c:pt idx="643">
                  <c:v>664</c:v>
                </c:pt>
                <c:pt idx="644">
                  <c:v>667</c:v>
                </c:pt>
                <c:pt idx="645">
                  <c:v>666</c:v>
                </c:pt>
                <c:pt idx="646">
                  <c:v>664</c:v>
                </c:pt>
                <c:pt idx="647">
                  <c:v>661</c:v>
                </c:pt>
                <c:pt idx="648">
                  <c:v>657</c:v>
                </c:pt>
                <c:pt idx="649">
                  <c:v>657</c:v>
                </c:pt>
                <c:pt idx="650">
                  <c:v>658</c:v>
                </c:pt>
                <c:pt idx="651">
                  <c:v>657</c:v>
                </c:pt>
                <c:pt idx="652">
                  <c:v>656</c:v>
                </c:pt>
                <c:pt idx="653">
                  <c:v>654</c:v>
                </c:pt>
                <c:pt idx="654">
                  <c:v>657</c:v>
                </c:pt>
                <c:pt idx="655">
                  <c:v>655</c:v>
                </c:pt>
                <c:pt idx="656">
                  <c:v>656</c:v>
                </c:pt>
                <c:pt idx="657">
                  <c:v>655</c:v>
                </c:pt>
                <c:pt idx="658">
                  <c:v>656</c:v>
                </c:pt>
                <c:pt idx="659">
                  <c:v>659</c:v>
                </c:pt>
                <c:pt idx="660">
                  <c:v>660</c:v>
                </c:pt>
                <c:pt idx="661">
                  <c:v>663</c:v>
                </c:pt>
                <c:pt idx="662">
                  <c:v>668</c:v>
                </c:pt>
                <c:pt idx="663">
                  <c:v>668</c:v>
                </c:pt>
                <c:pt idx="664">
                  <c:v>667</c:v>
                </c:pt>
                <c:pt idx="665">
                  <c:v>667</c:v>
                </c:pt>
                <c:pt idx="666">
                  <c:v>668</c:v>
                </c:pt>
                <c:pt idx="667">
                  <c:v>673</c:v>
                </c:pt>
                <c:pt idx="668">
                  <c:v>674</c:v>
                </c:pt>
                <c:pt idx="669">
                  <c:v>675</c:v>
                </c:pt>
                <c:pt idx="670">
                  <c:v>675</c:v>
                </c:pt>
                <c:pt idx="671">
                  <c:v>681</c:v>
                </c:pt>
                <c:pt idx="672">
                  <c:v>685</c:v>
                </c:pt>
                <c:pt idx="673">
                  <c:v>687</c:v>
                </c:pt>
                <c:pt idx="674">
                  <c:v>688</c:v>
                </c:pt>
                <c:pt idx="675">
                  <c:v>688</c:v>
                </c:pt>
                <c:pt idx="676">
                  <c:v>689</c:v>
                </c:pt>
                <c:pt idx="677">
                  <c:v>689</c:v>
                </c:pt>
                <c:pt idx="678">
                  <c:v>691</c:v>
                </c:pt>
                <c:pt idx="679">
                  <c:v>697</c:v>
                </c:pt>
                <c:pt idx="680">
                  <c:v>700</c:v>
                </c:pt>
                <c:pt idx="681">
                  <c:v>701</c:v>
                </c:pt>
                <c:pt idx="682">
                  <c:v>704</c:v>
                </c:pt>
                <c:pt idx="683">
                  <c:v>707</c:v>
                </c:pt>
                <c:pt idx="684">
                  <c:v>711</c:v>
                </c:pt>
                <c:pt idx="685">
                  <c:v>713</c:v>
                </c:pt>
                <c:pt idx="686">
                  <c:v>715</c:v>
                </c:pt>
                <c:pt idx="687">
                  <c:v>717</c:v>
                </c:pt>
                <c:pt idx="688">
                  <c:v>723</c:v>
                </c:pt>
                <c:pt idx="689">
                  <c:v>728</c:v>
                </c:pt>
                <c:pt idx="690">
                  <c:v>728</c:v>
                </c:pt>
                <c:pt idx="691">
                  <c:v>728</c:v>
                </c:pt>
                <c:pt idx="692">
                  <c:v>729</c:v>
                </c:pt>
                <c:pt idx="693">
                  <c:v>733</c:v>
                </c:pt>
                <c:pt idx="694">
                  <c:v>739</c:v>
                </c:pt>
                <c:pt idx="695">
                  <c:v>739</c:v>
                </c:pt>
                <c:pt idx="696">
                  <c:v>738</c:v>
                </c:pt>
                <c:pt idx="697">
                  <c:v>738</c:v>
                </c:pt>
                <c:pt idx="698">
                  <c:v>751</c:v>
                </c:pt>
                <c:pt idx="699">
                  <c:v>753</c:v>
                </c:pt>
                <c:pt idx="700">
                  <c:v>751</c:v>
                </c:pt>
                <c:pt idx="701">
                  <c:v>748</c:v>
                </c:pt>
                <c:pt idx="702">
                  <c:v>741</c:v>
                </c:pt>
                <c:pt idx="703">
                  <c:v>742</c:v>
                </c:pt>
                <c:pt idx="704">
                  <c:v>741</c:v>
                </c:pt>
                <c:pt idx="705">
                  <c:v>738</c:v>
                </c:pt>
                <c:pt idx="706">
                  <c:v>732</c:v>
                </c:pt>
                <c:pt idx="707">
                  <c:v>729</c:v>
                </c:pt>
                <c:pt idx="708">
                  <c:v>729</c:v>
                </c:pt>
                <c:pt idx="709">
                  <c:v>729</c:v>
                </c:pt>
                <c:pt idx="710">
                  <c:v>722</c:v>
                </c:pt>
                <c:pt idx="711">
                  <c:v>721</c:v>
                </c:pt>
                <c:pt idx="712">
                  <c:v>718</c:v>
                </c:pt>
                <c:pt idx="713">
                  <c:v>713</c:v>
                </c:pt>
                <c:pt idx="714">
                  <c:v>708</c:v>
                </c:pt>
                <c:pt idx="715">
                  <c:v>704</c:v>
                </c:pt>
                <c:pt idx="716">
                  <c:v>705</c:v>
                </c:pt>
                <c:pt idx="717">
                  <c:v>709</c:v>
                </c:pt>
                <c:pt idx="718">
                  <c:v>714</c:v>
                </c:pt>
                <c:pt idx="719">
                  <c:v>720</c:v>
                </c:pt>
                <c:pt idx="720">
                  <c:v>721</c:v>
                </c:pt>
                <c:pt idx="721">
                  <c:v>720</c:v>
                </c:pt>
                <c:pt idx="722">
                  <c:v>715</c:v>
                </c:pt>
                <c:pt idx="723">
                  <c:v>715</c:v>
                </c:pt>
                <c:pt idx="724">
                  <c:v>720</c:v>
                </c:pt>
                <c:pt idx="725">
                  <c:v>720</c:v>
                </c:pt>
                <c:pt idx="726">
                  <c:v>722</c:v>
                </c:pt>
                <c:pt idx="727">
                  <c:v>724</c:v>
                </c:pt>
                <c:pt idx="728">
                  <c:v>725</c:v>
                </c:pt>
                <c:pt idx="729">
                  <c:v>729</c:v>
                </c:pt>
                <c:pt idx="730">
                  <c:v>728</c:v>
                </c:pt>
                <c:pt idx="731">
                  <c:v>731</c:v>
                </c:pt>
                <c:pt idx="732">
                  <c:v>735</c:v>
                </c:pt>
                <c:pt idx="733">
                  <c:v>740</c:v>
                </c:pt>
                <c:pt idx="734">
                  <c:v>740</c:v>
                </c:pt>
                <c:pt idx="735">
                  <c:v>750</c:v>
                </c:pt>
                <c:pt idx="736">
                  <c:v>748</c:v>
                </c:pt>
                <c:pt idx="737">
                  <c:v>750</c:v>
                </c:pt>
                <c:pt idx="738">
                  <c:v>749</c:v>
                </c:pt>
                <c:pt idx="739">
                  <c:v>745</c:v>
                </c:pt>
                <c:pt idx="740">
                  <c:v>744</c:v>
                </c:pt>
                <c:pt idx="741">
                  <c:v>744</c:v>
                </c:pt>
                <c:pt idx="742">
                  <c:v>751</c:v>
                </c:pt>
                <c:pt idx="743">
                  <c:v>752</c:v>
                </c:pt>
                <c:pt idx="744">
                  <c:v>754</c:v>
                </c:pt>
                <c:pt idx="745">
                  <c:v>755</c:v>
                </c:pt>
                <c:pt idx="746">
                  <c:v>757</c:v>
                </c:pt>
                <c:pt idx="747">
                  <c:v>760</c:v>
                </c:pt>
                <c:pt idx="748">
                  <c:v>761</c:v>
                </c:pt>
                <c:pt idx="749">
                  <c:v>759</c:v>
                </c:pt>
                <c:pt idx="750">
                  <c:v>755</c:v>
                </c:pt>
                <c:pt idx="751">
                  <c:v>754</c:v>
                </c:pt>
                <c:pt idx="752">
                  <c:v>754</c:v>
                </c:pt>
                <c:pt idx="753">
                  <c:v>755</c:v>
                </c:pt>
                <c:pt idx="754">
                  <c:v>754</c:v>
                </c:pt>
                <c:pt idx="755">
                  <c:v>750</c:v>
                </c:pt>
                <c:pt idx="756">
                  <c:v>750</c:v>
                </c:pt>
                <c:pt idx="757">
                  <c:v>750</c:v>
                </c:pt>
                <c:pt idx="758">
                  <c:v>750</c:v>
                </c:pt>
                <c:pt idx="759">
                  <c:v>750</c:v>
                </c:pt>
                <c:pt idx="760">
                  <c:v>751</c:v>
                </c:pt>
                <c:pt idx="761">
                  <c:v>748</c:v>
                </c:pt>
                <c:pt idx="762">
                  <c:v>748</c:v>
                </c:pt>
                <c:pt idx="763">
                  <c:v>748</c:v>
                </c:pt>
                <c:pt idx="764">
                  <c:v>749</c:v>
                </c:pt>
                <c:pt idx="765">
                  <c:v>749</c:v>
                </c:pt>
                <c:pt idx="766">
                  <c:v>751</c:v>
                </c:pt>
                <c:pt idx="767">
                  <c:v>751</c:v>
                </c:pt>
                <c:pt idx="768">
                  <c:v>751</c:v>
                </c:pt>
                <c:pt idx="769">
                  <c:v>750</c:v>
                </c:pt>
                <c:pt idx="770">
                  <c:v>751</c:v>
                </c:pt>
                <c:pt idx="771">
                  <c:v>750</c:v>
                </c:pt>
                <c:pt idx="772">
                  <c:v>751</c:v>
                </c:pt>
                <c:pt idx="773">
                  <c:v>751</c:v>
                </c:pt>
                <c:pt idx="774">
                  <c:v>750</c:v>
                </c:pt>
                <c:pt idx="775">
                  <c:v>748</c:v>
                </c:pt>
                <c:pt idx="776">
                  <c:v>748</c:v>
                </c:pt>
                <c:pt idx="777">
                  <c:v>747</c:v>
                </c:pt>
                <c:pt idx="778">
                  <c:v>746</c:v>
                </c:pt>
                <c:pt idx="779">
                  <c:v>744</c:v>
                </c:pt>
                <c:pt idx="780">
                  <c:v>737</c:v>
                </c:pt>
                <c:pt idx="781">
                  <c:v>739</c:v>
                </c:pt>
                <c:pt idx="782">
                  <c:v>738</c:v>
                </c:pt>
                <c:pt idx="783">
                  <c:v>735</c:v>
                </c:pt>
                <c:pt idx="784">
                  <c:v>734</c:v>
                </c:pt>
                <c:pt idx="785">
                  <c:v>735</c:v>
                </c:pt>
                <c:pt idx="786">
                  <c:v>734</c:v>
                </c:pt>
                <c:pt idx="787">
                  <c:v>734</c:v>
                </c:pt>
                <c:pt idx="788">
                  <c:v>733</c:v>
                </c:pt>
                <c:pt idx="789">
                  <c:v>733</c:v>
                </c:pt>
                <c:pt idx="790">
                  <c:v>736</c:v>
                </c:pt>
                <c:pt idx="791">
                  <c:v>735</c:v>
                </c:pt>
                <c:pt idx="792">
                  <c:v>736</c:v>
                </c:pt>
                <c:pt idx="793">
                  <c:v>737</c:v>
                </c:pt>
                <c:pt idx="794">
                  <c:v>738</c:v>
                </c:pt>
                <c:pt idx="795">
                  <c:v>740</c:v>
                </c:pt>
                <c:pt idx="796">
                  <c:v>740</c:v>
                </c:pt>
                <c:pt idx="797">
                  <c:v>742</c:v>
                </c:pt>
                <c:pt idx="798">
                  <c:v>741</c:v>
                </c:pt>
                <c:pt idx="799">
                  <c:v>743</c:v>
                </c:pt>
                <c:pt idx="800">
                  <c:v>745</c:v>
                </c:pt>
                <c:pt idx="801">
                  <c:v>747</c:v>
                </c:pt>
                <c:pt idx="802">
                  <c:v>747</c:v>
                </c:pt>
                <c:pt idx="803">
                  <c:v>748</c:v>
                </c:pt>
                <c:pt idx="804">
                  <c:v>750</c:v>
                </c:pt>
                <c:pt idx="805">
                  <c:v>750</c:v>
                </c:pt>
                <c:pt idx="806">
                  <c:v>750</c:v>
                </c:pt>
                <c:pt idx="807">
                  <c:v>750</c:v>
                </c:pt>
                <c:pt idx="808">
                  <c:v>751</c:v>
                </c:pt>
                <c:pt idx="809">
                  <c:v>751</c:v>
                </c:pt>
                <c:pt idx="810">
                  <c:v>751</c:v>
                </c:pt>
                <c:pt idx="811">
                  <c:v>753</c:v>
                </c:pt>
                <c:pt idx="812">
                  <c:v>754</c:v>
                </c:pt>
                <c:pt idx="813">
                  <c:v>752</c:v>
                </c:pt>
                <c:pt idx="814">
                  <c:v>752</c:v>
                </c:pt>
                <c:pt idx="815">
                  <c:v>749</c:v>
                </c:pt>
                <c:pt idx="816">
                  <c:v>751</c:v>
                </c:pt>
                <c:pt idx="817">
                  <c:v>754</c:v>
                </c:pt>
                <c:pt idx="818">
                  <c:v>754</c:v>
                </c:pt>
                <c:pt idx="819">
                  <c:v>756</c:v>
                </c:pt>
                <c:pt idx="820">
                  <c:v>758</c:v>
                </c:pt>
                <c:pt idx="821">
                  <c:v>757</c:v>
                </c:pt>
                <c:pt idx="822">
                  <c:v>758</c:v>
                </c:pt>
                <c:pt idx="823">
                  <c:v>756</c:v>
                </c:pt>
                <c:pt idx="824">
                  <c:v>756</c:v>
                </c:pt>
                <c:pt idx="825">
                  <c:v>756</c:v>
                </c:pt>
                <c:pt idx="826">
                  <c:v>757</c:v>
                </c:pt>
                <c:pt idx="827">
                  <c:v>757</c:v>
                </c:pt>
                <c:pt idx="828">
                  <c:v>757</c:v>
                </c:pt>
                <c:pt idx="829">
                  <c:v>758</c:v>
                </c:pt>
                <c:pt idx="830">
                  <c:v>758</c:v>
                </c:pt>
                <c:pt idx="831">
                  <c:v>758</c:v>
                </c:pt>
                <c:pt idx="832">
                  <c:v>758</c:v>
                </c:pt>
                <c:pt idx="833">
                  <c:v>758</c:v>
                </c:pt>
                <c:pt idx="834">
                  <c:v>757</c:v>
                </c:pt>
                <c:pt idx="835">
                  <c:v>757</c:v>
                </c:pt>
                <c:pt idx="836">
                  <c:v>758</c:v>
                </c:pt>
                <c:pt idx="837">
                  <c:v>757</c:v>
                </c:pt>
                <c:pt idx="838">
                  <c:v>755</c:v>
                </c:pt>
                <c:pt idx="839">
                  <c:v>755</c:v>
                </c:pt>
                <c:pt idx="840">
                  <c:v>754</c:v>
                </c:pt>
                <c:pt idx="841">
                  <c:v>753</c:v>
                </c:pt>
                <c:pt idx="842">
                  <c:v>748</c:v>
                </c:pt>
                <c:pt idx="843">
                  <c:v>745</c:v>
                </c:pt>
                <c:pt idx="844">
                  <c:v>744</c:v>
                </c:pt>
                <c:pt idx="845">
                  <c:v>741</c:v>
                </c:pt>
                <c:pt idx="846">
                  <c:v>737</c:v>
                </c:pt>
                <c:pt idx="847">
                  <c:v>736</c:v>
                </c:pt>
                <c:pt idx="848">
                  <c:v>728</c:v>
                </c:pt>
                <c:pt idx="849">
                  <c:v>728</c:v>
                </c:pt>
                <c:pt idx="850">
                  <c:v>723</c:v>
                </c:pt>
                <c:pt idx="851">
                  <c:v>723</c:v>
                </c:pt>
                <c:pt idx="852">
                  <c:v>724</c:v>
                </c:pt>
                <c:pt idx="853">
                  <c:v>724</c:v>
                </c:pt>
                <c:pt idx="854">
                  <c:v>715</c:v>
                </c:pt>
                <c:pt idx="855">
                  <c:v>711</c:v>
                </c:pt>
                <c:pt idx="856">
                  <c:v>706</c:v>
                </c:pt>
                <c:pt idx="857">
                  <c:v>697</c:v>
                </c:pt>
                <c:pt idx="858">
                  <c:v>683</c:v>
                </c:pt>
                <c:pt idx="859">
                  <c:v>663</c:v>
                </c:pt>
                <c:pt idx="860">
                  <c:v>648</c:v>
                </c:pt>
                <c:pt idx="861">
                  <c:v>655</c:v>
                </c:pt>
                <c:pt idx="862">
                  <c:v>663</c:v>
                </c:pt>
                <c:pt idx="863">
                  <c:v>664</c:v>
                </c:pt>
                <c:pt idx="864">
                  <c:v>663</c:v>
                </c:pt>
                <c:pt idx="865">
                  <c:v>665</c:v>
                </c:pt>
                <c:pt idx="866">
                  <c:v>669</c:v>
                </c:pt>
                <c:pt idx="867">
                  <c:v>667</c:v>
                </c:pt>
                <c:pt idx="868">
                  <c:v>663</c:v>
                </c:pt>
                <c:pt idx="869">
                  <c:v>665</c:v>
                </c:pt>
                <c:pt idx="870">
                  <c:v>668</c:v>
                </c:pt>
                <c:pt idx="871">
                  <c:v>668</c:v>
                </c:pt>
                <c:pt idx="872">
                  <c:v>668</c:v>
                </c:pt>
                <c:pt idx="873">
                  <c:v>667</c:v>
                </c:pt>
                <c:pt idx="874">
                  <c:v>667</c:v>
                </c:pt>
                <c:pt idx="875">
                  <c:v>668</c:v>
                </c:pt>
                <c:pt idx="876">
                  <c:v>671</c:v>
                </c:pt>
                <c:pt idx="877">
                  <c:v>670</c:v>
                </c:pt>
                <c:pt idx="878">
                  <c:v>668</c:v>
                </c:pt>
                <c:pt idx="879">
                  <c:v>666</c:v>
                </c:pt>
                <c:pt idx="880">
                  <c:v>665</c:v>
                </c:pt>
                <c:pt idx="881">
                  <c:v>665</c:v>
                </c:pt>
                <c:pt idx="882">
                  <c:v>665</c:v>
                </c:pt>
                <c:pt idx="883">
                  <c:v>664</c:v>
                </c:pt>
                <c:pt idx="884">
                  <c:v>661</c:v>
                </c:pt>
                <c:pt idx="885">
                  <c:v>662</c:v>
                </c:pt>
                <c:pt idx="886">
                  <c:v>661</c:v>
                </c:pt>
                <c:pt idx="887">
                  <c:v>663</c:v>
                </c:pt>
                <c:pt idx="888">
                  <c:v>666</c:v>
                </c:pt>
                <c:pt idx="889">
                  <c:v>667</c:v>
                </c:pt>
                <c:pt idx="890">
                  <c:v>667</c:v>
                </c:pt>
                <c:pt idx="891">
                  <c:v>664</c:v>
                </c:pt>
                <c:pt idx="892">
                  <c:v>666</c:v>
                </c:pt>
                <c:pt idx="893">
                  <c:v>667</c:v>
                </c:pt>
                <c:pt idx="894">
                  <c:v>665</c:v>
                </c:pt>
                <c:pt idx="895">
                  <c:v>664</c:v>
                </c:pt>
                <c:pt idx="896">
                  <c:v>663</c:v>
                </c:pt>
                <c:pt idx="897">
                  <c:v>663</c:v>
                </c:pt>
                <c:pt idx="898">
                  <c:v>666</c:v>
                </c:pt>
                <c:pt idx="899">
                  <c:v>666</c:v>
                </c:pt>
                <c:pt idx="900">
                  <c:v>666</c:v>
                </c:pt>
                <c:pt idx="901">
                  <c:v>666</c:v>
                </c:pt>
                <c:pt idx="902">
                  <c:v>668</c:v>
                </c:pt>
                <c:pt idx="903">
                  <c:v>666</c:v>
                </c:pt>
                <c:pt idx="904">
                  <c:v>669</c:v>
                </c:pt>
                <c:pt idx="905">
                  <c:v>668</c:v>
                </c:pt>
                <c:pt idx="906">
                  <c:v>668</c:v>
                </c:pt>
                <c:pt idx="907">
                  <c:v>668</c:v>
                </c:pt>
                <c:pt idx="908">
                  <c:v>671</c:v>
                </c:pt>
                <c:pt idx="909">
                  <c:v>669</c:v>
                </c:pt>
                <c:pt idx="910">
                  <c:v>668</c:v>
                </c:pt>
                <c:pt idx="911">
                  <c:v>668</c:v>
                </c:pt>
                <c:pt idx="912">
                  <c:v>669</c:v>
                </c:pt>
                <c:pt idx="913">
                  <c:v>669</c:v>
                </c:pt>
                <c:pt idx="914">
                  <c:v>669</c:v>
                </c:pt>
                <c:pt idx="915">
                  <c:v>669</c:v>
                </c:pt>
                <c:pt idx="916">
                  <c:v>669</c:v>
                </c:pt>
                <c:pt idx="917">
                  <c:v>668</c:v>
                </c:pt>
                <c:pt idx="918">
                  <c:v>669</c:v>
                </c:pt>
                <c:pt idx="919">
                  <c:v>668</c:v>
                </c:pt>
                <c:pt idx="920">
                  <c:v>667</c:v>
                </c:pt>
                <c:pt idx="921">
                  <c:v>672</c:v>
                </c:pt>
                <c:pt idx="922">
                  <c:v>673</c:v>
                </c:pt>
                <c:pt idx="923">
                  <c:v>673</c:v>
                </c:pt>
                <c:pt idx="924">
                  <c:v>673</c:v>
                </c:pt>
                <c:pt idx="925">
                  <c:v>673</c:v>
                </c:pt>
                <c:pt idx="926">
                  <c:v>674</c:v>
                </c:pt>
                <c:pt idx="927">
                  <c:v>674</c:v>
                </c:pt>
                <c:pt idx="928">
                  <c:v>674</c:v>
                </c:pt>
                <c:pt idx="929">
                  <c:v>674</c:v>
                </c:pt>
                <c:pt idx="930">
                  <c:v>675</c:v>
                </c:pt>
                <c:pt idx="931">
                  <c:v>674</c:v>
                </c:pt>
                <c:pt idx="932">
                  <c:v>674</c:v>
                </c:pt>
                <c:pt idx="933">
                  <c:v>673</c:v>
                </c:pt>
                <c:pt idx="934">
                  <c:v>671</c:v>
                </c:pt>
                <c:pt idx="935">
                  <c:v>670</c:v>
                </c:pt>
                <c:pt idx="936">
                  <c:v>672</c:v>
                </c:pt>
                <c:pt idx="937">
                  <c:v>673</c:v>
                </c:pt>
                <c:pt idx="938">
                  <c:v>675</c:v>
                </c:pt>
                <c:pt idx="939">
                  <c:v>676</c:v>
                </c:pt>
                <c:pt idx="940">
                  <c:v>678</c:v>
                </c:pt>
                <c:pt idx="941">
                  <c:v>679</c:v>
                </c:pt>
                <c:pt idx="942">
                  <c:v>680</c:v>
                </c:pt>
                <c:pt idx="943">
                  <c:v>680</c:v>
                </c:pt>
                <c:pt idx="944">
                  <c:v>680</c:v>
                </c:pt>
                <c:pt idx="945">
                  <c:v>680</c:v>
                </c:pt>
                <c:pt idx="946">
                  <c:v>680</c:v>
                </c:pt>
                <c:pt idx="947">
                  <c:v>680</c:v>
                </c:pt>
                <c:pt idx="948">
                  <c:v>681</c:v>
                </c:pt>
                <c:pt idx="949">
                  <c:v>682</c:v>
                </c:pt>
                <c:pt idx="950">
                  <c:v>683</c:v>
                </c:pt>
                <c:pt idx="951">
                  <c:v>684</c:v>
                </c:pt>
                <c:pt idx="952">
                  <c:v>684</c:v>
                </c:pt>
                <c:pt idx="953">
                  <c:v>684</c:v>
                </c:pt>
                <c:pt idx="954">
                  <c:v>687</c:v>
                </c:pt>
                <c:pt idx="955">
                  <c:v>688</c:v>
                </c:pt>
                <c:pt idx="956">
                  <c:v>688</c:v>
                </c:pt>
                <c:pt idx="957">
                  <c:v>691</c:v>
                </c:pt>
                <c:pt idx="958">
                  <c:v>691</c:v>
                </c:pt>
                <c:pt idx="959">
                  <c:v>691</c:v>
                </c:pt>
                <c:pt idx="960">
                  <c:v>693</c:v>
                </c:pt>
                <c:pt idx="961">
                  <c:v>694</c:v>
                </c:pt>
                <c:pt idx="962">
                  <c:v>694</c:v>
                </c:pt>
                <c:pt idx="963">
                  <c:v>695</c:v>
                </c:pt>
                <c:pt idx="964">
                  <c:v>693</c:v>
                </c:pt>
                <c:pt idx="965">
                  <c:v>695</c:v>
                </c:pt>
                <c:pt idx="966">
                  <c:v>696</c:v>
                </c:pt>
                <c:pt idx="967">
                  <c:v>696</c:v>
                </c:pt>
                <c:pt idx="968">
                  <c:v>697</c:v>
                </c:pt>
                <c:pt idx="969">
                  <c:v>697</c:v>
                </c:pt>
                <c:pt idx="970">
                  <c:v>696</c:v>
                </c:pt>
                <c:pt idx="971">
                  <c:v>697</c:v>
                </c:pt>
                <c:pt idx="972">
                  <c:v>696</c:v>
                </c:pt>
                <c:pt idx="973">
                  <c:v>695</c:v>
                </c:pt>
                <c:pt idx="974">
                  <c:v>694</c:v>
                </c:pt>
                <c:pt idx="975">
                  <c:v>693</c:v>
                </c:pt>
                <c:pt idx="976">
                  <c:v>691</c:v>
                </c:pt>
                <c:pt idx="977">
                  <c:v>691</c:v>
                </c:pt>
                <c:pt idx="978">
                  <c:v>691</c:v>
                </c:pt>
                <c:pt idx="979">
                  <c:v>690</c:v>
                </c:pt>
                <c:pt idx="980">
                  <c:v>692</c:v>
                </c:pt>
                <c:pt idx="981">
                  <c:v>690</c:v>
                </c:pt>
                <c:pt idx="982">
                  <c:v>688</c:v>
                </c:pt>
                <c:pt idx="983">
                  <c:v>686</c:v>
                </c:pt>
                <c:pt idx="984">
                  <c:v>685</c:v>
                </c:pt>
                <c:pt idx="985">
                  <c:v>683</c:v>
                </c:pt>
                <c:pt idx="986">
                  <c:v>680</c:v>
                </c:pt>
                <c:pt idx="987">
                  <c:v>678</c:v>
                </c:pt>
                <c:pt idx="988">
                  <c:v>676</c:v>
                </c:pt>
                <c:pt idx="989">
                  <c:v>674</c:v>
                </c:pt>
                <c:pt idx="990">
                  <c:v>670</c:v>
                </c:pt>
                <c:pt idx="991">
                  <c:v>668</c:v>
                </c:pt>
                <c:pt idx="992">
                  <c:v>668</c:v>
                </c:pt>
                <c:pt idx="993">
                  <c:v>667</c:v>
                </c:pt>
                <c:pt idx="994">
                  <c:v>667</c:v>
                </c:pt>
                <c:pt idx="995">
                  <c:v>664</c:v>
                </c:pt>
                <c:pt idx="996">
                  <c:v>661</c:v>
                </c:pt>
                <c:pt idx="997">
                  <c:v>661</c:v>
                </c:pt>
                <c:pt idx="998">
                  <c:v>657</c:v>
                </c:pt>
                <c:pt idx="999">
                  <c:v>656</c:v>
                </c:pt>
                <c:pt idx="1000">
                  <c:v>658</c:v>
                </c:pt>
                <c:pt idx="1001">
                  <c:v>655</c:v>
                </c:pt>
                <c:pt idx="1002">
                  <c:v>656</c:v>
                </c:pt>
                <c:pt idx="1003">
                  <c:v>655</c:v>
                </c:pt>
                <c:pt idx="1004">
                  <c:v>654</c:v>
                </c:pt>
                <c:pt idx="1005">
                  <c:v>655</c:v>
                </c:pt>
                <c:pt idx="1006">
                  <c:v>654</c:v>
                </c:pt>
                <c:pt idx="1007">
                  <c:v>656</c:v>
                </c:pt>
                <c:pt idx="1008">
                  <c:v>659</c:v>
                </c:pt>
                <c:pt idx="1009">
                  <c:v>657</c:v>
                </c:pt>
                <c:pt idx="1010">
                  <c:v>654</c:v>
                </c:pt>
                <c:pt idx="1011">
                  <c:v>654</c:v>
                </c:pt>
                <c:pt idx="1012">
                  <c:v>654</c:v>
                </c:pt>
                <c:pt idx="1013">
                  <c:v>654</c:v>
                </c:pt>
                <c:pt idx="1014">
                  <c:v>654</c:v>
                </c:pt>
                <c:pt idx="1015">
                  <c:v>653</c:v>
                </c:pt>
                <c:pt idx="1016">
                  <c:v>653</c:v>
                </c:pt>
                <c:pt idx="1017">
                  <c:v>652</c:v>
                </c:pt>
                <c:pt idx="1018">
                  <c:v>650</c:v>
                </c:pt>
                <c:pt idx="1019">
                  <c:v>648</c:v>
                </c:pt>
                <c:pt idx="1020">
                  <c:v>645</c:v>
                </c:pt>
                <c:pt idx="1021">
                  <c:v>645</c:v>
                </c:pt>
                <c:pt idx="1022">
                  <c:v>643</c:v>
                </c:pt>
                <c:pt idx="1023">
                  <c:v>643</c:v>
                </c:pt>
                <c:pt idx="1024">
                  <c:v>641</c:v>
                </c:pt>
                <c:pt idx="1025">
                  <c:v>639</c:v>
                </c:pt>
                <c:pt idx="1026">
                  <c:v>634</c:v>
                </c:pt>
                <c:pt idx="1027">
                  <c:v>632</c:v>
                </c:pt>
                <c:pt idx="1028">
                  <c:v>626</c:v>
                </c:pt>
                <c:pt idx="1029">
                  <c:v>622</c:v>
                </c:pt>
                <c:pt idx="1030">
                  <c:v>620</c:v>
                </c:pt>
                <c:pt idx="1031">
                  <c:v>617</c:v>
                </c:pt>
                <c:pt idx="1032">
                  <c:v>614</c:v>
                </c:pt>
                <c:pt idx="1033">
                  <c:v>609</c:v>
                </c:pt>
                <c:pt idx="1034">
                  <c:v>602</c:v>
                </c:pt>
                <c:pt idx="1035">
                  <c:v>589</c:v>
                </c:pt>
                <c:pt idx="1036">
                  <c:v>582</c:v>
                </c:pt>
                <c:pt idx="1037">
                  <c:v>580</c:v>
                </c:pt>
                <c:pt idx="1038">
                  <c:v>582</c:v>
                </c:pt>
                <c:pt idx="1039">
                  <c:v>580</c:v>
                </c:pt>
                <c:pt idx="1040">
                  <c:v>581</c:v>
                </c:pt>
                <c:pt idx="1041">
                  <c:v>583</c:v>
                </c:pt>
                <c:pt idx="1042">
                  <c:v>581</c:v>
                </c:pt>
                <c:pt idx="1043">
                  <c:v>580</c:v>
                </c:pt>
                <c:pt idx="1044">
                  <c:v>577</c:v>
                </c:pt>
                <c:pt idx="1045">
                  <c:v>575</c:v>
                </c:pt>
                <c:pt idx="1046">
                  <c:v>574</c:v>
                </c:pt>
                <c:pt idx="1047">
                  <c:v>574</c:v>
                </c:pt>
                <c:pt idx="1048">
                  <c:v>573</c:v>
                </c:pt>
                <c:pt idx="1049">
                  <c:v>571</c:v>
                </c:pt>
                <c:pt idx="1050">
                  <c:v>571</c:v>
                </c:pt>
                <c:pt idx="1051">
                  <c:v>571</c:v>
                </c:pt>
                <c:pt idx="1052">
                  <c:v>570</c:v>
                </c:pt>
                <c:pt idx="1053">
                  <c:v>569</c:v>
                </c:pt>
                <c:pt idx="1054">
                  <c:v>567</c:v>
                </c:pt>
                <c:pt idx="1055">
                  <c:v>565</c:v>
                </c:pt>
                <c:pt idx="1056">
                  <c:v>560</c:v>
                </c:pt>
                <c:pt idx="1057">
                  <c:v>559</c:v>
                </c:pt>
                <c:pt idx="1058">
                  <c:v>557</c:v>
                </c:pt>
                <c:pt idx="1059">
                  <c:v>552</c:v>
                </c:pt>
                <c:pt idx="1060">
                  <c:v>550</c:v>
                </c:pt>
                <c:pt idx="1061">
                  <c:v>546</c:v>
                </c:pt>
                <c:pt idx="1062">
                  <c:v>543</c:v>
                </c:pt>
                <c:pt idx="1063">
                  <c:v>538</c:v>
                </c:pt>
                <c:pt idx="1064">
                  <c:v>536</c:v>
                </c:pt>
                <c:pt idx="1065">
                  <c:v>534</c:v>
                </c:pt>
                <c:pt idx="1066">
                  <c:v>530</c:v>
                </c:pt>
                <c:pt idx="1067">
                  <c:v>521</c:v>
                </c:pt>
                <c:pt idx="1068">
                  <c:v>514</c:v>
                </c:pt>
                <c:pt idx="1069">
                  <c:v>532</c:v>
                </c:pt>
                <c:pt idx="1070">
                  <c:v>540</c:v>
                </c:pt>
                <c:pt idx="1071">
                  <c:v>540</c:v>
                </c:pt>
                <c:pt idx="1072">
                  <c:v>538</c:v>
                </c:pt>
                <c:pt idx="1073">
                  <c:v>542</c:v>
                </c:pt>
                <c:pt idx="1074">
                  <c:v>554</c:v>
                </c:pt>
                <c:pt idx="1075">
                  <c:v>565</c:v>
                </c:pt>
                <c:pt idx="1076">
                  <c:v>567</c:v>
                </c:pt>
                <c:pt idx="1077">
                  <c:v>587</c:v>
                </c:pt>
                <c:pt idx="1078">
                  <c:v>576</c:v>
                </c:pt>
                <c:pt idx="1079">
                  <c:v>569</c:v>
                </c:pt>
                <c:pt idx="1080">
                  <c:v>571</c:v>
                </c:pt>
                <c:pt idx="1081">
                  <c:v>572</c:v>
                </c:pt>
                <c:pt idx="1082">
                  <c:v>572</c:v>
                </c:pt>
                <c:pt idx="1083">
                  <c:v>574</c:v>
                </c:pt>
                <c:pt idx="1084">
                  <c:v>590</c:v>
                </c:pt>
                <c:pt idx="1085">
                  <c:v>584</c:v>
                </c:pt>
                <c:pt idx="1086">
                  <c:v>590</c:v>
                </c:pt>
                <c:pt idx="1087">
                  <c:v>596</c:v>
                </c:pt>
                <c:pt idx="1088">
                  <c:v>593</c:v>
                </c:pt>
                <c:pt idx="1089">
                  <c:v>590</c:v>
                </c:pt>
                <c:pt idx="1090">
                  <c:v>593</c:v>
                </c:pt>
                <c:pt idx="1091">
                  <c:v>596</c:v>
                </c:pt>
                <c:pt idx="1092">
                  <c:v>597</c:v>
                </c:pt>
                <c:pt idx="1093">
                  <c:v>596</c:v>
                </c:pt>
                <c:pt idx="1094">
                  <c:v>599</c:v>
                </c:pt>
                <c:pt idx="1095">
                  <c:v>598</c:v>
                </c:pt>
                <c:pt idx="1096">
                  <c:v>600</c:v>
                </c:pt>
                <c:pt idx="1097">
                  <c:v>598</c:v>
                </c:pt>
                <c:pt idx="1098">
                  <c:v>601</c:v>
                </c:pt>
                <c:pt idx="1099">
                  <c:v>602</c:v>
                </c:pt>
                <c:pt idx="1100">
                  <c:v>603</c:v>
                </c:pt>
                <c:pt idx="1101">
                  <c:v>603</c:v>
                </c:pt>
                <c:pt idx="1102">
                  <c:v>612</c:v>
                </c:pt>
                <c:pt idx="1103">
                  <c:v>611</c:v>
                </c:pt>
                <c:pt idx="1104">
                  <c:v>614</c:v>
                </c:pt>
                <c:pt idx="1105">
                  <c:v>619</c:v>
                </c:pt>
                <c:pt idx="1106">
                  <c:v>623</c:v>
                </c:pt>
                <c:pt idx="1107">
                  <c:v>630</c:v>
                </c:pt>
                <c:pt idx="1108">
                  <c:v>634</c:v>
                </c:pt>
                <c:pt idx="1109">
                  <c:v>635</c:v>
                </c:pt>
                <c:pt idx="1110">
                  <c:v>633</c:v>
                </c:pt>
                <c:pt idx="1111">
                  <c:v>630</c:v>
                </c:pt>
                <c:pt idx="1112">
                  <c:v>626</c:v>
                </c:pt>
                <c:pt idx="1113">
                  <c:v>624</c:v>
                </c:pt>
                <c:pt idx="1114">
                  <c:v>625</c:v>
                </c:pt>
                <c:pt idx="1115">
                  <c:v>625</c:v>
                </c:pt>
                <c:pt idx="1116">
                  <c:v>625</c:v>
                </c:pt>
                <c:pt idx="1117">
                  <c:v>624</c:v>
                </c:pt>
                <c:pt idx="1118">
                  <c:v>623</c:v>
                </c:pt>
                <c:pt idx="1119">
                  <c:v>621</c:v>
                </c:pt>
                <c:pt idx="1120">
                  <c:v>618</c:v>
                </c:pt>
                <c:pt idx="1121">
                  <c:v>619</c:v>
                </c:pt>
                <c:pt idx="1122">
                  <c:v>619</c:v>
                </c:pt>
                <c:pt idx="1123">
                  <c:v>620</c:v>
                </c:pt>
                <c:pt idx="1124">
                  <c:v>620</c:v>
                </c:pt>
                <c:pt idx="1125">
                  <c:v>626</c:v>
                </c:pt>
                <c:pt idx="1126">
                  <c:v>622</c:v>
                </c:pt>
                <c:pt idx="1127">
                  <c:v>621</c:v>
                </c:pt>
                <c:pt idx="1128">
                  <c:v>623</c:v>
                </c:pt>
                <c:pt idx="1129">
                  <c:v>622</c:v>
                </c:pt>
                <c:pt idx="1130">
                  <c:v>629</c:v>
                </c:pt>
                <c:pt idx="1131">
                  <c:v>634</c:v>
                </c:pt>
                <c:pt idx="1132">
                  <c:v>633</c:v>
                </c:pt>
                <c:pt idx="1133">
                  <c:v>633</c:v>
                </c:pt>
                <c:pt idx="1134">
                  <c:v>633</c:v>
                </c:pt>
                <c:pt idx="1135">
                  <c:v>634</c:v>
                </c:pt>
                <c:pt idx="1136">
                  <c:v>635</c:v>
                </c:pt>
                <c:pt idx="1137">
                  <c:v>637</c:v>
                </c:pt>
                <c:pt idx="1138">
                  <c:v>645</c:v>
                </c:pt>
                <c:pt idx="1139">
                  <c:v>653</c:v>
                </c:pt>
                <c:pt idx="1140">
                  <c:v>657</c:v>
                </c:pt>
                <c:pt idx="1141">
                  <c:v>657</c:v>
                </c:pt>
                <c:pt idx="1142">
                  <c:v>658</c:v>
                </c:pt>
                <c:pt idx="1143">
                  <c:v>660</c:v>
                </c:pt>
                <c:pt idx="1144">
                  <c:v>655</c:v>
                </c:pt>
                <c:pt idx="1145">
                  <c:v>656</c:v>
                </c:pt>
                <c:pt idx="1146">
                  <c:v>654</c:v>
                </c:pt>
                <c:pt idx="1147">
                  <c:v>652</c:v>
                </c:pt>
                <c:pt idx="1148">
                  <c:v>654</c:v>
                </c:pt>
                <c:pt idx="1149">
                  <c:v>653</c:v>
                </c:pt>
                <c:pt idx="1150">
                  <c:v>653</c:v>
                </c:pt>
                <c:pt idx="1151">
                  <c:v>653</c:v>
                </c:pt>
                <c:pt idx="1152">
                  <c:v>653</c:v>
                </c:pt>
                <c:pt idx="1153">
                  <c:v>657</c:v>
                </c:pt>
                <c:pt idx="1154">
                  <c:v>659</c:v>
                </c:pt>
                <c:pt idx="1155">
                  <c:v>662</c:v>
                </c:pt>
                <c:pt idx="1156">
                  <c:v>665</c:v>
                </c:pt>
                <c:pt idx="1157">
                  <c:v>664</c:v>
                </c:pt>
                <c:pt idx="1158">
                  <c:v>665</c:v>
                </c:pt>
                <c:pt idx="1159">
                  <c:v>667</c:v>
                </c:pt>
                <c:pt idx="1160">
                  <c:v>666</c:v>
                </c:pt>
                <c:pt idx="1161">
                  <c:v>675</c:v>
                </c:pt>
                <c:pt idx="1162">
                  <c:v>673</c:v>
                </c:pt>
                <c:pt idx="1163">
                  <c:v>673</c:v>
                </c:pt>
                <c:pt idx="1164">
                  <c:v>669</c:v>
                </c:pt>
                <c:pt idx="1165">
                  <c:v>666</c:v>
                </c:pt>
                <c:pt idx="1166">
                  <c:v>660</c:v>
                </c:pt>
                <c:pt idx="1167">
                  <c:v>655</c:v>
                </c:pt>
                <c:pt idx="1168">
                  <c:v>655</c:v>
                </c:pt>
                <c:pt idx="1169">
                  <c:v>655</c:v>
                </c:pt>
                <c:pt idx="1170">
                  <c:v>654</c:v>
                </c:pt>
                <c:pt idx="1171">
                  <c:v>651</c:v>
                </c:pt>
                <c:pt idx="1172">
                  <c:v>645</c:v>
                </c:pt>
                <c:pt idx="1173">
                  <c:v>645</c:v>
                </c:pt>
                <c:pt idx="1174">
                  <c:v>643</c:v>
                </c:pt>
                <c:pt idx="1175">
                  <c:v>643</c:v>
                </c:pt>
                <c:pt idx="1176">
                  <c:v>641</c:v>
                </c:pt>
                <c:pt idx="1177">
                  <c:v>638</c:v>
                </c:pt>
                <c:pt idx="1178">
                  <c:v>634</c:v>
                </c:pt>
                <c:pt idx="1179">
                  <c:v>625</c:v>
                </c:pt>
                <c:pt idx="1180">
                  <c:v>622</c:v>
                </c:pt>
                <c:pt idx="1181">
                  <c:v>631</c:v>
                </c:pt>
                <c:pt idx="1182">
                  <c:v>631</c:v>
                </c:pt>
                <c:pt idx="1183">
                  <c:v>630</c:v>
                </c:pt>
                <c:pt idx="1184">
                  <c:v>632</c:v>
                </c:pt>
                <c:pt idx="1185">
                  <c:v>634</c:v>
                </c:pt>
                <c:pt idx="1186">
                  <c:v>632</c:v>
                </c:pt>
                <c:pt idx="1187">
                  <c:v>632</c:v>
                </c:pt>
                <c:pt idx="1188">
                  <c:v>628</c:v>
                </c:pt>
                <c:pt idx="1189">
                  <c:v>623</c:v>
                </c:pt>
                <c:pt idx="1190">
                  <c:v>619</c:v>
                </c:pt>
                <c:pt idx="1191">
                  <c:v>617</c:v>
                </c:pt>
                <c:pt idx="1192">
                  <c:v>618</c:v>
                </c:pt>
                <c:pt idx="1193">
                  <c:v>622</c:v>
                </c:pt>
                <c:pt idx="1194">
                  <c:v>624</c:v>
                </c:pt>
                <c:pt idx="1195">
                  <c:v>625</c:v>
                </c:pt>
                <c:pt idx="1196">
                  <c:v>624</c:v>
                </c:pt>
                <c:pt idx="1197">
                  <c:v>622</c:v>
                </c:pt>
                <c:pt idx="1198">
                  <c:v>619</c:v>
                </c:pt>
                <c:pt idx="1199">
                  <c:v>614</c:v>
                </c:pt>
                <c:pt idx="1200">
                  <c:v>614</c:v>
                </c:pt>
                <c:pt idx="1201">
                  <c:v>608</c:v>
                </c:pt>
                <c:pt idx="1202">
                  <c:v>607</c:v>
                </c:pt>
                <c:pt idx="1203">
                  <c:v>608</c:v>
                </c:pt>
                <c:pt idx="1204">
                  <c:v>607</c:v>
                </c:pt>
                <c:pt idx="1205">
                  <c:v>603</c:v>
                </c:pt>
                <c:pt idx="1206">
                  <c:v>603</c:v>
                </c:pt>
                <c:pt idx="1207">
                  <c:v>603</c:v>
                </c:pt>
                <c:pt idx="1208">
                  <c:v>597</c:v>
                </c:pt>
                <c:pt idx="1209">
                  <c:v>597</c:v>
                </c:pt>
                <c:pt idx="1210">
                  <c:v>598</c:v>
                </c:pt>
                <c:pt idx="1211">
                  <c:v>599</c:v>
                </c:pt>
                <c:pt idx="1212">
                  <c:v>599</c:v>
                </c:pt>
                <c:pt idx="1213">
                  <c:v>598</c:v>
                </c:pt>
                <c:pt idx="1214">
                  <c:v>597</c:v>
                </c:pt>
                <c:pt idx="1215">
                  <c:v>594</c:v>
                </c:pt>
                <c:pt idx="1216">
                  <c:v>593</c:v>
                </c:pt>
                <c:pt idx="1217">
                  <c:v>592</c:v>
                </c:pt>
                <c:pt idx="1218">
                  <c:v>587</c:v>
                </c:pt>
                <c:pt idx="1219">
                  <c:v>584</c:v>
                </c:pt>
                <c:pt idx="1220">
                  <c:v>584</c:v>
                </c:pt>
                <c:pt idx="1221">
                  <c:v>585</c:v>
                </c:pt>
                <c:pt idx="1222">
                  <c:v>583</c:v>
                </c:pt>
                <c:pt idx="1223">
                  <c:v>578</c:v>
                </c:pt>
                <c:pt idx="1224">
                  <c:v>575</c:v>
                </c:pt>
                <c:pt idx="1225">
                  <c:v>574</c:v>
                </c:pt>
                <c:pt idx="1226">
                  <c:v>572</c:v>
                </c:pt>
                <c:pt idx="1227">
                  <c:v>567</c:v>
                </c:pt>
                <c:pt idx="1228">
                  <c:v>560</c:v>
                </c:pt>
                <c:pt idx="1229">
                  <c:v>562</c:v>
                </c:pt>
                <c:pt idx="1230">
                  <c:v>562</c:v>
                </c:pt>
                <c:pt idx="1231">
                  <c:v>568</c:v>
                </c:pt>
                <c:pt idx="1232">
                  <c:v>569</c:v>
                </c:pt>
                <c:pt idx="1233">
                  <c:v>567</c:v>
                </c:pt>
                <c:pt idx="1234">
                  <c:v>562</c:v>
                </c:pt>
                <c:pt idx="1235">
                  <c:v>562</c:v>
                </c:pt>
                <c:pt idx="1236">
                  <c:v>567</c:v>
                </c:pt>
                <c:pt idx="1237">
                  <c:v>569</c:v>
                </c:pt>
                <c:pt idx="1238">
                  <c:v>568</c:v>
                </c:pt>
                <c:pt idx="1239">
                  <c:v>570</c:v>
                </c:pt>
                <c:pt idx="1240">
                  <c:v>569</c:v>
                </c:pt>
                <c:pt idx="1241">
                  <c:v>569</c:v>
                </c:pt>
                <c:pt idx="1242">
                  <c:v>567</c:v>
                </c:pt>
                <c:pt idx="1243">
                  <c:v>566</c:v>
                </c:pt>
                <c:pt idx="1244">
                  <c:v>564</c:v>
                </c:pt>
                <c:pt idx="1245">
                  <c:v>566</c:v>
                </c:pt>
                <c:pt idx="1246">
                  <c:v>567</c:v>
                </c:pt>
                <c:pt idx="1247">
                  <c:v>567</c:v>
                </c:pt>
                <c:pt idx="1248">
                  <c:v>570</c:v>
                </c:pt>
                <c:pt idx="1249">
                  <c:v>575</c:v>
                </c:pt>
                <c:pt idx="1250">
                  <c:v>577</c:v>
                </c:pt>
                <c:pt idx="1251">
                  <c:v>576</c:v>
                </c:pt>
                <c:pt idx="1252">
                  <c:v>576</c:v>
                </c:pt>
                <c:pt idx="1253">
                  <c:v>578</c:v>
                </c:pt>
                <c:pt idx="1254">
                  <c:v>581</c:v>
                </c:pt>
                <c:pt idx="1255">
                  <c:v>584</c:v>
                </c:pt>
                <c:pt idx="1256">
                  <c:v>585</c:v>
                </c:pt>
                <c:pt idx="1257">
                  <c:v>587</c:v>
                </c:pt>
                <c:pt idx="1258">
                  <c:v>587</c:v>
                </c:pt>
                <c:pt idx="1259">
                  <c:v>588</c:v>
                </c:pt>
                <c:pt idx="1260">
                  <c:v>589</c:v>
                </c:pt>
                <c:pt idx="1261">
                  <c:v>590</c:v>
                </c:pt>
                <c:pt idx="1262">
                  <c:v>590</c:v>
                </c:pt>
                <c:pt idx="1263">
                  <c:v>591</c:v>
                </c:pt>
                <c:pt idx="1264">
                  <c:v>591</c:v>
                </c:pt>
                <c:pt idx="1265">
                  <c:v>589</c:v>
                </c:pt>
                <c:pt idx="1266">
                  <c:v>587</c:v>
                </c:pt>
                <c:pt idx="1267">
                  <c:v>586</c:v>
                </c:pt>
                <c:pt idx="1268">
                  <c:v>586</c:v>
                </c:pt>
                <c:pt idx="1269">
                  <c:v>586</c:v>
                </c:pt>
                <c:pt idx="1270">
                  <c:v>587</c:v>
                </c:pt>
                <c:pt idx="1271">
                  <c:v>588</c:v>
                </c:pt>
                <c:pt idx="1272">
                  <c:v>589</c:v>
                </c:pt>
                <c:pt idx="1273">
                  <c:v>589</c:v>
                </c:pt>
                <c:pt idx="1274">
                  <c:v>592</c:v>
                </c:pt>
                <c:pt idx="1275">
                  <c:v>593</c:v>
                </c:pt>
                <c:pt idx="1276">
                  <c:v>594</c:v>
                </c:pt>
                <c:pt idx="1277">
                  <c:v>598</c:v>
                </c:pt>
                <c:pt idx="1278">
                  <c:v>600</c:v>
                </c:pt>
                <c:pt idx="1279">
                  <c:v>601</c:v>
                </c:pt>
                <c:pt idx="1280">
                  <c:v>602</c:v>
                </c:pt>
                <c:pt idx="1281">
                  <c:v>602</c:v>
                </c:pt>
                <c:pt idx="1282">
                  <c:v>602</c:v>
                </c:pt>
                <c:pt idx="1283">
                  <c:v>600</c:v>
                </c:pt>
                <c:pt idx="1284">
                  <c:v>599</c:v>
                </c:pt>
                <c:pt idx="1285">
                  <c:v>600</c:v>
                </c:pt>
                <c:pt idx="1286">
                  <c:v>601</c:v>
                </c:pt>
                <c:pt idx="1287">
                  <c:v>602</c:v>
                </c:pt>
                <c:pt idx="1288">
                  <c:v>599</c:v>
                </c:pt>
                <c:pt idx="1289">
                  <c:v>599</c:v>
                </c:pt>
                <c:pt idx="1290">
                  <c:v>599</c:v>
                </c:pt>
                <c:pt idx="1291">
                  <c:v>600</c:v>
                </c:pt>
                <c:pt idx="1292">
                  <c:v>600</c:v>
                </c:pt>
                <c:pt idx="1293">
                  <c:v>597</c:v>
                </c:pt>
                <c:pt idx="1294">
                  <c:v>595</c:v>
                </c:pt>
                <c:pt idx="1295">
                  <c:v>594</c:v>
                </c:pt>
                <c:pt idx="1296">
                  <c:v>594</c:v>
                </c:pt>
                <c:pt idx="1297">
                  <c:v>593</c:v>
                </c:pt>
                <c:pt idx="1298">
                  <c:v>591</c:v>
                </c:pt>
                <c:pt idx="1299">
                  <c:v>590</c:v>
                </c:pt>
                <c:pt idx="1300">
                  <c:v>587</c:v>
                </c:pt>
                <c:pt idx="1301">
                  <c:v>584</c:v>
                </c:pt>
                <c:pt idx="1302">
                  <c:v>584</c:v>
                </c:pt>
                <c:pt idx="1303">
                  <c:v>585</c:v>
                </c:pt>
                <c:pt idx="1304">
                  <c:v>585</c:v>
                </c:pt>
                <c:pt idx="1305">
                  <c:v>584</c:v>
                </c:pt>
                <c:pt idx="1306">
                  <c:v>583</c:v>
                </c:pt>
                <c:pt idx="1307">
                  <c:v>582</c:v>
                </c:pt>
                <c:pt idx="1308">
                  <c:v>582</c:v>
                </c:pt>
                <c:pt idx="1309">
                  <c:v>581</c:v>
                </c:pt>
                <c:pt idx="1310">
                  <c:v>581</c:v>
                </c:pt>
                <c:pt idx="1311">
                  <c:v>583</c:v>
                </c:pt>
                <c:pt idx="1312">
                  <c:v>582</c:v>
                </c:pt>
                <c:pt idx="1313">
                  <c:v>584</c:v>
                </c:pt>
                <c:pt idx="1314">
                  <c:v>583</c:v>
                </c:pt>
                <c:pt idx="1315">
                  <c:v>583</c:v>
                </c:pt>
                <c:pt idx="1316">
                  <c:v>581</c:v>
                </c:pt>
                <c:pt idx="1317">
                  <c:v>580</c:v>
                </c:pt>
                <c:pt idx="1318">
                  <c:v>579</c:v>
                </c:pt>
                <c:pt idx="1319">
                  <c:v>577</c:v>
                </c:pt>
                <c:pt idx="1320">
                  <c:v>576</c:v>
                </c:pt>
                <c:pt idx="1321">
                  <c:v>572</c:v>
                </c:pt>
                <c:pt idx="1322">
                  <c:v>571</c:v>
                </c:pt>
                <c:pt idx="1323">
                  <c:v>570</c:v>
                </c:pt>
                <c:pt idx="1324">
                  <c:v>568</c:v>
                </c:pt>
                <c:pt idx="1325">
                  <c:v>568</c:v>
                </c:pt>
                <c:pt idx="1326">
                  <c:v>570</c:v>
                </c:pt>
                <c:pt idx="1327">
                  <c:v>570</c:v>
                </c:pt>
                <c:pt idx="1328">
                  <c:v>572</c:v>
                </c:pt>
                <c:pt idx="1329">
                  <c:v>574</c:v>
                </c:pt>
                <c:pt idx="1330">
                  <c:v>576</c:v>
                </c:pt>
                <c:pt idx="1331">
                  <c:v>575</c:v>
                </c:pt>
                <c:pt idx="1332">
                  <c:v>574</c:v>
                </c:pt>
                <c:pt idx="1333">
                  <c:v>574</c:v>
                </c:pt>
                <c:pt idx="1334">
                  <c:v>574</c:v>
                </c:pt>
                <c:pt idx="1335">
                  <c:v>572</c:v>
                </c:pt>
                <c:pt idx="1336">
                  <c:v>571</c:v>
                </c:pt>
                <c:pt idx="1337">
                  <c:v>568</c:v>
                </c:pt>
                <c:pt idx="1338">
                  <c:v>567</c:v>
                </c:pt>
                <c:pt idx="1339">
                  <c:v>568</c:v>
                </c:pt>
                <c:pt idx="1340">
                  <c:v>568</c:v>
                </c:pt>
                <c:pt idx="1341">
                  <c:v>568</c:v>
                </c:pt>
                <c:pt idx="1342">
                  <c:v>569</c:v>
                </c:pt>
                <c:pt idx="1343">
                  <c:v>569</c:v>
                </c:pt>
                <c:pt idx="1344">
                  <c:v>568</c:v>
                </c:pt>
                <c:pt idx="1345">
                  <c:v>568</c:v>
                </c:pt>
                <c:pt idx="1346">
                  <c:v>568</c:v>
                </c:pt>
                <c:pt idx="1347">
                  <c:v>569</c:v>
                </c:pt>
                <c:pt idx="1348">
                  <c:v>570</c:v>
                </c:pt>
                <c:pt idx="1349">
                  <c:v>570</c:v>
                </c:pt>
                <c:pt idx="1350">
                  <c:v>571</c:v>
                </c:pt>
                <c:pt idx="1351">
                  <c:v>573</c:v>
                </c:pt>
                <c:pt idx="1352">
                  <c:v>573</c:v>
                </c:pt>
                <c:pt idx="1353">
                  <c:v>573</c:v>
                </c:pt>
                <c:pt idx="1354">
                  <c:v>573</c:v>
                </c:pt>
                <c:pt idx="1355">
                  <c:v>573</c:v>
                </c:pt>
                <c:pt idx="1356">
                  <c:v>573</c:v>
                </c:pt>
                <c:pt idx="1357">
                  <c:v>573</c:v>
                </c:pt>
                <c:pt idx="1358">
                  <c:v>572</c:v>
                </c:pt>
                <c:pt idx="1359">
                  <c:v>572</c:v>
                </c:pt>
                <c:pt idx="1360">
                  <c:v>573</c:v>
                </c:pt>
                <c:pt idx="1361">
                  <c:v>573</c:v>
                </c:pt>
                <c:pt idx="1362">
                  <c:v>574</c:v>
                </c:pt>
                <c:pt idx="1363">
                  <c:v>573</c:v>
                </c:pt>
                <c:pt idx="1364">
                  <c:v>573</c:v>
                </c:pt>
                <c:pt idx="1365">
                  <c:v>575</c:v>
                </c:pt>
                <c:pt idx="1366">
                  <c:v>574</c:v>
                </c:pt>
                <c:pt idx="1367">
                  <c:v>574</c:v>
                </c:pt>
                <c:pt idx="1368">
                  <c:v>574</c:v>
                </c:pt>
                <c:pt idx="1369">
                  <c:v>573</c:v>
                </c:pt>
                <c:pt idx="1370">
                  <c:v>573</c:v>
                </c:pt>
                <c:pt idx="1371">
                  <c:v>573</c:v>
                </c:pt>
                <c:pt idx="1372">
                  <c:v>573</c:v>
                </c:pt>
                <c:pt idx="1373">
                  <c:v>573</c:v>
                </c:pt>
                <c:pt idx="1374">
                  <c:v>573</c:v>
                </c:pt>
                <c:pt idx="1375">
                  <c:v>572</c:v>
                </c:pt>
                <c:pt idx="1376">
                  <c:v>572</c:v>
                </c:pt>
                <c:pt idx="1377">
                  <c:v>572</c:v>
                </c:pt>
                <c:pt idx="1378">
                  <c:v>571</c:v>
                </c:pt>
                <c:pt idx="1379">
                  <c:v>570</c:v>
                </c:pt>
                <c:pt idx="1380">
                  <c:v>570</c:v>
                </c:pt>
                <c:pt idx="1381">
                  <c:v>571</c:v>
                </c:pt>
                <c:pt idx="1382">
                  <c:v>570</c:v>
                </c:pt>
                <c:pt idx="1383">
                  <c:v>570</c:v>
                </c:pt>
                <c:pt idx="1384">
                  <c:v>568</c:v>
                </c:pt>
                <c:pt idx="1385">
                  <c:v>567</c:v>
                </c:pt>
                <c:pt idx="1386">
                  <c:v>567</c:v>
                </c:pt>
                <c:pt idx="1387">
                  <c:v>566</c:v>
                </c:pt>
                <c:pt idx="1388">
                  <c:v>565</c:v>
                </c:pt>
                <c:pt idx="1389">
                  <c:v>564</c:v>
                </c:pt>
                <c:pt idx="1390">
                  <c:v>564</c:v>
                </c:pt>
                <c:pt idx="1391">
                  <c:v>563</c:v>
                </c:pt>
                <c:pt idx="1392">
                  <c:v>562</c:v>
                </c:pt>
                <c:pt idx="1393">
                  <c:v>561</c:v>
                </c:pt>
                <c:pt idx="1394">
                  <c:v>559</c:v>
                </c:pt>
                <c:pt idx="1395">
                  <c:v>556</c:v>
                </c:pt>
                <c:pt idx="1396">
                  <c:v>554</c:v>
                </c:pt>
                <c:pt idx="1397">
                  <c:v>552</c:v>
                </c:pt>
                <c:pt idx="1398">
                  <c:v>550</c:v>
                </c:pt>
                <c:pt idx="1399">
                  <c:v>550</c:v>
                </c:pt>
                <c:pt idx="1400">
                  <c:v>549</c:v>
                </c:pt>
                <c:pt idx="1401">
                  <c:v>549</c:v>
                </c:pt>
                <c:pt idx="1402">
                  <c:v>545</c:v>
                </c:pt>
                <c:pt idx="1403">
                  <c:v>542</c:v>
                </c:pt>
                <c:pt idx="1404">
                  <c:v>540</c:v>
                </c:pt>
                <c:pt idx="1405">
                  <c:v>541</c:v>
                </c:pt>
                <c:pt idx="1406">
                  <c:v>540</c:v>
                </c:pt>
                <c:pt idx="1407">
                  <c:v>537</c:v>
                </c:pt>
                <c:pt idx="1408">
                  <c:v>536</c:v>
                </c:pt>
                <c:pt idx="1409">
                  <c:v>535</c:v>
                </c:pt>
                <c:pt idx="1410">
                  <c:v>532</c:v>
                </c:pt>
                <c:pt idx="1411">
                  <c:v>533</c:v>
                </c:pt>
                <c:pt idx="1412">
                  <c:v>535</c:v>
                </c:pt>
                <c:pt idx="1413">
                  <c:v>534</c:v>
                </c:pt>
                <c:pt idx="1414">
                  <c:v>534</c:v>
                </c:pt>
                <c:pt idx="1415">
                  <c:v>534</c:v>
                </c:pt>
                <c:pt idx="1416">
                  <c:v>534</c:v>
                </c:pt>
                <c:pt idx="1417">
                  <c:v>534</c:v>
                </c:pt>
                <c:pt idx="1418">
                  <c:v>535</c:v>
                </c:pt>
                <c:pt idx="1419">
                  <c:v>536</c:v>
                </c:pt>
                <c:pt idx="1420">
                  <c:v>536</c:v>
                </c:pt>
                <c:pt idx="1421">
                  <c:v>537</c:v>
                </c:pt>
                <c:pt idx="1422">
                  <c:v>540</c:v>
                </c:pt>
                <c:pt idx="1423">
                  <c:v>544</c:v>
                </c:pt>
                <c:pt idx="1424">
                  <c:v>543</c:v>
                </c:pt>
                <c:pt idx="1425">
                  <c:v>548</c:v>
                </c:pt>
                <c:pt idx="1426">
                  <c:v>554</c:v>
                </c:pt>
                <c:pt idx="1427">
                  <c:v>552</c:v>
                </c:pt>
                <c:pt idx="1428">
                  <c:v>552</c:v>
                </c:pt>
                <c:pt idx="1429">
                  <c:v>552</c:v>
                </c:pt>
                <c:pt idx="1430">
                  <c:v>546</c:v>
                </c:pt>
                <c:pt idx="1431">
                  <c:v>546</c:v>
                </c:pt>
                <c:pt idx="1432">
                  <c:v>547</c:v>
                </c:pt>
                <c:pt idx="1433">
                  <c:v>546</c:v>
                </c:pt>
                <c:pt idx="1434">
                  <c:v>546</c:v>
                </c:pt>
                <c:pt idx="1435">
                  <c:v>546</c:v>
                </c:pt>
                <c:pt idx="1436">
                  <c:v>546</c:v>
                </c:pt>
                <c:pt idx="1437">
                  <c:v>547</c:v>
                </c:pt>
                <c:pt idx="1438">
                  <c:v>548</c:v>
                </c:pt>
                <c:pt idx="1439">
                  <c:v>547</c:v>
                </c:pt>
                <c:pt idx="1440">
                  <c:v>547</c:v>
                </c:pt>
                <c:pt idx="1441">
                  <c:v>547</c:v>
                </c:pt>
                <c:pt idx="1442">
                  <c:v>546</c:v>
                </c:pt>
                <c:pt idx="1443">
                  <c:v>547</c:v>
                </c:pt>
                <c:pt idx="1444">
                  <c:v>547</c:v>
                </c:pt>
                <c:pt idx="1445">
                  <c:v>547</c:v>
                </c:pt>
                <c:pt idx="1446">
                  <c:v>545</c:v>
                </c:pt>
                <c:pt idx="1447">
                  <c:v>543</c:v>
                </c:pt>
                <c:pt idx="1448">
                  <c:v>543</c:v>
                </c:pt>
                <c:pt idx="1449">
                  <c:v>543</c:v>
                </c:pt>
                <c:pt idx="1450">
                  <c:v>543</c:v>
                </c:pt>
                <c:pt idx="1451">
                  <c:v>542</c:v>
                </c:pt>
                <c:pt idx="1452">
                  <c:v>542</c:v>
                </c:pt>
                <c:pt idx="1453">
                  <c:v>542</c:v>
                </c:pt>
                <c:pt idx="1454">
                  <c:v>542</c:v>
                </c:pt>
                <c:pt idx="1455">
                  <c:v>543</c:v>
                </c:pt>
                <c:pt idx="1456">
                  <c:v>542</c:v>
                </c:pt>
                <c:pt idx="1457">
                  <c:v>541</c:v>
                </c:pt>
                <c:pt idx="1458">
                  <c:v>542</c:v>
                </c:pt>
                <c:pt idx="1459">
                  <c:v>542</c:v>
                </c:pt>
                <c:pt idx="1460">
                  <c:v>542</c:v>
                </c:pt>
                <c:pt idx="1461">
                  <c:v>543</c:v>
                </c:pt>
                <c:pt idx="1462">
                  <c:v>544</c:v>
                </c:pt>
                <c:pt idx="1463">
                  <c:v>544</c:v>
                </c:pt>
                <c:pt idx="1464">
                  <c:v>545</c:v>
                </c:pt>
                <c:pt idx="1465">
                  <c:v>543</c:v>
                </c:pt>
                <c:pt idx="1466">
                  <c:v>543</c:v>
                </c:pt>
                <c:pt idx="1467">
                  <c:v>542</c:v>
                </c:pt>
                <c:pt idx="1468">
                  <c:v>543</c:v>
                </c:pt>
                <c:pt idx="1469">
                  <c:v>543</c:v>
                </c:pt>
                <c:pt idx="1470">
                  <c:v>543</c:v>
                </c:pt>
                <c:pt idx="1471">
                  <c:v>543</c:v>
                </c:pt>
                <c:pt idx="1472">
                  <c:v>544</c:v>
                </c:pt>
                <c:pt idx="1473">
                  <c:v>544</c:v>
                </c:pt>
                <c:pt idx="1474">
                  <c:v>545</c:v>
                </c:pt>
                <c:pt idx="1475">
                  <c:v>545</c:v>
                </c:pt>
                <c:pt idx="1476">
                  <c:v>544</c:v>
                </c:pt>
                <c:pt idx="1477">
                  <c:v>543</c:v>
                </c:pt>
                <c:pt idx="1478">
                  <c:v>545</c:v>
                </c:pt>
                <c:pt idx="1479">
                  <c:v>544</c:v>
                </c:pt>
                <c:pt idx="1480">
                  <c:v>544</c:v>
                </c:pt>
                <c:pt idx="1481">
                  <c:v>542</c:v>
                </c:pt>
                <c:pt idx="1482">
                  <c:v>542</c:v>
                </c:pt>
                <c:pt idx="1483">
                  <c:v>542</c:v>
                </c:pt>
                <c:pt idx="1484">
                  <c:v>542</c:v>
                </c:pt>
                <c:pt idx="1485">
                  <c:v>542</c:v>
                </c:pt>
                <c:pt idx="1486">
                  <c:v>542</c:v>
                </c:pt>
                <c:pt idx="1487">
                  <c:v>542</c:v>
                </c:pt>
                <c:pt idx="1488">
                  <c:v>541</c:v>
                </c:pt>
                <c:pt idx="1489">
                  <c:v>541</c:v>
                </c:pt>
                <c:pt idx="1490">
                  <c:v>542</c:v>
                </c:pt>
                <c:pt idx="1491">
                  <c:v>542</c:v>
                </c:pt>
                <c:pt idx="1492">
                  <c:v>541</c:v>
                </c:pt>
                <c:pt idx="1493">
                  <c:v>542</c:v>
                </c:pt>
                <c:pt idx="1494">
                  <c:v>543</c:v>
                </c:pt>
                <c:pt idx="1495">
                  <c:v>544</c:v>
                </c:pt>
                <c:pt idx="1496">
                  <c:v>544</c:v>
                </c:pt>
                <c:pt idx="1497">
                  <c:v>544</c:v>
                </c:pt>
                <c:pt idx="1498">
                  <c:v>544</c:v>
                </c:pt>
                <c:pt idx="1499">
                  <c:v>545</c:v>
                </c:pt>
                <c:pt idx="1500">
                  <c:v>545</c:v>
                </c:pt>
                <c:pt idx="1501">
                  <c:v>545</c:v>
                </c:pt>
                <c:pt idx="1502">
                  <c:v>546</c:v>
                </c:pt>
                <c:pt idx="1503">
                  <c:v>545</c:v>
                </c:pt>
                <c:pt idx="1504">
                  <c:v>544</c:v>
                </c:pt>
                <c:pt idx="1505">
                  <c:v>544</c:v>
                </c:pt>
                <c:pt idx="1506">
                  <c:v>543</c:v>
                </c:pt>
                <c:pt idx="1507">
                  <c:v>542</c:v>
                </c:pt>
                <c:pt idx="1508">
                  <c:v>542</c:v>
                </c:pt>
                <c:pt idx="1509">
                  <c:v>541</c:v>
                </c:pt>
                <c:pt idx="1510">
                  <c:v>541</c:v>
                </c:pt>
                <c:pt idx="1511">
                  <c:v>538</c:v>
                </c:pt>
                <c:pt idx="1512">
                  <c:v>536</c:v>
                </c:pt>
                <c:pt idx="1513">
                  <c:v>535</c:v>
                </c:pt>
                <c:pt idx="1514">
                  <c:v>534</c:v>
                </c:pt>
                <c:pt idx="1515">
                  <c:v>533</c:v>
                </c:pt>
                <c:pt idx="1516">
                  <c:v>531</c:v>
                </c:pt>
                <c:pt idx="1517">
                  <c:v>529</c:v>
                </c:pt>
                <c:pt idx="1518">
                  <c:v>528</c:v>
                </c:pt>
                <c:pt idx="1519">
                  <c:v>527</c:v>
                </c:pt>
                <c:pt idx="1520">
                  <c:v>526</c:v>
                </c:pt>
                <c:pt idx="1521">
                  <c:v>524</c:v>
                </c:pt>
                <c:pt idx="1522">
                  <c:v>522</c:v>
                </c:pt>
                <c:pt idx="1523">
                  <c:v>520</c:v>
                </c:pt>
                <c:pt idx="1524">
                  <c:v>520</c:v>
                </c:pt>
                <c:pt idx="1525">
                  <c:v>518</c:v>
                </c:pt>
                <c:pt idx="1526">
                  <c:v>517</c:v>
                </c:pt>
                <c:pt idx="1527">
                  <c:v>498</c:v>
                </c:pt>
                <c:pt idx="1528">
                  <c:v>505</c:v>
                </c:pt>
                <c:pt idx="1529">
                  <c:v>504</c:v>
                </c:pt>
                <c:pt idx="1530">
                  <c:v>500</c:v>
                </c:pt>
                <c:pt idx="1531">
                  <c:v>495</c:v>
                </c:pt>
                <c:pt idx="1532">
                  <c:v>492</c:v>
                </c:pt>
                <c:pt idx="1533">
                  <c:v>490</c:v>
                </c:pt>
                <c:pt idx="1534">
                  <c:v>488</c:v>
                </c:pt>
                <c:pt idx="1535">
                  <c:v>487</c:v>
                </c:pt>
                <c:pt idx="1536">
                  <c:v>486</c:v>
                </c:pt>
                <c:pt idx="1537">
                  <c:v>487</c:v>
                </c:pt>
                <c:pt idx="1538">
                  <c:v>487</c:v>
                </c:pt>
                <c:pt idx="1539">
                  <c:v>487</c:v>
                </c:pt>
                <c:pt idx="1540">
                  <c:v>487</c:v>
                </c:pt>
                <c:pt idx="1541">
                  <c:v>491</c:v>
                </c:pt>
                <c:pt idx="1542">
                  <c:v>493</c:v>
                </c:pt>
                <c:pt idx="1543">
                  <c:v>494</c:v>
                </c:pt>
                <c:pt idx="1544">
                  <c:v>493</c:v>
                </c:pt>
                <c:pt idx="1545">
                  <c:v>493</c:v>
                </c:pt>
                <c:pt idx="1546">
                  <c:v>492</c:v>
                </c:pt>
                <c:pt idx="1547">
                  <c:v>493</c:v>
                </c:pt>
                <c:pt idx="1548">
                  <c:v>492</c:v>
                </c:pt>
                <c:pt idx="1549">
                  <c:v>491</c:v>
                </c:pt>
                <c:pt idx="1550">
                  <c:v>489</c:v>
                </c:pt>
                <c:pt idx="1551">
                  <c:v>488</c:v>
                </c:pt>
                <c:pt idx="1552">
                  <c:v>487</c:v>
                </c:pt>
                <c:pt idx="1553">
                  <c:v>488</c:v>
                </c:pt>
                <c:pt idx="1554">
                  <c:v>487</c:v>
                </c:pt>
                <c:pt idx="1555">
                  <c:v>487</c:v>
                </c:pt>
                <c:pt idx="1556">
                  <c:v>487</c:v>
                </c:pt>
                <c:pt idx="1557">
                  <c:v>486</c:v>
                </c:pt>
                <c:pt idx="1558">
                  <c:v>487</c:v>
                </c:pt>
                <c:pt idx="1559">
                  <c:v>487</c:v>
                </c:pt>
                <c:pt idx="1560">
                  <c:v>489</c:v>
                </c:pt>
                <c:pt idx="1561">
                  <c:v>488</c:v>
                </c:pt>
                <c:pt idx="1562">
                  <c:v>488</c:v>
                </c:pt>
                <c:pt idx="1563">
                  <c:v>489</c:v>
                </c:pt>
                <c:pt idx="1564">
                  <c:v>489</c:v>
                </c:pt>
                <c:pt idx="1565">
                  <c:v>489</c:v>
                </c:pt>
                <c:pt idx="1566">
                  <c:v>489</c:v>
                </c:pt>
                <c:pt idx="1567">
                  <c:v>490</c:v>
                </c:pt>
                <c:pt idx="1568">
                  <c:v>490</c:v>
                </c:pt>
                <c:pt idx="1569">
                  <c:v>491</c:v>
                </c:pt>
                <c:pt idx="1570">
                  <c:v>494</c:v>
                </c:pt>
                <c:pt idx="1571">
                  <c:v>493</c:v>
                </c:pt>
                <c:pt idx="1572">
                  <c:v>495</c:v>
                </c:pt>
                <c:pt idx="1573">
                  <c:v>494</c:v>
                </c:pt>
                <c:pt idx="1574">
                  <c:v>494</c:v>
                </c:pt>
                <c:pt idx="1575">
                  <c:v>495</c:v>
                </c:pt>
                <c:pt idx="1576">
                  <c:v>493</c:v>
                </c:pt>
                <c:pt idx="1577">
                  <c:v>493</c:v>
                </c:pt>
                <c:pt idx="1578">
                  <c:v>493</c:v>
                </c:pt>
                <c:pt idx="1579">
                  <c:v>492</c:v>
                </c:pt>
                <c:pt idx="1580">
                  <c:v>493</c:v>
                </c:pt>
                <c:pt idx="1581">
                  <c:v>492</c:v>
                </c:pt>
                <c:pt idx="1582">
                  <c:v>491</c:v>
                </c:pt>
                <c:pt idx="1583">
                  <c:v>490</c:v>
                </c:pt>
                <c:pt idx="1584">
                  <c:v>487</c:v>
                </c:pt>
                <c:pt idx="1585">
                  <c:v>486</c:v>
                </c:pt>
                <c:pt idx="1586">
                  <c:v>486</c:v>
                </c:pt>
                <c:pt idx="1587">
                  <c:v>483</c:v>
                </c:pt>
                <c:pt idx="1588">
                  <c:v>480</c:v>
                </c:pt>
                <c:pt idx="1589">
                  <c:v>479</c:v>
                </c:pt>
                <c:pt idx="1590">
                  <c:v>481</c:v>
                </c:pt>
                <c:pt idx="1591">
                  <c:v>479</c:v>
                </c:pt>
                <c:pt idx="1592">
                  <c:v>479</c:v>
                </c:pt>
                <c:pt idx="1593">
                  <c:v>477</c:v>
                </c:pt>
                <c:pt idx="1594">
                  <c:v>475</c:v>
                </c:pt>
                <c:pt idx="1595">
                  <c:v>473</c:v>
                </c:pt>
                <c:pt idx="1596">
                  <c:v>468</c:v>
                </c:pt>
                <c:pt idx="1597">
                  <c:v>461</c:v>
                </c:pt>
                <c:pt idx="1598">
                  <c:v>457</c:v>
                </c:pt>
                <c:pt idx="1599">
                  <c:v>453</c:v>
                </c:pt>
                <c:pt idx="1600">
                  <c:v>449</c:v>
                </c:pt>
                <c:pt idx="1601">
                  <c:v>446</c:v>
                </c:pt>
                <c:pt idx="1602">
                  <c:v>445</c:v>
                </c:pt>
                <c:pt idx="1603">
                  <c:v>442</c:v>
                </c:pt>
                <c:pt idx="1604">
                  <c:v>438</c:v>
                </c:pt>
                <c:pt idx="1605">
                  <c:v>433</c:v>
                </c:pt>
                <c:pt idx="1606">
                  <c:v>429</c:v>
                </c:pt>
                <c:pt idx="1607">
                  <c:v>424</c:v>
                </c:pt>
                <c:pt idx="1608">
                  <c:v>420</c:v>
                </c:pt>
                <c:pt idx="1609">
                  <c:v>419</c:v>
                </c:pt>
                <c:pt idx="1610">
                  <c:v>420</c:v>
                </c:pt>
                <c:pt idx="1611">
                  <c:v>419</c:v>
                </c:pt>
                <c:pt idx="1612">
                  <c:v>417</c:v>
                </c:pt>
                <c:pt idx="1613">
                  <c:v>416</c:v>
                </c:pt>
                <c:pt idx="1614">
                  <c:v>414</c:v>
                </c:pt>
                <c:pt idx="1615">
                  <c:v>414</c:v>
                </c:pt>
                <c:pt idx="1616">
                  <c:v>412</c:v>
                </c:pt>
                <c:pt idx="1617">
                  <c:v>413</c:v>
                </c:pt>
                <c:pt idx="1618">
                  <c:v>412</c:v>
                </c:pt>
                <c:pt idx="1619">
                  <c:v>412</c:v>
                </c:pt>
                <c:pt idx="1620">
                  <c:v>412</c:v>
                </c:pt>
                <c:pt idx="1621">
                  <c:v>411</c:v>
                </c:pt>
                <c:pt idx="1622">
                  <c:v>411</c:v>
                </c:pt>
                <c:pt idx="1623">
                  <c:v>411</c:v>
                </c:pt>
                <c:pt idx="1624">
                  <c:v>409</c:v>
                </c:pt>
                <c:pt idx="1625">
                  <c:v>408</c:v>
                </c:pt>
                <c:pt idx="1626">
                  <c:v>407</c:v>
                </c:pt>
                <c:pt idx="1627">
                  <c:v>406</c:v>
                </c:pt>
                <c:pt idx="1628">
                  <c:v>405</c:v>
                </c:pt>
                <c:pt idx="1629">
                  <c:v>402</c:v>
                </c:pt>
                <c:pt idx="1630">
                  <c:v>399</c:v>
                </c:pt>
                <c:pt idx="1631">
                  <c:v>395</c:v>
                </c:pt>
                <c:pt idx="1632">
                  <c:v>393</c:v>
                </c:pt>
                <c:pt idx="1633">
                  <c:v>395</c:v>
                </c:pt>
                <c:pt idx="1634">
                  <c:v>396</c:v>
                </c:pt>
                <c:pt idx="1635">
                  <c:v>399</c:v>
                </c:pt>
                <c:pt idx="1636">
                  <c:v>402</c:v>
                </c:pt>
                <c:pt idx="1637">
                  <c:v>404</c:v>
                </c:pt>
                <c:pt idx="1638">
                  <c:v>401</c:v>
                </c:pt>
                <c:pt idx="1639">
                  <c:v>400</c:v>
                </c:pt>
                <c:pt idx="1640">
                  <c:v>412</c:v>
                </c:pt>
                <c:pt idx="1641">
                  <c:v>416</c:v>
                </c:pt>
                <c:pt idx="1642">
                  <c:v>414</c:v>
                </c:pt>
                <c:pt idx="1643">
                  <c:v>411</c:v>
                </c:pt>
                <c:pt idx="1644">
                  <c:v>411</c:v>
                </c:pt>
                <c:pt idx="1645">
                  <c:v>410</c:v>
                </c:pt>
                <c:pt idx="1646">
                  <c:v>407</c:v>
                </c:pt>
                <c:pt idx="1647">
                  <c:v>405</c:v>
                </c:pt>
                <c:pt idx="1648">
                  <c:v>400</c:v>
                </c:pt>
                <c:pt idx="1649">
                  <c:v>396</c:v>
                </c:pt>
                <c:pt idx="1650">
                  <c:v>395</c:v>
                </c:pt>
                <c:pt idx="1651">
                  <c:v>392</c:v>
                </c:pt>
                <c:pt idx="1652">
                  <c:v>391</c:v>
                </c:pt>
                <c:pt idx="1653">
                  <c:v>392</c:v>
                </c:pt>
                <c:pt idx="1654">
                  <c:v>393</c:v>
                </c:pt>
                <c:pt idx="1655">
                  <c:v>397</c:v>
                </c:pt>
                <c:pt idx="1656">
                  <c:v>396</c:v>
                </c:pt>
                <c:pt idx="1657">
                  <c:v>396</c:v>
                </c:pt>
                <c:pt idx="1658">
                  <c:v>395</c:v>
                </c:pt>
                <c:pt idx="1659">
                  <c:v>396</c:v>
                </c:pt>
                <c:pt idx="1660">
                  <c:v>400</c:v>
                </c:pt>
                <c:pt idx="1661">
                  <c:v>402</c:v>
                </c:pt>
                <c:pt idx="1662">
                  <c:v>405</c:v>
                </c:pt>
                <c:pt idx="1663">
                  <c:v>406</c:v>
                </c:pt>
                <c:pt idx="1664">
                  <c:v>405</c:v>
                </c:pt>
                <c:pt idx="1665">
                  <c:v>406</c:v>
                </c:pt>
                <c:pt idx="1666">
                  <c:v>407</c:v>
                </c:pt>
                <c:pt idx="1667">
                  <c:v>408</c:v>
                </c:pt>
                <c:pt idx="1668">
                  <c:v>407</c:v>
                </c:pt>
                <c:pt idx="1669">
                  <c:v>403</c:v>
                </c:pt>
                <c:pt idx="1670">
                  <c:v>402</c:v>
                </c:pt>
                <c:pt idx="1671">
                  <c:v>402</c:v>
                </c:pt>
                <c:pt idx="1672">
                  <c:v>400</c:v>
                </c:pt>
                <c:pt idx="1673">
                  <c:v>398</c:v>
                </c:pt>
                <c:pt idx="1674">
                  <c:v>396</c:v>
                </c:pt>
                <c:pt idx="1675">
                  <c:v>395</c:v>
                </c:pt>
                <c:pt idx="1676">
                  <c:v>393</c:v>
                </c:pt>
                <c:pt idx="1677">
                  <c:v>392</c:v>
                </c:pt>
                <c:pt idx="1678">
                  <c:v>392</c:v>
                </c:pt>
                <c:pt idx="1679">
                  <c:v>391</c:v>
                </c:pt>
                <c:pt idx="1680">
                  <c:v>391</c:v>
                </c:pt>
                <c:pt idx="1681">
                  <c:v>392</c:v>
                </c:pt>
                <c:pt idx="1682">
                  <c:v>392</c:v>
                </c:pt>
                <c:pt idx="1683">
                  <c:v>391</c:v>
                </c:pt>
                <c:pt idx="1684">
                  <c:v>391</c:v>
                </c:pt>
                <c:pt idx="1685">
                  <c:v>390</c:v>
                </c:pt>
                <c:pt idx="1686">
                  <c:v>390</c:v>
                </c:pt>
                <c:pt idx="1687">
                  <c:v>390</c:v>
                </c:pt>
                <c:pt idx="1688">
                  <c:v>387</c:v>
                </c:pt>
                <c:pt idx="1689">
                  <c:v>386</c:v>
                </c:pt>
                <c:pt idx="1690">
                  <c:v>385</c:v>
                </c:pt>
                <c:pt idx="1691">
                  <c:v>384</c:v>
                </c:pt>
                <c:pt idx="1692">
                  <c:v>384</c:v>
                </c:pt>
                <c:pt idx="1693">
                  <c:v>382</c:v>
                </c:pt>
                <c:pt idx="1694">
                  <c:v>378</c:v>
                </c:pt>
                <c:pt idx="1695">
                  <c:v>377</c:v>
                </c:pt>
                <c:pt idx="1696">
                  <c:v>373</c:v>
                </c:pt>
                <c:pt idx="1697">
                  <c:v>370</c:v>
                </c:pt>
                <c:pt idx="1698">
                  <c:v>370</c:v>
                </c:pt>
                <c:pt idx="1699">
                  <c:v>369</c:v>
                </c:pt>
                <c:pt idx="1700">
                  <c:v>368</c:v>
                </c:pt>
                <c:pt idx="1701">
                  <c:v>368</c:v>
                </c:pt>
                <c:pt idx="1702">
                  <c:v>364</c:v>
                </c:pt>
                <c:pt idx="1703">
                  <c:v>363</c:v>
                </c:pt>
                <c:pt idx="1704">
                  <c:v>359</c:v>
                </c:pt>
                <c:pt idx="1705">
                  <c:v>355</c:v>
                </c:pt>
                <c:pt idx="1706">
                  <c:v>351</c:v>
                </c:pt>
                <c:pt idx="1707">
                  <c:v>350</c:v>
                </c:pt>
                <c:pt idx="1708">
                  <c:v>344</c:v>
                </c:pt>
                <c:pt idx="1709">
                  <c:v>338</c:v>
                </c:pt>
                <c:pt idx="1710">
                  <c:v>330</c:v>
                </c:pt>
                <c:pt idx="1711">
                  <c:v>333</c:v>
                </c:pt>
                <c:pt idx="1712">
                  <c:v>335</c:v>
                </c:pt>
                <c:pt idx="1713">
                  <c:v>334</c:v>
                </c:pt>
                <c:pt idx="1714">
                  <c:v>332</c:v>
                </c:pt>
                <c:pt idx="1715">
                  <c:v>329</c:v>
                </c:pt>
                <c:pt idx="1716">
                  <c:v>329</c:v>
                </c:pt>
                <c:pt idx="1717">
                  <c:v>333</c:v>
                </c:pt>
                <c:pt idx="1718">
                  <c:v>339</c:v>
                </c:pt>
                <c:pt idx="1719">
                  <c:v>336</c:v>
                </c:pt>
                <c:pt idx="1720">
                  <c:v>331</c:v>
                </c:pt>
                <c:pt idx="1721">
                  <c:v>330</c:v>
                </c:pt>
                <c:pt idx="1722">
                  <c:v>333</c:v>
                </c:pt>
                <c:pt idx="1723">
                  <c:v>333</c:v>
                </c:pt>
                <c:pt idx="1724">
                  <c:v>334</c:v>
                </c:pt>
                <c:pt idx="1725">
                  <c:v>335</c:v>
                </c:pt>
                <c:pt idx="1726">
                  <c:v>335</c:v>
                </c:pt>
                <c:pt idx="1727">
                  <c:v>340</c:v>
                </c:pt>
                <c:pt idx="1728">
                  <c:v>341</c:v>
                </c:pt>
                <c:pt idx="1729">
                  <c:v>342</c:v>
                </c:pt>
                <c:pt idx="1730">
                  <c:v>343</c:v>
                </c:pt>
                <c:pt idx="1731">
                  <c:v>342</c:v>
                </c:pt>
                <c:pt idx="1732">
                  <c:v>342</c:v>
                </c:pt>
                <c:pt idx="1733">
                  <c:v>335</c:v>
                </c:pt>
                <c:pt idx="1734">
                  <c:v>331</c:v>
                </c:pt>
                <c:pt idx="1735">
                  <c:v>330</c:v>
                </c:pt>
                <c:pt idx="1736">
                  <c:v>331</c:v>
                </c:pt>
                <c:pt idx="1737">
                  <c:v>331</c:v>
                </c:pt>
                <c:pt idx="1738">
                  <c:v>331</c:v>
                </c:pt>
                <c:pt idx="1739">
                  <c:v>329</c:v>
                </c:pt>
                <c:pt idx="1740">
                  <c:v>328</c:v>
                </c:pt>
                <c:pt idx="1741">
                  <c:v>327</c:v>
                </c:pt>
                <c:pt idx="1742">
                  <c:v>323</c:v>
                </c:pt>
                <c:pt idx="1743">
                  <c:v>320</c:v>
                </c:pt>
                <c:pt idx="1744">
                  <c:v>319</c:v>
                </c:pt>
                <c:pt idx="1745">
                  <c:v>319</c:v>
                </c:pt>
                <c:pt idx="1746">
                  <c:v>321</c:v>
                </c:pt>
                <c:pt idx="1747">
                  <c:v>321</c:v>
                </c:pt>
                <c:pt idx="1748">
                  <c:v>322</c:v>
                </c:pt>
                <c:pt idx="1749">
                  <c:v>322</c:v>
                </c:pt>
                <c:pt idx="1750">
                  <c:v>321</c:v>
                </c:pt>
                <c:pt idx="1751">
                  <c:v>320</c:v>
                </c:pt>
                <c:pt idx="1752">
                  <c:v>321</c:v>
                </c:pt>
                <c:pt idx="1753">
                  <c:v>321</c:v>
                </c:pt>
                <c:pt idx="1754">
                  <c:v>320</c:v>
                </c:pt>
                <c:pt idx="1755">
                  <c:v>320</c:v>
                </c:pt>
                <c:pt idx="1756">
                  <c:v>320</c:v>
                </c:pt>
                <c:pt idx="1757">
                  <c:v>319</c:v>
                </c:pt>
                <c:pt idx="1758">
                  <c:v>319</c:v>
                </c:pt>
                <c:pt idx="1759">
                  <c:v>319</c:v>
                </c:pt>
                <c:pt idx="1760">
                  <c:v>319</c:v>
                </c:pt>
                <c:pt idx="1761">
                  <c:v>317</c:v>
                </c:pt>
                <c:pt idx="1762">
                  <c:v>316</c:v>
                </c:pt>
                <c:pt idx="1763">
                  <c:v>316</c:v>
                </c:pt>
                <c:pt idx="1764">
                  <c:v>316</c:v>
                </c:pt>
                <c:pt idx="1765">
                  <c:v>315</c:v>
                </c:pt>
                <c:pt idx="1766">
                  <c:v>314</c:v>
                </c:pt>
                <c:pt idx="1767">
                  <c:v>313</c:v>
                </c:pt>
                <c:pt idx="1768">
                  <c:v>314</c:v>
                </c:pt>
                <c:pt idx="1769">
                  <c:v>313</c:v>
                </c:pt>
                <c:pt idx="1770">
                  <c:v>312</c:v>
                </c:pt>
                <c:pt idx="1771">
                  <c:v>311</c:v>
                </c:pt>
                <c:pt idx="1772">
                  <c:v>309</c:v>
                </c:pt>
                <c:pt idx="1773">
                  <c:v>308</c:v>
                </c:pt>
                <c:pt idx="1774">
                  <c:v>307</c:v>
                </c:pt>
                <c:pt idx="1775">
                  <c:v>306</c:v>
                </c:pt>
                <c:pt idx="1776">
                  <c:v>303</c:v>
                </c:pt>
                <c:pt idx="1777">
                  <c:v>303</c:v>
                </c:pt>
                <c:pt idx="1778">
                  <c:v>302</c:v>
                </c:pt>
                <c:pt idx="1779">
                  <c:v>302</c:v>
                </c:pt>
                <c:pt idx="1780">
                  <c:v>301</c:v>
                </c:pt>
                <c:pt idx="1781">
                  <c:v>300</c:v>
                </c:pt>
                <c:pt idx="1782">
                  <c:v>300</c:v>
                </c:pt>
                <c:pt idx="1783">
                  <c:v>299</c:v>
                </c:pt>
                <c:pt idx="1784">
                  <c:v>298</c:v>
                </c:pt>
                <c:pt idx="1785">
                  <c:v>297</c:v>
                </c:pt>
                <c:pt idx="1786">
                  <c:v>293</c:v>
                </c:pt>
                <c:pt idx="1787">
                  <c:v>291</c:v>
                </c:pt>
                <c:pt idx="1788">
                  <c:v>291</c:v>
                </c:pt>
                <c:pt idx="1789">
                  <c:v>290</c:v>
                </c:pt>
                <c:pt idx="1790">
                  <c:v>288</c:v>
                </c:pt>
                <c:pt idx="1791">
                  <c:v>287</c:v>
                </c:pt>
                <c:pt idx="1792">
                  <c:v>288</c:v>
                </c:pt>
                <c:pt idx="1793">
                  <c:v>288</c:v>
                </c:pt>
                <c:pt idx="1794">
                  <c:v>287</c:v>
                </c:pt>
                <c:pt idx="1795">
                  <c:v>286</c:v>
                </c:pt>
                <c:pt idx="1796">
                  <c:v>286</c:v>
                </c:pt>
                <c:pt idx="1797">
                  <c:v>286</c:v>
                </c:pt>
                <c:pt idx="1798">
                  <c:v>286</c:v>
                </c:pt>
                <c:pt idx="1799">
                  <c:v>286</c:v>
                </c:pt>
                <c:pt idx="1800">
                  <c:v>286</c:v>
                </c:pt>
                <c:pt idx="1801">
                  <c:v>284</c:v>
                </c:pt>
                <c:pt idx="1802">
                  <c:v>283</c:v>
                </c:pt>
                <c:pt idx="1803">
                  <c:v>283</c:v>
                </c:pt>
                <c:pt idx="1804">
                  <c:v>284</c:v>
                </c:pt>
                <c:pt idx="1805">
                  <c:v>282</c:v>
                </c:pt>
                <c:pt idx="1806">
                  <c:v>283</c:v>
                </c:pt>
                <c:pt idx="1807">
                  <c:v>283</c:v>
                </c:pt>
                <c:pt idx="1808">
                  <c:v>282</c:v>
                </c:pt>
                <c:pt idx="1809">
                  <c:v>282</c:v>
                </c:pt>
                <c:pt idx="1810">
                  <c:v>280</c:v>
                </c:pt>
                <c:pt idx="1811">
                  <c:v>281</c:v>
                </c:pt>
                <c:pt idx="1812">
                  <c:v>284</c:v>
                </c:pt>
                <c:pt idx="1813">
                  <c:v>285</c:v>
                </c:pt>
                <c:pt idx="1814">
                  <c:v>287</c:v>
                </c:pt>
                <c:pt idx="1815">
                  <c:v>289</c:v>
                </c:pt>
                <c:pt idx="1816">
                  <c:v>292</c:v>
                </c:pt>
                <c:pt idx="1817">
                  <c:v>297</c:v>
                </c:pt>
                <c:pt idx="1818">
                  <c:v>301</c:v>
                </c:pt>
                <c:pt idx="1819">
                  <c:v>300</c:v>
                </c:pt>
                <c:pt idx="1820">
                  <c:v>301</c:v>
                </c:pt>
                <c:pt idx="1821">
                  <c:v>307</c:v>
                </c:pt>
                <c:pt idx="1822">
                  <c:v>311</c:v>
                </c:pt>
                <c:pt idx="1823">
                  <c:v>316</c:v>
                </c:pt>
                <c:pt idx="1824">
                  <c:v>313</c:v>
                </c:pt>
                <c:pt idx="1825">
                  <c:v>309</c:v>
                </c:pt>
                <c:pt idx="1826">
                  <c:v>306</c:v>
                </c:pt>
                <c:pt idx="1827">
                  <c:v>303</c:v>
                </c:pt>
                <c:pt idx="1828">
                  <c:v>301</c:v>
                </c:pt>
                <c:pt idx="1829">
                  <c:v>298</c:v>
                </c:pt>
                <c:pt idx="1830">
                  <c:v>297</c:v>
                </c:pt>
                <c:pt idx="1831">
                  <c:v>299</c:v>
                </c:pt>
                <c:pt idx="1832">
                  <c:v>302</c:v>
                </c:pt>
                <c:pt idx="1833">
                  <c:v>305</c:v>
                </c:pt>
                <c:pt idx="1834">
                  <c:v>305</c:v>
                </c:pt>
                <c:pt idx="1835">
                  <c:v>304</c:v>
                </c:pt>
                <c:pt idx="1836">
                  <c:v>305</c:v>
                </c:pt>
                <c:pt idx="1837">
                  <c:v>304</c:v>
                </c:pt>
                <c:pt idx="1838">
                  <c:v>305</c:v>
                </c:pt>
                <c:pt idx="1839">
                  <c:v>305</c:v>
                </c:pt>
                <c:pt idx="1840">
                  <c:v>305</c:v>
                </c:pt>
                <c:pt idx="1841">
                  <c:v>305</c:v>
                </c:pt>
                <c:pt idx="1842">
                  <c:v>305</c:v>
                </c:pt>
                <c:pt idx="1843">
                  <c:v>306</c:v>
                </c:pt>
                <c:pt idx="1844">
                  <c:v>306</c:v>
                </c:pt>
                <c:pt idx="1845">
                  <c:v>310</c:v>
                </c:pt>
                <c:pt idx="1846">
                  <c:v>311</c:v>
                </c:pt>
                <c:pt idx="1847">
                  <c:v>313</c:v>
                </c:pt>
                <c:pt idx="1848">
                  <c:v>315</c:v>
                </c:pt>
                <c:pt idx="1849">
                  <c:v>316</c:v>
                </c:pt>
                <c:pt idx="1850">
                  <c:v>322</c:v>
                </c:pt>
                <c:pt idx="1851">
                  <c:v>328</c:v>
                </c:pt>
                <c:pt idx="1852">
                  <c:v>326</c:v>
                </c:pt>
                <c:pt idx="1853">
                  <c:v>326</c:v>
                </c:pt>
                <c:pt idx="1854">
                  <c:v>325</c:v>
                </c:pt>
                <c:pt idx="1855">
                  <c:v>323</c:v>
                </c:pt>
                <c:pt idx="1856">
                  <c:v>324</c:v>
                </c:pt>
                <c:pt idx="1857">
                  <c:v>329</c:v>
                </c:pt>
                <c:pt idx="1858">
                  <c:v>336</c:v>
                </c:pt>
                <c:pt idx="1859">
                  <c:v>343</c:v>
                </c:pt>
                <c:pt idx="1860">
                  <c:v>387</c:v>
                </c:pt>
                <c:pt idx="1861">
                  <c:v>410</c:v>
                </c:pt>
                <c:pt idx="1862">
                  <c:v>391</c:v>
                </c:pt>
                <c:pt idx="1863">
                  <c:v>384</c:v>
                </c:pt>
                <c:pt idx="1864">
                  <c:v>380</c:v>
                </c:pt>
                <c:pt idx="1865">
                  <c:v>371</c:v>
                </c:pt>
                <c:pt idx="1866">
                  <c:v>365</c:v>
                </c:pt>
                <c:pt idx="1867">
                  <c:v>356</c:v>
                </c:pt>
                <c:pt idx="1868">
                  <c:v>362</c:v>
                </c:pt>
                <c:pt idx="1869">
                  <c:v>374</c:v>
                </c:pt>
                <c:pt idx="1870">
                  <c:v>383</c:v>
                </c:pt>
                <c:pt idx="1871">
                  <c:v>386</c:v>
                </c:pt>
                <c:pt idx="1872">
                  <c:v>387</c:v>
                </c:pt>
                <c:pt idx="1873">
                  <c:v>381</c:v>
                </c:pt>
                <c:pt idx="1874">
                  <c:v>390</c:v>
                </c:pt>
                <c:pt idx="1875">
                  <c:v>389</c:v>
                </c:pt>
                <c:pt idx="1876">
                  <c:v>389</c:v>
                </c:pt>
                <c:pt idx="1877">
                  <c:v>389</c:v>
                </c:pt>
                <c:pt idx="1878">
                  <c:v>393</c:v>
                </c:pt>
                <c:pt idx="1879">
                  <c:v>403</c:v>
                </c:pt>
                <c:pt idx="1880">
                  <c:v>408</c:v>
                </c:pt>
                <c:pt idx="1881">
                  <c:v>409</c:v>
                </c:pt>
                <c:pt idx="1882">
                  <c:v>413</c:v>
                </c:pt>
                <c:pt idx="1883">
                  <c:v>431</c:v>
                </c:pt>
                <c:pt idx="1884">
                  <c:v>442</c:v>
                </c:pt>
                <c:pt idx="1885">
                  <c:v>445</c:v>
                </c:pt>
                <c:pt idx="1886">
                  <c:v>447</c:v>
                </c:pt>
                <c:pt idx="1887">
                  <c:v>445</c:v>
                </c:pt>
                <c:pt idx="1888">
                  <c:v>464</c:v>
                </c:pt>
                <c:pt idx="1889">
                  <c:v>498</c:v>
                </c:pt>
                <c:pt idx="1890">
                  <c:v>498</c:v>
                </c:pt>
                <c:pt idx="1891">
                  <c:v>495</c:v>
                </c:pt>
                <c:pt idx="1892">
                  <c:v>489</c:v>
                </c:pt>
                <c:pt idx="1893">
                  <c:v>474</c:v>
                </c:pt>
                <c:pt idx="1894">
                  <c:v>471</c:v>
                </c:pt>
                <c:pt idx="1895">
                  <c:v>487</c:v>
                </c:pt>
                <c:pt idx="1896">
                  <c:v>480</c:v>
                </c:pt>
                <c:pt idx="1897">
                  <c:v>471</c:v>
                </c:pt>
                <c:pt idx="1898">
                  <c:v>464</c:v>
                </c:pt>
                <c:pt idx="1899">
                  <c:v>451</c:v>
                </c:pt>
                <c:pt idx="1900">
                  <c:v>435</c:v>
                </c:pt>
                <c:pt idx="1901">
                  <c:v>411</c:v>
                </c:pt>
                <c:pt idx="1902">
                  <c:v>417</c:v>
                </c:pt>
                <c:pt idx="1903">
                  <c:v>420</c:v>
                </c:pt>
                <c:pt idx="1904">
                  <c:v>409</c:v>
                </c:pt>
                <c:pt idx="1905">
                  <c:v>405</c:v>
                </c:pt>
                <c:pt idx="1906">
                  <c:v>408</c:v>
                </c:pt>
                <c:pt idx="1907">
                  <c:v>413</c:v>
                </c:pt>
                <c:pt idx="1908">
                  <c:v>410</c:v>
                </c:pt>
                <c:pt idx="1909">
                  <c:v>404</c:v>
                </c:pt>
                <c:pt idx="1910">
                  <c:v>397</c:v>
                </c:pt>
                <c:pt idx="1911">
                  <c:v>389</c:v>
                </c:pt>
                <c:pt idx="1912">
                  <c:v>389</c:v>
                </c:pt>
                <c:pt idx="1913">
                  <c:v>388</c:v>
                </c:pt>
                <c:pt idx="1914">
                  <c:v>388</c:v>
                </c:pt>
                <c:pt idx="1915">
                  <c:v>388</c:v>
                </c:pt>
                <c:pt idx="1916">
                  <c:v>387</c:v>
                </c:pt>
                <c:pt idx="1917">
                  <c:v>386</c:v>
                </c:pt>
                <c:pt idx="1918">
                  <c:v>388</c:v>
                </c:pt>
                <c:pt idx="1919">
                  <c:v>386</c:v>
                </c:pt>
                <c:pt idx="1920">
                  <c:v>390</c:v>
                </c:pt>
                <c:pt idx="1921">
                  <c:v>391</c:v>
                </c:pt>
                <c:pt idx="1922">
                  <c:v>392</c:v>
                </c:pt>
                <c:pt idx="1923">
                  <c:v>392</c:v>
                </c:pt>
                <c:pt idx="1924">
                  <c:v>390</c:v>
                </c:pt>
                <c:pt idx="1925">
                  <c:v>388</c:v>
                </c:pt>
                <c:pt idx="1926">
                  <c:v>386</c:v>
                </c:pt>
                <c:pt idx="1927">
                  <c:v>384</c:v>
                </c:pt>
                <c:pt idx="1928">
                  <c:v>382</c:v>
                </c:pt>
                <c:pt idx="1929">
                  <c:v>383</c:v>
                </c:pt>
                <c:pt idx="1930">
                  <c:v>383</c:v>
                </c:pt>
                <c:pt idx="1931">
                  <c:v>378</c:v>
                </c:pt>
                <c:pt idx="1932">
                  <c:v>378</c:v>
                </c:pt>
                <c:pt idx="1933">
                  <c:v>382</c:v>
                </c:pt>
                <c:pt idx="1934">
                  <c:v>383</c:v>
                </c:pt>
                <c:pt idx="1935">
                  <c:v>381</c:v>
                </c:pt>
                <c:pt idx="1936">
                  <c:v>383</c:v>
                </c:pt>
                <c:pt idx="1937">
                  <c:v>389</c:v>
                </c:pt>
                <c:pt idx="1938">
                  <c:v>387</c:v>
                </c:pt>
                <c:pt idx="1939">
                  <c:v>384</c:v>
                </c:pt>
                <c:pt idx="1940">
                  <c:v>386</c:v>
                </c:pt>
                <c:pt idx="1941">
                  <c:v>387</c:v>
                </c:pt>
                <c:pt idx="1942">
                  <c:v>386</c:v>
                </c:pt>
                <c:pt idx="1943">
                  <c:v>391</c:v>
                </c:pt>
                <c:pt idx="1944">
                  <c:v>400</c:v>
                </c:pt>
                <c:pt idx="1945">
                  <c:v>401</c:v>
                </c:pt>
                <c:pt idx="1946">
                  <c:v>400</c:v>
                </c:pt>
                <c:pt idx="1947">
                  <c:v>397</c:v>
                </c:pt>
                <c:pt idx="1948">
                  <c:v>388</c:v>
                </c:pt>
                <c:pt idx="1949">
                  <c:v>387</c:v>
                </c:pt>
                <c:pt idx="1950">
                  <c:v>387</c:v>
                </c:pt>
                <c:pt idx="1951">
                  <c:v>394</c:v>
                </c:pt>
                <c:pt idx="1952">
                  <c:v>392</c:v>
                </c:pt>
                <c:pt idx="1953">
                  <c:v>393</c:v>
                </c:pt>
                <c:pt idx="1954">
                  <c:v>399</c:v>
                </c:pt>
                <c:pt idx="1955">
                  <c:v>403</c:v>
                </c:pt>
                <c:pt idx="1956">
                  <c:v>403</c:v>
                </c:pt>
                <c:pt idx="1957">
                  <c:v>404</c:v>
                </c:pt>
                <c:pt idx="1958">
                  <c:v>407</c:v>
                </c:pt>
                <c:pt idx="1959">
                  <c:v>406</c:v>
                </c:pt>
                <c:pt idx="1960">
                  <c:v>405</c:v>
                </c:pt>
                <c:pt idx="1961">
                  <c:v>404</c:v>
                </c:pt>
                <c:pt idx="1962">
                  <c:v>409</c:v>
                </c:pt>
                <c:pt idx="1963">
                  <c:v>413</c:v>
                </c:pt>
                <c:pt idx="1964">
                  <c:v>412</c:v>
                </c:pt>
                <c:pt idx="1965">
                  <c:v>414</c:v>
                </c:pt>
                <c:pt idx="1966">
                  <c:v>416</c:v>
                </c:pt>
                <c:pt idx="1967">
                  <c:v>423</c:v>
                </c:pt>
                <c:pt idx="1968">
                  <c:v>428</c:v>
                </c:pt>
                <c:pt idx="1969">
                  <c:v>428</c:v>
                </c:pt>
                <c:pt idx="1970">
                  <c:v>426</c:v>
                </c:pt>
                <c:pt idx="1971">
                  <c:v>428</c:v>
                </c:pt>
                <c:pt idx="1972">
                  <c:v>431</c:v>
                </c:pt>
                <c:pt idx="1973">
                  <c:v>434</c:v>
                </c:pt>
                <c:pt idx="1974">
                  <c:v>434</c:v>
                </c:pt>
                <c:pt idx="1975">
                  <c:v>434</c:v>
                </c:pt>
                <c:pt idx="1976">
                  <c:v>432</c:v>
                </c:pt>
                <c:pt idx="1977">
                  <c:v>432</c:v>
                </c:pt>
                <c:pt idx="1978">
                  <c:v>431</c:v>
                </c:pt>
                <c:pt idx="1979">
                  <c:v>426</c:v>
                </c:pt>
                <c:pt idx="1980">
                  <c:v>426</c:v>
                </c:pt>
                <c:pt idx="1981">
                  <c:v>429</c:v>
                </c:pt>
                <c:pt idx="1982">
                  <c:v>427</c:v>
                </c:pt>
                <c:pt idx="1983">
                  <c:v>423</c:v>
                </c:pt>
                <c:pt idx="1984">
                  <c:v>422</c:v>
                </c:pt>
                <c:pt idx="1985">
                  <c:v>419</c:v>
                </c:pt>
                <c:pt idx="1986">
                  <c:v>418</c:v>
                </c:pt>
                <c:pt idx="1987">
                  <c:v>416</c:v>
                </c:pt>
                <c:pt idx="1988">
                  <c:v>412</c:v>
                </c:pt>
                <c:pt idx="1989">
                  <c:v>411</c:v>
                </c:pt>
                <c:pt idx="1990">
                  <c:v>412</c:v>
                </c:pt>
                <c:pt idx="1991">
                  <c:v>413</c:v>
                </c:pt>
                <c:pt idx="1992">
                  <c:v>415</c:v>
                </c:pt>
                <c:pt idx="1993">
                  <c:v>419</c:v>
                </c:pt>
                <c:pt idx="1994">
                  <c:v>419</c:v>
                </c:pt>
                <c:pt idx="1995">
                  <c:v>417</c:v>
                </c:pt>
                <c:pt idx="1996">
                  <c:v>420</c:v>
                </c:pt>
                <c:pt idx="1997">
                  <c:v>420</c:v>
                </c:pt>
                <c:pt idx="1998">
                  <c:v>419</c:v>
                </c:pt>
                <c:pt idx="1999">
                  <c:v>425</c:v>
                </c:pt>
                <c:pt idx="2000">
                  <c:v>425</c:v>
                </c:pt>
                <c:pt idx="2001">
                  <c:v>425</c:v>
                </c:pt>
                <c:pt idx="2002">
                  <c:v>429</c:v>
                </c:pt>
                <c:pt idx="2003">
                  <c:v>431</c:v>
                </c:pt>
                <c:pt idx="2004">
                  <c:v>435</c:v>
                </c:pt>
                <c:pt idx="2005">
                  <c:v>435</c:v>
                </c:pt>
                <c:pt idx="2006">
                  <c:v>433</c:v>
                </c:pt>
                <c:pt idx="2007">
                  <c:v>432</c:v>
                </c:pt>
                <c:pt idx="2008">
                  <c:v>437</c:v>
                </c:pt>
                <c:pt idx="2009">
                  <c:v>439</c:v>
                </c:pt>
                <c:pt idx="2010">
                  <c:v>438</c:v>
                </c:pt>
                <c:pt idx="2011">
                  <c:v>438</c:v>
                </c:pt>
                <c:pt idx="2012">
                  <c:v>443</c:v>
                </c:pt>
                <c:pt idx="2013">
                  <c:v>461</c:v>
                </c:pt>
                <c:pt idx="2014">
                  <c:v>466</c:v>
                </c:pt>
                <c:pt idx="2015">
                  <c:v>469</c:v>
                </c:pt>
                <c:pt idx="2016">
                  <c:v>479</c:v>
                </c:pt>
                <c:pt idx="2017">
                  <c:v>489</c:v>
                </c:pt>
                <c:pt idx="2018">
                  <c:v>494</c:v>
                </c:pt>
                <c:pt idx="2019">
                  <c:v>497</c:v>
                </c:pt>
                <c:pt idx="2020">
                  <c:v>498</c:v>
                </c:pt>
                <c:pt idx="2021">
                  <c:v>489</c:v>
                </c:pt>
                <c:pt idx="2022">
                  <c:v>476</c:v>
                </c:pt>
                <c:pt idx="2023">
                  <c:v>471</c:v>
                </c:pt>
                <c:pt idx="2024">
                  <c:v>471</c:v>
                </c:pt>
                <c:pt idx="2025">
                  <c:v>471</c:v>
                </c:pt>
                <c:pt idx="2026">
                  <c:v>481</c:v>
                </c:pt>
                <c:pt idx="2027">
                  <c:v>490</c:v>
                </c:pt>
                <c:pt idx="2028">
                  <c:v>493</c:v>
                </c:pt>
                <c:pt idx="2029">
                  <c:v>496</c:v>
                </c:pt>
                <c:pt idx="2030">
                  <c:v>520</c:v>
                </c:pt>
                <c:pt idx="2031">
                  <c:v>529</c:v>
                </c:pt>
                <c:pt idx="2032">
                  <c:v>513</c:v>
                </c:pt>
                <c:pt idx="2033">
                  <c:v>511</c:v>
                </c:pt>
                <c:pt idx="2034">
                  <c:v>525</c:v>
                </c:pt>
                <c:pt idx="2035">
                  <c:v>525</c:v>
                </c:pt>
                <c:pt idx="2036">
                  <c:v>534</c:v>
                </c:pt>
                <c:pt idx="2037">
                  <c:v>546</c:v>
                </c:pt>
                <c:pt idx="2038">
                  <c:v>544</c:v>
                </c:pt>
                <c:pt idx="2039">
                  <c:v>543</c:v>
                </c:pt>
                <c:pt idx="2040">
                  <c:v>569</c:v>
                </c:pt>
                <c:pt idx="2041">
                  <c:v>575</c:v>
                </c:pt>
                <c:pt idx="2042">
                  <c:v>571</c:v>
                </c:pt>
                <c:pt idx="2043">
                  <c:v>562</c:v>
                </c:pt>
                <c:pt idx="2044">
                  <c:v>562</c:v>
                </c:pt>
                <c:pt idx="2045">
                  <c:v>559</c:v>
                </c:pt>
                <c:pt idx="2046">
                  <c:v>557</c:v>
                </c:pt>
                <c:pt idx="2047">
                  <c:v>556</c:v>
                </c:pt>
                <c:pt idx="2048">
                  <c:v>554</c:v>
                </c:pt>
                <c:pt idx="2049">
                  <c:v>545</c:v>
                </c:pt>
                <c:pt idx="2050">
                  <c:v>532</c:v>
                </c:pt>
                <c:pt idx="2051">
                  <c:v>530</c:v>
                </c:pt>
                <c:pt idx="2052">
                  <c:v>538</c:v>
                </c:pt>
                <c:pt idx="2053">
                  <c:v>538</c:v>
                </c:pt>
                <c:pt idx="2054">
                  <c:v>537</c:v>
                </c:pt>
                <c:pt idx="2055">
                  <c:v>539</c:v>
                </c:pt>
                <c:pt idx="2056">
                  <c:v>543</c:v>
                </c:pt>
                <c:pt idx="2057">
                  <c:v>538</c:v>
                </c:pt>
                <c:pt idx="2058">
                  <c:v>534</c:v>
                </c:pt>
                <c:pt idx="2059">
                  <c:v>539</c:v>
                </c:pt>
                <c:pt idx="2060">
                  <c:v>543</c:v>
                </c:pt>
                <c:pt idx="2061">
                  <c:v>548</c:v>
                </c:pt>
                <c:pt idx="2062">
                  <c:v>546</c:v>
                </c:pt>
                <c:pt idx="2063">
                  <c:v>550</c:v>
                </c:pt>
                <c:pt idx="2064">
                  <c:v>555</c:v>
                </c:pt>
                <c:pt idx="2065">
                  <c:v>553</c:v>
                </c:pt>
                <c:pt idx="2066">
                  <c:v>549</c:v>
                </c:pt>
                <c:pt idx="2067">
                  <c:v>548</c:v>
                </c:pt>
                <c:pt idx="2068">
                  <c:v>551</c:v>
                </c:pt>
                <c:pt idx="2069">
                  <c:v>550</c:v>
                </c:pt>
                <c:pt idx="2070">
                  <c:v>547</c:v>
                </c:pt>
                <c:pt idx="2071">
                  <c:v>543</c:v>
                </c:pt>
                <c:pt idx="2072">
                  <c:v>548</c:v>
                </c:pt>
                <c:pt idx="2073">
                  <c:v>548</c:v>
                </c:pt>
                <c:pt idx="2074">
                  <c:v>547</c:v>
                </c:pt>
                <c:pt idx="2075">
                  <c:v>560</c:v>
                </c:pt>
                <c:pt idx="2076">
                  <c:v>564</c:v>
                </c:pt>
                <c:pt idx="2077">
                  <c:v>564</c:v>
                </c:pt>
                <c:pt idx="2078">
                  <c:v>562</c:v>
                </c:pt>
                <c:pt idx="2079">
                  <c:v>562</c:v>
                </c:pt>
                <c:pt idx="2080">
                  <c:v>565</c:v>
                </c:pt>
                <c:pt idx="2081">
                  <c:v>569</c:v>
                </c:pt>
                <c:pt idx="2082">
                  <c:v>567</c:v>
                </c:pt>
                <c:pt idx="2083">
                  <c:v>565</c:v>
                </c:pt>
                <c:pt idx="2084">
                  <c:v>567</c:v>
                </c:pt>
                <c:pt idx="2085">
                  <c:v>557</c:v>
                </c:pt>
                <c:pt idx="2086">
                  <c:v>558</c:v>
                </c:pt>
                <c:pt idx="2087">
                  <c:v>550</c:v>
                </c:pt>
                <c:pt idx="2088">
                  <c:v>550</c:v>
                </c:pt>
                <c:pt idx="2089">
                  <c:v>546</c:v>
                </c:pt>
                <c:pt idx="2090">
                  <c:v>542</c:v>
                </c:pt>
                <c:pt idx="2091">
                  <c:v>533</c:v>
                </c:pt>
                <c:pt idx="2092">
                  <c:v>534</c:v>
                </c:pt>
                <c:pt idx="2093">
                  <c:v>536</c:v>
                </c:pt>
                <c:pt idx="2094">
                  <c:v>540</c:v>
                </c:pt>
                <c:pt idx="2095">
                  <c:v>544</c:v>
                </c:pt>
                <c:pt idx="2096">
                  <c:v>542</c:v>
                </c:pt>
                <c:pt idx="2097">
                  <c:v>540</c:v>
                </c:pt>
                <c:pt idx="2098">
                  <c:v>539</c:v>
                </c:pt>
                <c:pt idx="2099">
                  <c:v>535</c:v>
                </c:pt>
                <c:pt idx="2100">
                  <c:v>527</c:v>
                </c:pt>
                <c:pt idx="2101">
                  <c:v>519</c:v>
                </c:pt>
                <c:pt idx="2102">
                  <c:v>518</c:v>
                </c:pt>
                <c:pt idx="2103">
                  <c:v>506</c:v>
                </c:pt>
                <c:pt idx="2104">
                  <c:v>499</c:v>
                </c:pt>
                <c:pt idx="2105">
                  <c:v>501</c:v>
                </c:pt>
                <c:pt idx="2106">
                  <c:v>501</c:v>
                </c:pt>
                <c:pt idx="2107">
                  <c:v>501</c:v>
                </c:pt>
                <c:pt idx="2108">
                  <c:v>498</c:v>
                </c:pt>
                <c:pt idx="2109">
                  <c:v>496</c:v>
                </c:pt>
                <c:pt idx="2110">
                  <c:v>482</c:v>
                </c:pt>
                <c:pt idx="2111">
                  <c:v>476</c:v>
                </c:pt>
                <c:pt idx="2112">
                  <c:v>470</c:v>
                </c:pt>
                <c:pt idx="2113">
                  <c:v>447</c:v>
                </c:pt>
                <c:pt idx="2114">
                  <c:v>450</c:v>
                </c:pt>
                <c:pt idx="2115">
                  <c:v>449</c:v>
                </c:pt>
                <c:pt idx="2116">
                  <c:v>440</c:v>
                </c:pt>
                <c:pt idx="2117">
                  <c:v>431</c:v>
                </c:pt>
                <c:pt idx="2118">
                  <c:v>437</c:v>
                </c:pt>
                <c:pt idx="2119">
                  <c:v>436</c:v>
                </c:pt>
                <c:pt idx="2120">
                  <c:v>438</c:v>
                </c:pt>
                <c:pt idx="2121">
                  <c:v>445</c:v>
                </c:pt>
                <c:pt idx="2122">
                  <c:v>447</c:v>
                </c:pt>
                <c:pt idx="2123">
                  <c:v>471</c:v>
                </c:pt>
                <c:pt idx="2124">
                  <c:v>467</c:v>
                </c:pt>
                <c:pt idx="2125">
                  <c:v>453</c:v>
                </c:pt>
                <c:pt idx="2126">
                  <c:v>440</c:v>
                </c:pt>
                <c:pt idx="2127">
                  <c:v>460</c:v>
                </c:pt>
                <c:pt idx="2128">
                  <c:v>458</c:v>
                </c:pt>
                <c:pt idx="2129">
                  <c:v>447</c:v>
                </c:pt>
                <c:pt idx="2130">
                  <c:v>446</c:v>
                </c:pt>
                <c:pt idx="2131">
                  <c:v>446</c:v>
                </c:pt>
                <c:pt idx="2132">
                  <c:v>452</c:v>
                </c:pt>
                <c:pt idx="2133">
                  <c:v>454</c:v>
                </c:pt>
                <c:pt idx="2134">
                  <c:v>460</c:v>
                </c:pt>
                <c:pt idx="2135">
                  <c:v>463</c:v>
                </c:pt>
                <c:pt idx="2136">
                  <c:v>468</c:v>
                </c:pt>
                <c:pt idx="2137">
                  <c:v>484</c:v>
                </c:pt>
                <c:pt idx="2138">
                  <c:v>485</c:v>
                </c:pt>
                <c:pt idx="2139">
                  <c:v>480</c:v>
                </c:pt>
                <c:pt idx="2140">
                  <c:v>478</c:v>
                </c:pt>
                <c:pt idx="2141">
                  <c:v>475</c:v>
                </c:pt>
                <c:pt idx="2142">
                  <c:v>480</c:v>
                </c:pt>
                <c:pt idx="2143">
                  <c:v>477</c:v>
                </c:pt>
                <c:pt idx="2144">
                  <c:v>475</c:v>
                </c:pt>
                <c:pt idx="2145">
                  <c:v>474</c:v>
                </c:pt>
                <c:pt idx="2146">
                  <c:v>433</c:v>
                </c:pt>
                <c:pt idx="2147">
                  <c:v>433</c:v>
                </c:pt>
                <c:pt idx="2148">
                  <c:v>436</c:v>
                </c:pt>
                <c:pt idx="2149">
                  <c:v>436</c:v>
                </c:pt>
                <c:pt idx="2150">
                  <c:v>433</c:v>
                </c:pt>
                <c:pt idx="2151">
                  <c:v>434</c:v>
                </c:pt>
                <c:pt idx="2152">
                  <c:v>432</c:v>
                </c:pt>
                <c:pt idx="2153">
                  <c:v>427</c:v>
                </c:pt>
                <c:pt idx="2154">
                  <c:v>452</c:v>
                </c:pt>
                <c:pt idx="2155">
                  <c:v>452</c:v>
                </c:pt>
                <c:pt idx="2156">
                  <c:v>456</c:v>
                </c:pt>
                <c:pt idx="2157">
                  <c:v>460</c:v>
                </c:pt>
                <c:pt idx="2158">
                  <c:v>458</c:v>
                </c:pt>
                <c:pt idx="2159">
                  <c:v>458</c:v>
                </c:pt>
                <c:pt idx="2160">
                  <c:v>458</c:v>
                </c:pt>
                <c:pt idx="2161">
                  <c:v>458</c:v>
                </c:pt>
                <c:pt idx="2162">
                  <c:v>458</c:v>
                </c:pt>
                <c:pt idx="2163">
                  <c:v>458</c:v>
                </c:pt>
                <c:pt idx="2164">
                  <c:v>458</c:v>
                </c:pt>
                <c:pt idx="2165">
                  <c:v>504</c:v>
                </c:pt>
                <c:pt idx="2166">
                  <c:v>511</c:v>
                </c:pt>
                <c:pt idx="2167">
                  <c:v>529</c:v>
                </c:pt>
                <c:pt idx="2168">
                  <c:v>520</c:v>
                </c:pt>
                <c:pt idx="2169">
                  <c:v>521</c:v>
                </c:pt>
                <c:pt idx="2170">
                  <c:v>521</c:v>
                </c:pt>
                <c:pt idx="2171">
                  <c:v>521</c:v>
                </c:pt>
                <c:pt idx="2172">
                  <c:v>542</c:v>
                </c:pt>
                <c:pt idx="2173">
                  <c:v>546</c:v>
                </c:pt>
                <c:pt idx="2174">
                  <c:v>663</c:v>
                </c:pt>
                <c:pt idx="2175">
                  <c:v>662</c:v>
                </c:pt>
                <c:pt idx="2176">
                  <c:v>658</c:v>
                </c:pt>
                <c:pt idx="2177">
                  <c:v>660</c:v>
                </c:pt>
                <c:pt idx="2178">
                  <c:v>647</c:v>
                </c:pt>
                <c:pt idx="2179">
                  <c:v>648</c:v>
                </c:pt>
                <c:pt idx="2180">
                  <c:v>647</c:v>
                </c:pt>
                <c:pt idx="2181">
                  <c:v>644</c:v>
                </c:pt>
                <c:pt idx="2182">
                  <c:v>643</c:v>
                </c:pt>
                <c:pt idx="2183">
                  <c:v>637</c:v>
                </c:pt>
                <c:pt idx="2184">
                  <c:v>637</c:v>
                </c:pt>
                <c:pt idx="2185">
                  <c:v>633</c:v>
                </c:pt>
                <c:pt idx="2186">
                  <c:v>631</c:v>
                </c:pt>
                <c:pt idx="2187">
                  <c:v>618</c:v>
                </c:pt>
                <c:pt idx="2188">
                  <c:v>608</c:v>
                </c:pt>
                <c:pt idx="2189">
                  <c:v>607</c:v>
                </c:pt>
                <c:pt idx="2190">
                  <c:v>611</c:v>
                </c:pt>
                <c:pt idx="2191">
                  <c:v>611</c:v>
                </c:pt>
                <c:pt idx="2192">
                  <c:v>611</c:v>
                </c:pt>
                <c:pt idx="2193">
                  <c:v>638</c:v>
                </c:pt>
                <c:pt idx="2194">
                  <c:v>631</c:v>
                </c:pt>
                <c:pt idx="2195">
                  <c:v>626</c:v>
                </c:pt>
                <c:pt idx="2196">
                  <c:v>628</c:v>
                </c:pt>
                <c:pt idx="2197">
                  <c:v>646</c:v>
                </c:pt>
                <c:pt idx="2198">
                  <c:v>640</c:v>
                </c:pt>
                <c:pt idx="2199">
                  <c:v>636</c:v>
                </c:pt>
                <c:pt idx="2200">
                  <c:v>626</c:v>
                </c:pt>
                <c:pt idx="2201">
                  <c:v>625</c:v>
                </c:pt>
                <c:pt idx="2202">
                  <c:v>635</c:v>
                </c:pt>
                <c:pt idx="2203">
                  <c:v>633</c:v>
                </c:pt>
                <c:pt idx="2204">
                  <c:v>632</c:v>
                </c:pt>
                <c:pt idx="2205">
                  <c:v>623</c:v>
                </c:pt>
                <c:pt idx="2206">
                  <c:v>618</c:v>
                </c:pt>
                <c:pt idx="2207">
                  <c:v>616</c:v>
                </c:pt>
                <c:pt idx="2208">
                  <c:v>616</c:v>
                </c:pt>
                <c:pt idx="2209">
                  <c:v>620</c:v>
                </c:pt>
                <c:pt idx="2210">
                  <c:v>617</c:v>
                </c:pt>
                <c:pt idx="2211">
                  <c:v>623</c:v>
                </c:pt>
                <c:pt idx="2212">
                  <c:v>622</c:v>
                </c:pt>
                <c:pt idx="2213">
                  <c:v>620</c:v>
                </c:pt>
                <c:pt idx="2214">
                  <c:v>618</c:v>
                </c:pt>
                <c:pt idx="2215">
                  <c:v>620</c:v>
                </c:pt>
                <c:pt idx="2216">
                  <c:v>626</c:v>
                </c:pt>
                <c:pt idx="2217">
                  <c:v>628</c:v>
                </c:pt>
                <c:pt idx="2218">
                  <c:v>627</c:v>
                </c:pt>
                <c:pt idx="2219">
                  <c:v>625</c:v>
                </c:pt>
                <c:pt idx="2220">
                  <c:v>627</c:v>
                </c:pt>
                <c:pt idx="2221">
                  <c:v>633</c:v>
                </c:pt>
                <c:pt idx="2222">
                  <c:v>634</c:v>
                </c:pt>
                <c:pt idx="2223">
                  <c:v>631</c:v>
                </c:pt>
                <c:pt idx="2224">
                  <c:v>635</c:v>
                </c:pt>
                <c:pt idx="2225">
                  <c:v>636</c:v>
                </c:pt>
                <c:pt idx="2226">
                  <c:v>635</c:v>
                </c:pt>
                <c:pt idx="2227">
                  <c:v>647</c:v>
                </c:pt>
                <c:pt idx="2228">
                  <c:v>651</c:v>
                </c:pt>
                <c:pt idx="2229">
                  <c:v>659</c:v>
                </c:pt>
                <c:pt idx="2230">
                  <c:v>666</c:v>
                </c:pt>
                <c:pt idx="2231">
                  <c:v>662</c:v>
                </c:pt>
                <c:pt idx="2232">
                  <c:v>656</c:v>
                </c:pt>
                <c:pt idx="2233">
                  <c:v>653</c:v>
                </c:pt>
                <c:pt idx="2234">
                  <c:v>662</c:v>
                </c:pt>
                <c:pt idx="2235">
                  <c:v>662</c:v>
                </c:pt>
                <c:pt idx="2236">
                  <c:v>660</c:v>
                </c:pt>
                <c:pt idx="2237">
                  <c:v>660</c:v>
                </c:pt>
                <c:pt idx="2238">
                  <c:v>659</c:v>
                </c:pt>
                <c:pt idx="2239">
                  <c:v>664</c:v>
                </c:pt>
                <c:pt idx="2240">
                  <c:v>663</c:v>
                </c:pt>
                <c:pt idx="2241">
                  <c:v>663</c:v>
                </c:pt>
                <c:pt idx="2242">
                  <c:v>663</c:v>
                </c:pt>
                <c:pt idx="2243">
                  <c:v>664</c:v>
                </c:pt>
                <c:pt idx="2244">
                  <c:v>658</c:v>
                </c:pt>
                <c:pt idx="2245">
                  <c:v>655</c:v>
                </c:pt>
                <c:pt idx="2246">
                  <c:v>657</c:v>
                </c:pt>
                <c:pt idx="2247">
                  <c:v>661</c:v>
                </c:pt>
                <c:pt idx="2248">
                  <c:v>660</c:v>
                </c:pt>
                <c:pt idx="2249">
                  <c:v>658</c:v>
                </c:pt>
                <c:pt idx="2250">
                  <c:v>656</c:v>
                </c:pt>
                <c:pt idx="2251">
                  <c:v>647</c:v>
                </c:pt>
                <c:pt idx="2252">
                  <c:v>643</c:v>
                </c:pt>
                <c:pt idx="2253">
                  <c:v>643</c:v>
                </c:pt>
                <c:pt idx="2254">
                  <c:v>644</c:v>
                </c:pt>
                <c:pt idx="2255">
                  <c:v>641</c:v>
                </c:pt>
                <c:pt idx="2256">
                  <c:v>634</c:v>
                </c:pt>
                <c:pt idx="2257">
                  <c:v>632</c:v>
                </c:pt>
                <c:pt idx="2258">
                  <c:v>632</c:v>
                </c:pt>
                <c:pt idx="2259">
                  <c:v>632</c:v>
                </c:pt>
                <c:pt idx="2260">
                  <c:v>633</c:v>
                </c:pt>
                <c:pt idx="2261">
                  <c:v>641</c:v>
                </c:pt>
                <c:pt idx="2262">
                  <c:v>639</c:v>
                </c:pt>
                <c:pt idx="2263">
                  <c:v>640</c:v>
                </c:pt>
                <c:pt idx="2264">
                  <c:v>647</c:v>
                </c:pt>
                <c:pt idx="2265">
                  <c:v>643</c:v>
                </c:pt>
                <c:pt idx="2266">
                  <c:v>648</c:v>
                </c:pt>
                <c:pt idx="2267">
                  <c:v>652</c:v>
                </c:pt>
                <c:pt idx="2268">
                  <c:v>646</c:v>
                </c:pt>
                <c:pt idx="2269">
                  <c:v>649</c:v>
                </c:pt>
                <c:pt idx="2270">
                  <c:v>652</c:v>
                </c:pt>
                <c:pt idx="2271">
                  <c:v>653</c:v>
                </c:pt>
                <c:pt idx="2272">
                  <c:v>655</c:v>
                </c:pt>
                <c:pt idx="2273">
                  <c:v>649</c:v>
                </c:pt>
                <c:pt idx="2274">
                  <c:v>652</c:v>
                </c:pt>
                <c:pt idx="2275">
                  <c:v>666</c:v>
                </c:pt>
                <c:pt idx="2276">
                  <c:v>667</c:v>
                </c:pt>
                <c:pt idx="2277">
                  <c:v>665</c:v>
                </c:pt>
                <c:pt idx="2278">
                  <c:v>663</c:v>
                </c:pt>
                <c:pt idx="2279">
                  <c:v>662</c:v>
                </c:pt>
                <c:pt idx="2280">
                  <c:v>659</c:v>
                </c:pt>
                <c:pt idx="2281">
                  <c:v>658</c:v>
                </c:pt>
                <c:pt idx="2282">
                  <c:v>654</c:v>
                </c:pt>
                <c:pt idx="2283">
                  <c:v>646</c:v>
                </c:pt>
                <c:pt idx="2284">
                  <c:v>638</c:v>
                </c:pt>
                <c:pt idx="2285">
                  <c:v>636</c:v>
                </c:pt>
                <c:pt idx="2286">
                  <c:v>636</c:v>
                </c:pt>
                <c:pt idx="2287">
                  <c:v>632</c:v>
                </c:pt>
                <c:pt idx="2288">
                  <c:v>635</c:v>
                </c:pt>
                <c:pt idx="2289">
                  <c:v>638</c:v>
                </c:pt>
                <c:pt idx="2290">
                  <c:v>635</c:v>
                </c:pt>
                <c:pt idx="2291">
                  <c:v>632</c:v>
                </c:pt>
                <c:pt idx="2292">
                  <c:v>630</c:v>
                </c:pt>
                <c:pt idx="2293">
                  <c:v>627</c:v>
                </c:pt>
                <c:pt idx="2294">
                  <c:v>612</c:v>
                </c:pt>
                <c:pt idx="2295">
                  <c:v>606</c:v>
                </c:pt>
                <c:pt idx="2296">
                  <c:v>607</c:v>
                </c:pt>
                <c:pt idx="2297">
                  <c:v>611</c:v>
                </c:pt>
                <c:pt idx="2298">
                  <c:v>607</c:v>
                </c:pt>
                <c:pt idx="2299">
                  <c:v>626</c:v>
                </c:pt>
                <c:pt idx="2300">
                  <c:v>623</c:v>
                </c:pt>
                <c:pt idx="2301">
                  <c:v>619</c:v>
                </c:pt>
                <c:pt idx="2302">
                  <c:v>622</c:v>
                </c:pt>
                <c:pt idx="2303">
                  <c:v>623</c:v>
                </c:pt>
                <c:pt idx="2304">
                  <c:v>632</c:v>
                </c:pt>
                <c:pt idx="2305">
                  <c:v>627</c:v>
                </c:pt>
                <c:pt idx="2306">
                  <c:v>629</c:v>
                </c:pt>
                <c:pt idx="2307">
                  <c:v>631</c:v>
                </c:pt>
                <c:pt idx="2308">
                  <c:v>629</c:v>
                </c:pt>
                <c:pt idx="2309">
                  <c:v>639</c:v>
                </c:pt>
                <c:pt idx="2310">
                  <c:v>643</c:v>
                </c:pt>
                <c:pt idx="2311">
                  <c:v>642</c:v>
                </c:pt>
                <c:pt idx="2312">
                  <c:v>649</c:v>
                </c:pt>
                <c:pt idx="2313">
                  <c:v>652</c:v>
                </c:pt>
                <c:pt idx="2314">
                  <c:v>651</c:v>
                </c:pt>
                <c:pt idx="2315">
                  <c:v>649</c:v>
                </c:pt>
                <c:pt idx="2316">
                  <c:v>649</c:v>
                </c:pt>
                <c:pt idx="2317">
                  <c:v>662</c:v>
                </c:pt>
                <c:pt idx="2318">
                  <c:v>662</c:v>
                </c:pt>
                <c:pt idx="2319">
                  <c:v>657</c:v>
                </c:pt>
                <c:pt idx="2320">
                  <c:v>656</c:v>
                </c:pt>
                <c:pt idx="2321">
                  <c:v>655</c:v>
                </c:pt>
                <c:pt idx="2322">
                  <c:v>652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6B4-4E63-A32C-0ED782600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423424"/>
        <c:axId val="84424960"/>
      </c:lineChart>
      <c:lineChart>
        <c:grouping val="stacked"/>
        <c:varyColors val="0"/>
        <c:ser>
          <c:idx val="1"/>
          <c:order val="1"/>
          <c:tx>
            <c:strRef>
              <c:f>'Steel X GGBR4'!$E$4</c:f>
              <c:strCache>
                <c:ptCount val="1"/>
                <c:pt idx="0">
                  <c:v>GGBR4</c:v>
                </c:pt>
              </c:strCache>
            </c:strRef>
          </c:tx>
          <c:marker>
            <c:symbol val="none"/>
          </c:marker>
          <c:cat>
            <c:numRef>
              <c:f>'Steel X GGBR4'!$C$603:$C$2925</c:f>
              <c:numCache>
                <c:formatCode>m/d/yyyy</c:formatCode>
                <c:ptCount val="2323"/>
                <c:pt idx="0">
                  <c:v>39449</c:v>
                </c:pt>
                <c:pt idx="1">
                  <c:v>39450</c:v>
                </c:pt>
                <c:pt idx="2">
                  <c:v>39451</c:v>
                </c:pt>
                <c:pt idx="3">
                  <c:v>39454</c:v>
                </c:pt>
                <c:pt idx="4">
                  <c:v>39455</c:v>
                </c:pt>
                <c:pt idx="5">
                  <c:v>39456</c:v>
                </c:pt>
                <c:pt idx="6">
                  <c:v>39457</c:v>
                </c:pt>
                <c:pt idx="7">
                  <c:v>39458</c:v>
                </c:pt>
                <c:pt idx="8">
                  <c:v>39461</c:v>
                </c:pt>
                <c:pt idx="9">
                  <c:v>39462</c:v>
                </c:pt>
                <c:pt idx="10">
                  <c:v>39463</c:v>
                </c:pt>
                <c:pt idx="11">
                  <c:v>39464</c:v>
                </c:pt>
                <c:pt idx="12">
                  <c:v>39465</c:v>
                </c:pt>
                <c:pt idx="13">
                  <c:v>39468</c:v>
                </c:pt>
                <c:pt idx="14">
                  <c:v>39469</c:v>
                </c:pt>
                <c:pt idx="15">
                  <c:v>39470</c:v>
                </c:pt>
                <c:pt idx="16">
                  <c:v>39471</c:v>
                </c:pt>
                <c:pt idx="17">
                  <c:v>39475</c:v>
                </c:pt>
                <c:pt idx="18">
                  <c:v>39476</c:v>
                </c:pt>
                <c:pt idx="19">
                  <c:v>39477</c:v>
                </c:pt>
                <c:pt idx="20">
                  <c:v>39478</c:v>
                </c:pt>
                <c:pt idx="21">
                  <c:v>39479</c:v>
                </c:pt>
                <c:pt idx="22">
                  <c:v>39496</c:v>
                </c:pt>
                <c:pt idx="23">
                  <c:v>39497</c:v>
                </c:pt>
                <c:pt idx="24">
                  <c:v>39498</c:v>
                </c:pt>
                <c:pt idx="25">
                  <c:v>39499</c:v>
                </c:pt>
                <c:pt idx="26">
                  <c:v>39500</c:v>
                </c:pt>
                <c:pt idx="27">
                  <c:v>39503</c:v>
                </c:pt>
                <c:pt idx="28">
                  <c:v>39504</c:v>
                </c:pt>
                <c:pt idx="29">
                  <c:v>39505</c:v>
                </c:pt>
                <c:pt idx="30">
                  <c:v>39506</c:v>
                </c:pt>
                <c:pt idx="31">
                  <c:v>39507</c:v>
                </c:pt>
                <c:pt idx="32">
                  <c:v>39510</c:v>
                </c:pt>
                <c:pt idx="33">
                  <c:v>39511</c:v>
                </c:pt>
                <c:pt idx="34">
                  <c:v>39512</c:v>
                </c:pt>
                <c:pt idx="35">
                  <c:v>39513</c:v>
                </c:pt>
                <c:pt idx="36">
                  <c:v>39514</c:v>
                </c:pt>
                <c:pt idx="37">
                  <c:v>39517</c:v>
                </c:pt>
                <c:pt idx="38">
                  <c:v>39518</c:v>
                </c:pt>
                <c:pt idx="39">
                  <c:v>39519</c:v>
                </c:pt>
                <c:pt idx="40">
                  <c:v>39520</c:v>
                </c:pt>
                <c:pt idx="41">
                  <c:v>39521</c:v>
                </c:pt>
                <c:pt idx="42">
                  <c:v>39524</c:v>
                </c:pt>
                <c:pt idx="43">
                  <c:v>39525</c:v>
                </c:pt>
                <c:pt idx="44">
                  <c:v>39526</c:v>
                </c:pt>
                <c:pt idx="45">
                  <c:v>39527</c:v>
                </c:pt>
                <c:pt idx="46">
                  <c:v>39531</c:v>
                </c:pt>
                <c:pt idx="47">
                  <c:v>39532</c:v>
                </c:pt>
                <c:pt idx="48">
                  <c:v>39533</c:v>
                </c:pt>
                <c:pt idx="49">
                  <c:v>39534</c:v>
                </c:pt>
                <c:pt idx="50">
                  <c:v>39535</c:v>
                </c:pt>
                <c:pt idx="51">
                  <c:v>39538</c:v>
                </c:pt>
                <c:pt idx="52">
                  <c:v>39539</c:v>
                </c:pt>
                <c:pt idx="53">
                  <c:v>39540</c:v>
                </c:pt>
                <c:pt idx="54">
                  <c:v>39541</c:v>
                </c:pt>
                <c:pt idx="55">
                  <c:v>39545</c:v>
                </c:pt>
                <c:pt idx="56">
                  <c:v>39546</c:v>
                </c:pt>
                <c:pt idx="57">
                  <c:v>39547</c:v>
                </c:pt>
                <c:pt idx="58">
                  <c:v>39548</c:v>
                </c:pt>
                <c:pt idx="59">
                  <c:v>39549</c:v>
                </c:pt>
                <c:pt idx="60">
                  <c:v>39553</c:v>
                </c:pt>
                <c:pt idx="61">
                  <c:v>39554</c:v>
                </c:pt>
                <c:pt idx="62">
                  <c:v>39555</c:v>
                </c:pt>
                <c:pt idx="63">
                  <c:v>39556</c:v>
                </c:pt>
                <c:pt idx="64">
                  <c:v>39560</c:v>
                </c:pt>
                <c:pt idx="65">
                  <c:v>39561</c:v>
                </c:pt>
                <c:pt idx="66">
                  <c:v>39562</c:v>
                </c:pt>
                <c:pt idx="67">
                  <c:v>39563</c:v>
                </c:pt>
                <c:pt idx="68">
                  <c:v>39566</c:v>
                </c:pt>
                <c:pt idx="69">
                  <c:v>39567</c:v>
                </c:pt>
                <c:pt idx="70">
                  <c:v>39568</c:v>
                </c:pt>
                <c:pt idx="71">
                  <c:v>39570</c:v>
                </c:pt>
                <c:pt idx="72">
                  <c:v>39573</c:v>
                </c:pt>
                <c:pt idx="73">
                  <c:v>39574</c:v>
                </c:pt>
                <c:pt idx="74">
                  <c:v>39575</c:v>
                </c:pt>
                <c:pt idx="75">
                  <c:v>39576</c:v>
                </c:pt>
                <c:pt idx="76">
                  <c:v>39577</c:v>
                </c:pt>
                <c:pt idx="77">
                  <c:v>39580</c:v>
                </c:pt>
                <c:pt idx="78">
                  <c:v>39581</c:v>
                </c:pt>
                <c:pt idx="79">
                  <c:v>39582</c:v>
                </c:pt>
                <c:pt idx="80">
                  <c:v>39583</c:v>
                </c:pt>
                <c:pt idx="81">
                  <c:v>39584</c:v>
                </c:pt>
                <c:pt idx="82">
                  <c:v>39587</c:v>
                </c:pt>
                <c:pt idx="83">
                  <c:v>39588</c:v>
                </c:pt>
                <c:pt idx="84">
                  <c:v>39589</c:v>
                </c:pt>
                <c:pt idx="85">
                  <c:v>39591</c:v>
                </c:pt>
                <c:pt idx="86">
                  <c:v>39594</c:v>
                </c:pt>
                <c:pt idx="87">
                  <c:v>39595</c:v>
                </c:pt>
                <c:pt idx="88">
                  <c:v>39596</c:v>
                </c:pt>
                <c:pt idx="89">
                  <c:v>39597</c:v>
                </c:pt>
                <c:pt idx="90">
                  <c:v>39598</c:v>
                </c:pt>
                <c:pt idx="91">
                  <c:v>39601</c:v>
                </c:pt>
                <c:pt idx="92">
                  <c:v>39602</c:v>
                </c:pt>
                <c:pt idx="93">
                  <c:v>39603</c:v>
                </c:pt>
                <c:pt idx="94">
                  <c:v>39604</c:v>
                </c:pt>
                <c:pt idx="95">
                  <c:v>39605</c:v>
                </c:pt>
                <c:pt idx="96">
                  <c:v>39609</c:v>
                </c:pt>
                <c:pt idx="97">
                  <c:v>39610</c:v>
                </c:pt>
                <c:pt idx="98">
                  <c:v>39611</c:v>
                </c:pt>
                <c:pt idx="99">
                  <c:v>39612</c:v>
                </c:pt>
                <c:pt idx="100">
                  <c:v>39615</c:v>
                </c:pt>
                <c:pt idx="101">
                  <c:v>39616</c:v>
                </c:pt>
                <c:pt idx="102">
                  <c:v>39617</c:v>
                </c:pt>
                <c:pt idx="103">
                  <c:v>39618</c:v>
                </c:pt>
                <c:pt idx="104">
                  <c:v>39619</c:v>
                </c:pt>
                <c:pt idx="105">
                  <c:v>39622</c:v>
                </c:pt>
                <c:pt idx="106">
                  <c:v>39623</c:v>
                </c:pt>
                <c:pt idx="107">
                  <c:v>39624</c:v>
                </c:pt>
                <c:pt idx="108">
                  <c:v>39625</c:v>
                </c:pt>
                <c:pt idx="109">
                  <c:v>39626</c:v>
                </c:pt>
                <c:pt idx="110">
                  <c:v>39629</c:v>
                </c:pt>
                <c:pt idx="111">
                  <c:v>39630</c:v>
                </c:pt>
                <c:pt idx="112">
                  <c:v>39631</c:v>
                </c:pt>
                <c:pt idx="113">
                  <c:v>39633</c:v>
                </c:pt>
                <c:pt idx="114">
                  <c:v>39636</c:v>
                </c:pt>
                <c:pt idx="115">
                  <c:v>39637</c:v>
                </c:pt>
                <c:pt idx="116">
                  <c:v>39639</c:v>
                </c:pt>
                <c:pt idx="117">
                  <c:v>39640</c:v>
                </c:pt>
                <c:pt idx="118">
                  <c:v>39643</c:v>
                </c:pt>
                <c:pt idx="119">
                  <c:v>39644</c:v>
                </c:pt>
                <c:pt idx="120">
                  <c:v>39645</c:v>
                </c:pt>
                <c:pt idx="121">
                  <c:v>39646</c:v>
                </c:pt>
                <c:pt idx="122">
                  <c:v>39647</c:v>
                </c:pt>
                <c:pt idx="123">
                  <c:v>39650</c:v>
                </c:pt>
                <c:pt idx="124">
                  <c:v>39651</c:v>
                </c:pt>
                <c:pt idx="125">
                  <c:v>39652</c:v>
                </c:pt>
                <c:pt idx="126">
                  <c:v>39653</c:v>
                </c:pt>
                <c:pt idx="127">
                  <c:v>39654</c:v>
                </c:pt>
                <c:pt idx="128">
                  <c:v>39657</c:v>
                </c:pt>
                <c:pt idx="129">
                  <c:v>39658</c:v>
                </c:pt>
                <c:pt idx="130">
                  <c:v>39659</c:v>
                </c:pt>
                <c:pt idx="131">
                  <c:v>39660</c:v>
                </c:pt>
                <c:pt idx="132">
                  <c:v>39661</c:v>
                </c:pt>
                <c:pt idx="133">
                  <c:v>39664</c:v>
                </c:pt>
                <c:pt idx="134">
                  <c:v>39665</c:v>
                </c:pt>
                <c:pt idx="135">
                  <c:v>39666</c:v>
                </c:pt>
                <c:pt idx="136">
                  <c:v>39667</c:v>
                </c:pt>
                <c:pt idx="137">
                  <c:v>39668</c:v>
                </c:pt>
                <c:pt idx="138">
                  <c:v>39671</c:v>
                </c:pt>
                <c:pt idx="139">
                  <c:v>39672</c:v>
                </c:pt>
                <c:pt idx="140">
                  <c:v>39673</c:v>
                </c:pt>
                <c:pt idx="141">
                  <c:v>39674</c:v>
                </c:pt>
                <c:pt idx="142">
                  <c:v>39675</c:v>
                </c:pt>
                <c:pt idx="143">
                  <c:v>39678</c:v>
                </c:pt>
                <c:pt idx="144">
                  <c:v>39679</c:v>
                </c:pt>
                <c:pt idx="145">
                  <c:v>39680</c:v>
                </c:pt>
                <c:pt idx="146">
                  <c:v>39681</c:v>
                </c:pt>
                <c:pt idx="147">
                  <c:v>39682</c:v>
                </c:pt>
                <c:pt idx="148">
                  <c:v>39685</c:v>
                </c:pt>
                <c:pt idx="149">
                  <c:v>39686</c:v>
                </c:pt>
                <c:pt idx="150">
                  <c:v>39687</c:v>
                </c:pt>
                <c:pt idx="151">
                  <c:v>39688</c:v>
                </c:pt>
                <c:pt idx="152">
                  <c:v>39689</c:v>
                </c:pt>
                <c:pt idx="153">
                  <c:v>39692</c:v>
                </c:pt>
                <c:pt idx="154">
                  <c:v>39693</c:v>
                </c:pt>
                <c:pt idx="155">
                  <c:v>39694</c:v>
                </c:pt>
                <c:pt idx="156">
                  <c:v>39695</c:v>
                </c:pt>
                <c:pt idx="157">
                  <c:v>39696</c:v>
                </c:pt>
                <c:pt idx="158">
                  <c:v>39699</c:v>
                </c:pt>
                <c:pt idx="159">
                  <c:v>39700</c:v>
                </c:pt>
                <c:pt idx="160">
                  <c:v>39701</c:v>
                </c:pt>
                <c:pt idx="161">
                  <c:v>39703</c:v>
                </c:pt>
                <c:pt idx="162">
                  <c:v>39707</c:v>
                </c:pt>
                <c:pt idx="163">
                  <c:v>39708</c:v>
                </c:pt>
                <c:pt idx="164">
                  <c:v>39709</c:v>
                </c:pt>
                <c:pt idx="165">
                  <c:v>39710</c:v>
                </c:pt>
                <c:pt idx="166">
                  <c:v>39713</c:v>
                </c:pt>
                <c:pt idx="167">
                  <c:v>39714</c:v>
                </c:pt>
                <c:pt idx="168">
                  <c:v>39715</c:v>
                </c:pt>
                <c:pt idx="169">
                  <c:v>39716</c:v>
                </c:pt>
                <c:pt idx="170">
                  <c:v>39717</c:v>
                </c:pt>
                <c:pt idx="171">
                  <c:v>39727</c:v>
                </c:pt>
                <c:pt idx="172">
                  <c:v>39728</c:v>
                </c:pt>
                <c:pt idx="173">
                  <c:v>39729</c:v>
                </c:pt>
                <c:pt idx="174">
                  <c:v>39730</c:v>
                </c:pt>
                <c:pt idx="175">
                  <c:v>39731</c:v>
                </c:pt>
                <c:pt idx="176">
                  <c:v>39734</c:v>
                </c:pt>
                <c:pt idx="177">
                  <c:v>39735</c:v>
                </c:pt>
                <c:pt idx="178">
                  <c:v>39736</c:v>
                </c:pt>
                <c:pt idx="179">
                  <c:v>39737</c:v>
                </c:pt>
                <c:pt idx="180">
                  <c:v>39738</c:v>
                </c:pt>
                <c:pt idx="181">
                  <c:v>39741</c:v>
                </c:pt>
                <c:pt idx="182">
                  <c:v>39742</c:v>
                </c:pt>
                <c:pt idx="183">
                  <c:v>39743</c:v>
                </c:pt>
                <c:pt idx="184">
                  <c:v>39744</c:v>
                </c:pt>
                <c:pt idx="185">
                  <c:v>39745</c:v>
                </c:pt>
                <c:pt idx="186">
                  <c:v>39748</c:v>
                </c:pt>
                <c:pt idx="187">
                  <c:v>39749</c:v>
                </c:pt>
                <c:pt idx="188">
                  <c:v>39750</c:v>
                </c:pt>
                <c:pt idx="189">
                  <c:v>39751</c:v>
                </c:pt>
                <c:pt idx="190">
                  <c:v>39752</c:v>
                </c:pt>
                <c:pt idx="191">
                  <c:v>39755</c:v>
                </c:pt>
                <c:pt idx="192">
                  <c:v>39756</c:v>
                </c:pt>
                <c:pt idx="193">
                  <c:v>39757</c:v>
                </c:pt>
                <c:pt idx="194">
                  <c:v>39758</c:v>
                </c:pt>
                <c:pt idx="195">
                  <c:v>39759</c:v>
                </c:pt>
                <c:pt idx="196">
                  <c:v>39762</c:v>
                </c:pt>
                <c:pt idx="197">
                  <c:v>39763</c:v>
                </c:pt>
                <c:pt idx="198">
                  <c:v>39764</c:v>
                </c:pt>
                <c:pt idx="199">
                  <c:v>39765</c:v>
                </c:pt>
                <c:pt idx="200">
                  <c:v>39766</c:v>
                </c:pt>
                <c:pt idx="201">
                  <c:v>39769</c:v>
                </c:pt>
                <c:pt idx="202">
                  <c:v>39770</c:v>
                </c:pt>
                <c:pt idx="203">
                  <c:v>39771</c:v>
                </c:pt>
                <c:pt idx="204">
                  <c:v>39773</c:v>
                </c:pt>
                <c:pt idx="205">
                  <c:v>39776</c:v>
                </c:pt>
                <c:pt idx="206">
                  <c:v>39777</c:v>
                </c:pt>
                <c:pt idx="207">
                  <c:v>39778</c:v>
                </c:pt>
                <c:pt idx="208">
                  <c:v>39779</c:v>
                </c:pt>
                <c:pt idx="209">
                  <c:v>39780</c:v>
                </c:pt>
                <c:pt idx="210">
                  <c:v>39783</c:v>
                </c:pt>
                <c:pt idx="211">
                  <c:v>39784</c:v>
                </c:pt>
                <c:pt idx="212">
                  <c:v>39785</c:v>
                </c:pt>
                <c:pt idx="213">
                  <c:v>39786</c:v>
                </c:pt>
                <c:pt idx="214">
                  <c:v>39787</c:v>
                </c:pt>
                <c:pt idx="215">
                  <c:v>39790</c:v>
                </c:pt>
                <c:pt idx="216">
                  <c:v>39791</c:v>
                </c:pt>
                <c:pt idx="217">
                  <c:v>39792</c:v>
                </c:pt>
                <c:pt idx="218">
                  <c:v>39793</c:v>
                </c:pt>
                <c:pt idx="219">
                  <c:v>39794</c:v>
                </c:pt>
                <c:pt idx="220">
                  <c:v>39797</c:v>
                </c:pt>
                <c:pt idx="221">
                  <c:v>39798</c:v>
                </c:pt>
                <c:pt idx="222">
                  <c:v>39799</c:v>
                </c:pt>
                <c:pt idx="223">
                  <c:v>39800</c:v>
                </c:pt>
                <c:pt idx="224">
                  <c:v>39801</c:v>
                </c:pt>
                <c:pt idx="225">
                  <c:v>39804</c:v>
                </c:pt>
                <c:pt idx="226">
                  <c:v>39805</c:v>
                </c:pt>
                <c:pt idx="227">
                  <c:v>39808</c:v>
                </c:pt>
                <c:pt idx="228">
                  <c:v>39811</c:v>
                </c:pt>
                <c:pt idx="229">
                  <c:v>39812</c:v>
                </c:pt>
                <c:pt idx="230">
                  <c:v>39818</c:v>
                </c:pt>
                <c:pt idx="231">
                  <c:v>39819</c:v>
                </c:pt>
                <c:pt idx="232">
                  <c:v>39820</c:v>
                </c:pt>
                <c:pt idx="233">
                  <c:v>39821</c:v>
                </c:pt>
                <c:pt idx="234">
                  <c:v>39822</c:v>
                </c:pt>
                <c:pt idx="235">
                  <c:v>39825</c:v>
                </c:pt>
                <c:pt idx="236">
                  <c:v>39826</c:v>
                </c:pt>
                <c:pt idx="237">
                  <c:v>39827</c:v>
                </c:pt>
                <c:pt idx="238">
                  <c:v>39828</c:v>
                </c:pt>
                <c:pt idx="239">
                  <c:v>39829</c:v>
                </c:pt>
                <c:pt idx="240">
                  <c:v>39832</c:v>
                </c:pt>
                <c:pt idx="241">
                  <c:v>39833</c:v>
                </c:pt>
                <c:pt idx="242">
                  <c:v>39846</c:v>
                </c:pt>
                <c:pt idx="243">
                  <c:v>39847</c:v>
                </c:pt>
                <c:pt idx="244">
                  <c:v>39848</c:v>
                </c:pt>
                <c:pt idx="245">
                  <c:v>39849</c:v>
                </c:pt>
                <c:pt idx="246">
                  <c:v>39850</c:v>
                </c:pt>
                <c:pt idx="247">
                  <c:v>39853</c:v>
                </c:pt>
                <c:pt idx="248">
                  <c:v>39854</c:v>
                </c:pt>
                <c:pt idx="249">
                  <c:v>39855</c:v>
                </c:pt>
                <c:pt idx="250">
                  <c:v>39856</c:v>
                </c:pt>
                <c:pt idx="251">
                  <c:v>39857</c:v>
                </c:pt>
                <c:pt idx="252">
                  <c:v>39860</c:v>
                </c:pt>
                <c:pt idx="253">
                  <c:v>39861</c:v>
                </c:pt>
                <c:pt idx="254">
                  <c:v>39862</c:v>
                </c:pt>
                <c:pt idx="255">
                  <c:v>39863</c:v>
                </c:pt>
                <c:pt idx="256">
                  <c:v>39864</c:v>
                </c:pt>
                <c:pt idx="257">
                  <c:v>39869</c:v>
                </c:pt>
                <c:pt idx="258">
                  <c:v>39870</c:v>
                </c:pt>
                <c:pt idx="259">
                  <c:v>39871</c:v>
                </c:pt>
                <c:pt idx="260">
                  <c:v>39874</c:v>
                </c:pt>
                <c:pt idx="261">
                  <c:v>39875</c:v>
                </c:pt>
                <c:pt idx="262">
                  <c:v>39876</c:v>
                </c:pt>
                <c:pt idx="263">
                  <c:v>39877</c:v>
                </c:pt>
                <c:pt idx="264">
                  <c:v>39878</c:v>
                </c:pt>
                <c:pt idx="265">
                  <c:v>39881</c:v>
                </c:pt>
                <c:pt idx="266">
                  <c:v>39882</c:v>
                </c:pt>
                <c:pt idx="267">
                  <c:v>39883</c:v>
                </c:pt>
                <c:pt idx="268">
                  <c:v>39884</c:v>
                </c:pt>
                <c:pt idx="269">
                  <c:v>39885</c:v>
                </c:pt>
                <c:pt idx="270">
                  <c:v>39888</c:v>
                </c:pt>
                <c:pt idx="271">
                  <c:v>39889</c:v>
                </c:pt>
                <c:pt idx="272">
                  <c:v>39890</c:v>
                </c:pt>
                <c:pt idx="273">
                  <c:v>39891</c:v>
                </c:pt>
                <c:pt idx="274">
                  <c:v>39892</c:v>
                </c:pt>
                <c:pt idx="275">
                  <c:v>39895</c:v>
                </c:pt>
                <c:pt idx="276">
                  <c:v>39896</c:v>
                </c:pt>
                <c:pt idx="277">
                  <c:v>39897</c:v>
                </c:pt>
                <c:pt idx="278">
                  <c:v>39898</c:v>
                </c:pt>
                <c:pt idx="279">
                  <c:v>39899</c:v>
                </c:pt>
                <c:pt idx="280">
                  <c:v>39902</c:v>
                </c:pt>
                <c:pt idx="281">
                  <c:v>39903</c:v>
                </c:pt>
                <c:pt idx="282">
                  <c:v>39904</c:v>
                </c:pt>
                <c:pt idx="283">
                  <c:v>39905</c:v>
                </c:pt>
                <c:pt idx="284">
                  <c:v>39906</c:v>
                </c:pt>
                <c:pt idx="285">
                  <c:v>39910</c:v>
                </c:pt>
                <c:pt idx="286">
                  <c:v>39911</c:v>
                </c:pt>
                <c:pt idx="287">
                  <c:v>39912</c:v>
                </c:pt>
                <c:pt idx="288">
                  <c:v>39916</c:v>
                </c:pt>
                <c:pt idx="289">
                  <c:v>39917</c:v>
                </c:pt>
                <c:pt idx="290">
                  <c:v>39918</c:v>
                </c:pt>
                <c:pt idx="291">
                  <c:v>39919</c:v>
                </c:pt>
                <c:pt idx="292">
                  <c:v>39920</c:v>
                </c:pt>
                <c:pt idx="293">
                  <c:v>39923</c:v>
                </c:pt>
                <c:pt idx="294">
                  <c:v>39925</c:v>
                </c:pt>
                <c:pt idx="295">
                  <c:v>39926</c:v>
                </c:pt>
                <c:pt idx="296">
                  <c:v>39927</c:v>
                </c:pt>
                <c:pt idx="297">
                  <c:v>39930</c:v>
                </c:pt>
                <c:pt idx="298">
                  <c:v>39931</c:v>
                </c:pt>
                <c:pt idx="299">
                  <c:v>39932</c:v>
                </c:pt>
                <c:pt idx="300">
                  <c:v>39933</c:v>
                </c:pt>
                <c:pt idx="301">
                  <c:v>39937</c:v>
                </c:pt>
                <c:pt idx="302">
                  <c:v>39938</c:v>
                </c:pt>
                <c:pt idx="303">
                  <c:v>39939</c:v>
                </c:pt>
                <c:pt idx="304">
                  <c:v>39940</c:v>
                </c:pt>
                <c:pt idx="305">
                  <c:v>39941</c:v>
                </c:pt>
                <c:pt idx="306">
                  <c:v>39944</c:v>
                </c:pt>
                <c:pt idx="307">
                  <c:v>39945</c:v>
                </c:pt>
                <c:pt idx="308">
                  <c:v>39946</c:v>
                </c:pt>
                <c:pt idx="309">
                  <c:v>39947</c:v>
                </c:pt>
                <c:pt idx="310">
                  <c:v>39948</c:v>
                </c:pt>
                <c:pt idx="311">
                  <c:v>39951</c:v>
                </c:pt>
                <c:pt idx="312">
                  <c:v>39952</c:v>
                </c:pt>
                <c:pt idx="313">
                  <c:v>39953</c:v>
                </c:pt>
                <c:pt idx="314">
                  <c:v>39954</c:v>
                </c:pt>
                <c:pt idx="315">
                  <c:v>39955</c:v>
                </c:pt>
                <c:pt idx="316">
                  <c:v>39958</c:v>
                </c:pt>
                <c:pt idx="317">
                  <c:v>39959</c:v>
                </c:pt>
                <c:pt idx="318">
                  <c:v>39960</c:v>
                </c:pt>
                <c:pt idx="319">
                  <c:v>39965</c:v>
                </c:pt>
                <c:pt idx="320">
                  <c:v>39966</c:v>
                </c:pt>
                <c:pt idx="321">
                  <c:v>39967</c:v>
                </c:pt>
                <c:pt idx="322">
                  <c:v>39968</c:v>
                </c:pt>
                <c:pt idx="323">
                  <c:v>39969</c:v>
                </c:pt>
                <c:pt idx="324">
                  <c:v>39972</c:v>
                </c:pt>
                <c:pt idx="325">
                  <c:v>39973</c:v>
                </c:pt>
                <c:pt idx="326">
                  <c:v>39974</c:v>
                </c:pt>
                <c:pt idx="327">
                  <c:v>39976</c:v>
                </c:pt>
                <c:pt idx="328">
                  <c:v>39979</c:v>
                </c:pt>
                <c:pt idx="329">
                  <c:v>39980</c:v>
                </c:pt>
                <c:pt idx="330">
                  <c:v>39981</c:v>
                </c:pt>
                <c:pt idx="331">
                  <c:v>39982</c:v>
                </c:pt>
                <c:pt idx="332">
                  <c:v>39983</c:v>
                </c:pt>
                <c:pt idx="333">
                  <c:v>39986</c:v>
                </c:pt>
                <c:pt idx="334">
                  <c:v>39987</c:v>
                </c:pt>
                <c:pt idx="335">
                  <c:v>39988</c:v>
                </c:pt>
                <c:pt idx="336">
                  <c:v>39989</c:v>
                </c:pt>
                <c:pt idx="337">
                  <c:v>39990</c:v>
                </c:pt>
                <c:pt idx="338">
                  <c:v>39993</c:v>
                </c:pt>
                <c:pt idx="339">
                  <c:v>39994</c:v>
                </c:pt>
                <c:pt idx="340">
                  <c:v>39995</c:v>
                </c:pt>
                <c:pt idx="341">
                  <c:v>39996</c:v>
                </c:pt>
                <c:pt idx="342">
                  <c:v>39997</c:v>
                </c:pt>
                <c:pt idx="343">
                  <c:v>40000</c:v>
                </c:pt>
                <c:pt idx="344">
                  <c:v>40001</c:v>
                </c:pt>
                <c:pt idx="345">
                  <c:v>40002</c:v>
                </c:pt>
                <c:pt idx="346">
                  <c:v>40004</c:v>
                </c:pt>
                <c:pt idx="347">
                  <c:v>40007</c:v>
                </c:pt>
                <c:pt idx="348">
                  <c:v>40008</c:v>
                </c:pt>
                <c:pt idx="349">
                  <c:v>40009</c:v>
                </c:pt>
                <c:pt idx="350">
                  <c:v>40011</c:v>
                </c:pt>
                <c:pt idx="351">
                  <c:v>40014</c:v>
                </c:pt>
                <c:pt idx="352">
                  <c:v>40015</c:v>
                </c:pt>
                <c:pt idx="353">
                  <c:v>40016</c:v>
                </c:pt>
                <c:pt idx="354">
                  <c:v>40017</c:v>
                </c:pt>
                <c:pt idx="355">
                  <c:v>40018</c:v>
                </c:pt>
                <c:pt idx="356">
                  <c:v>40021</c:v>
                </c:pt>
                <c:pt idx="357">
                  <c:v>40022</c:v>
                </c:pt>
                <c:pt idx="358">
                  <c:v>40023</c:v>
                </c:pt>
                <c:pt idx="359">
                  <c:v>40024</c:v>
                </c:pt>
                <c:pt idx="360">
                  <c:v>40025</c:v>
                </c:pt>
                <c:pt idx="361">
                  <c:v>40028</c:v>
                </c:pt>
                <c:pt idx="362">
                  <c:v>40029</c:v>
                </c:pt>
                <c:pt idx="363">
                  <c:v>40030</c:v>
                </c:pt>
                <c:pt idx="364">
                  <c:v>40031</c:v>
                </c:pt>
                <c:pt idx="365">
                  <c:v>40032</c:v>
                </c:pt>
                <c:pt idx="366">
                  <c:v>40035</c:v>
                </c:pt>
                <c:pt idx="367">
                  <c:v>40036</c:v>
                </c:pt>
                <c:pt idx="368">
                  <c:v>40037</c:v>
                </c:pt>
                <c:pt idx="369">
                  <c:v>40038</c:v>
                </c:pt>
                <c:pt idx="370">
                  <c:v>40039</c:v>
                </c:pt>
                <c:pt idx="371">
                  <c:v>40042</c:v>
                </c:pt>
                <c:pt idx="372">
                  <c:v>40043</c:v>
                </c:pt>
                <c:pt idx="373">
                  <c:v>40044</c:v>
                </c:pt>
                <c:pt idx="374">
                  <c:v>40045</c:v>
                </c:pt>
                <c:pt idx="375">
                  <c:v>40046</c:v>
                </c:pt>
                <c:pt idx="376">
                  <c:v>40049</c:v>
                </c:pt>
                <c:pt idx="377">
                  <c:v>40050</c:v>
                </c:pt>
                <c:pt idx="378">
                  <c:v>40051</c:v>
                </c:pt>
                <c:pt idx="379">
                  <c:v>40052</c:v>
                </c:pt>
                <c:pt idx="380">
                  <c:v>40053</c:v>
                </c:pt>
                <c:pt idx="381">
                  <c:v>40056</c:v>
                </c:pt>
                <c:pt idx="382">
                  <c:v>40057</c:v>
                </c:pt>
                <c:pt idx="383">
                  <c:v>40058</c:v>
                </c:pt>
                <c:pt idx="384">
                  <c:v>40059</c:v>
                </c:pt>
                <c:pt idx="385">
                  <c:v>40060</c:v>
                </c:pt>
                <c:pt idx="386">
                  <c:v>40064</c:v>
                </c:pt>
                <c:pt idx="387">
                  <c:v>40065</c:v>
                </c:pt>
                <c:pt idx="388">
                  <c:v>40066</c:v>
                </c:pt>
                <c:pt idx="389">
                  <c:v>40067</c:v>
                </c:pt>
                <c:pt idx="390">
                  <c:v>40070</c:v>
                </c:pt>
                <c:pt idx="391">
                  <c:v>40071</c:v>
                </c:pt>
                <c:pt idx="392">
                  <c:v>40072</c:v>
                </c:pt>
                <c:pt idx="393">
                  <c:v>40073</c:v>
                </c:pt>
                <c:pt idx="394">
                  <c:v>40074</c:v>
                </c:pt>
                <c:pt idx="395">
                  <c:v>40077</c:v>
                </c:pt>
                <c:pt idx="396">
                  <c:v>40078</c:v>
                </c:pt>
                <c:pt idx="397">
                  <c:v>40079</c:v>
                </c:pt>
                <c:pt idx="398">
                  <c:v>40080</c:v>
                </c:pt>
                <c:pt idx="399">
                  <c:v>40081</c:v>
                </c:pt>
                <c:pt idx="400">
                  <c:v>40084</c:v>
                </c:pt>
                <c:pt idx="401">
                  <c:v>40095</c:v>
                </c:pt>
                <c:pt idx="402">
                  <c:v>40099</c:v>
                </c:pt>
                <c:pt idx="403">
                  <c:v>40100</c:v>
                </c:pt>
                <c:pt idx="404">
                  <c:v>40101</c:v>
                </c:pt>
                <c:pt idx="405">
                  <c:v>40102</c:v>
                </c:pt>
                <c:pt idx="406">
                  <c:v>40105</c:v>
                </c:pt>
                <c:pt idx="407">
                  <c:v>40106</c:v>
                </c:pt>
                <c:pt idx="408">
                  <c:v>40107</c:v>
                </c:pt>
                <c:pt idx="409">
                  <c:v>40108</c:v>
                </c:pt>
                <c:pt idx="410">
                  <c:v>40109</c:v>
                </c:pt>
                <c:pt idx="411">
                  <c:v>40112</c:v>
                </c:pt>
                <c:pt idx="412">
                  <c:v>40113</c:v>
                </c:pt>
                <c:pt idx="413">
                  <c:v>40114</c:v>
                </c:pt>
                <c:pt idx="414">
                  <c:v>40115</c:v>
                </c:pt>
                <c:pt idx="415">
                  <c:v>40116</c:v>
                </c:pt>
                <c:pt idx="416">
                  <c:v>40120</c:v>
                </c:pt>
                <c:pt idx="417">
                  <c:v>40121</c:v>
                </c:pt>
                <c:pt idx="418">
                  <c:v>40122</c:v>
                </c:pt>
                <c:pt idx="419">
                  <c:v>40123</c:v>
                </c:pt>
                <c:pt idx="420">
                  <c:v>40126</c:v>
                </c:pt>
                <c:pt idx="421">
                  <c:v>40127</c:v>
                </c:pt>
                <c:pt idx="422">
                  <c:v>40128</c:v>
                </c:pt>
                <c:pt idx="423">
                  <c:v>40129</c:v>
                </c:pt>
                <c:pt idx="424">
                  <c:v>40130</c:v>
                </c:pt>
                <c:pt idx="425">
                  <c:v>40133</c:v>
                </c:pt>
                <c:pt idx="426">
                  <c:v>40134</c:v>
                </c:pt>
                <c:pt idx="427">
                  <c:v>40135</c:v>
                </c:pt>
                <c:pt idx="428">
                  <c:v>40136</c:v>
                </c:pt>
                <c:pt idx="429">
                  <c:v>40140</c:v>
                </c:pt>
                <c:pt idx="430">
                  <c:v>40141</c:v>
                </c:pt>
                <c:pt idx="431">
                  <c:v>40142</c:v>
                </c:pt>
                <c:pt idx="432">
                  <c:v>40143</c:v>
                </c:pt>
                <c:pt idx="433">
                  <c:v>40144</c:v>
                </c:pt>
                <c:pt idx="434">
                  <c:v>40147</c:v>
                </c:pt>
                <c:pt idx="435">
                  <c:v>40148</c:v>
                </c:pt>
                <c:pt idx="436">
                  <c:v>40149</c:v>
                </c:pt>
                <c:pt idx="437">
                  <c:v>40150</c:v>
                </c:pt>
                <c:pt idx="438">
                  <c:v>40151</c:v>
                </c:pt>
                <c:pt idx="439">
                  <c:v>40154</c:v>
                </c:pt>
                <c:pt idx="440">
                  <c:v>40155</c:v>
                </c:pt>
                <c:pt idx="441">
                  <c:v>40156</c:v>
                </c:pt>
                <c:pt idx="442">
                  <c:v>40157</c:v>
                </c:pt>
                <c:pt idx="443">
                  <c:v>40158</c:v>
                </c:pt>
                <c:pt idx="444">
                  <c:v>40161</c:v>
                </c:pt>
                <c:pt idx="445">
                  <c:v>40162</c:v>
                </c:pt>
                <c:pt idx="446">
                  <c:v>40163</c:v>
                </c:pt>
                <c:pt idx="447">
                  <c:v>40164</c:v>
                </c:pt>
                <c:pt idx="448">
                  <c:v>40165</c:v>
                </c:pt>
                <c:pt idx="449">
                  <c:v>40168</c:v>
                </c:pt>
                <c:pt idx="450">
                  <c:v>40169</c:v>
                </c:pt>
                <c:pt idx="451">
                  <c:v>40170</c:v>
                </c:pt>
                <c:pt idx="452">
                  <c:v>40175</c:v>
                </c:pt>
                <c:pt idx="453">
                  <c:v>40176</c:v>
                </c:pt>
                <c:pt idx="454">
                  <c:v>40177</c:v>
                </c:pt>
                <c:pt idx="455">
                  <c:v>40182</c:v>
                </c:pt>
                <c:pt idx="456">
                  <c:v>40183</c:v>
                </c:pt>
                <c:pt idx="457">
                  <c:v>40184</c:v>
                </c:pt>
                <c:pt idx="458">
                  <c:v>40185</c:v>
                </c:pt>
                <c:pt idx="459">
                  <c:v>40186</c:v>
                </c:pt>
                <c:pt idx="460">
                  <c:v>40189</c:v>
                </c:pt>
                <c:pt idx="461">
                  <c:v>40190</c:v>
                </c:pt>
                <c:pt idx="462">
                  <c:v>40191</c:v>
                </c:pt>
                <c:pt idx="463">
                  <c:v>40192</c:v>
                </c:pt>
                <c:pt idx="464">
                  <c:v>40193</c:v>
                </c:pt>
                <c:pt idx="465">
                  <c:v>40196</c:v>
                </c:pt>
                <c:pt idx="466">
                  <c:v>40197</c:v>
                </c:pt>
                <c:pt idx="467">
                  <c:v>40198</c:v>
                </c:pt>
                <c:pt idx="468">
                  <c:v>40199</c:v>
                </c:pt>
                <c:pt idx="469">
                  <c:v>40200</c:v>
                </c:pt>
                <c:pt idx="470">
                  <c:v>40204</c:v>
                </c:pt>
                <c:pt idx="471">
                  <c:v>40205</c:v>
                </c:pt>
                <c:pt idx="472">
                  <c:v>40206</c:v>
                </c:pt>
                <c:pt idx="473">
                  <c:v>40207</c:v>
                </c:pt>
                <c:pt idx="474">
                  <c:v>40210</c:v>
                </c:pt>
                <c:pt idx="475">
                  <c:v>40211</c:v>
                </c:pt>
                <c:pt idx="476">
                  <c:v>40212</c:v>
                </c:pt>
                <c:pt idx="477">
                  <c:v>40213</c:v>
                </c:pt>
                <c:pt idx="478">
                  <c:v>40214</c:v>
                </c:pt>
                <c:pt idx="479">
                  <c:v>40217</c:v>
                </c:pt>
                <c:pt idx="480">
                  <c:v>40218</c:v>
                </c:pt>
                <c:pt idx="481">
                  <c:v>40231</c:v>
                </c:pt>
                <c:pt idx="482">
                  <c:v>40232</c:v>
                </c:pt>
                <c:pt idx="483">
                  <c:v>40233</c:v>
                </c:pt>
                <c:pt idx="484">
                  <c:v>40234</c:v>
                </c:pt>
                <c:pt idx="485">
                  <c:v>40235</c:v>
                </c:pt>
                <c:pt idx="486">
                  <c:v>40238</c:v>
                </c:pt>
                <c:pt idx="487">
                  <c:v>40239</c:v>
                </c:pt>
                <c:pt idx="488">
                  <c:v>40240</c:v>
                </c:pt>
                <c:pt idx="489">
                  <c:v>40241</c:v>
                </c:pt>
                <c:pt idx="490">
                  <c:v>40242</c:v>
                </c:pt>
                <c:pt idx="491">
                  <c:v>40245</c:v>
                </c:pt>
                <c:pt idx="492">
                  <c:v>40246</c:v>
                </c:pt>
                <c:pt idx="493">
                  <c:v>40247</c:v>
                </c:pt>
                <c:pt idx="494">
                  <c:v>40248</c:v>
                </c:pt>
                <c:pt idx="495">
                  <c:v>40249</c:v>
                </c:pt>
                <c:pt idx="496">
                  <c:v>40252</c:v>
                </c:pt>
                <c:pt idx="497">
                  <c:v>40253</c:v>
                </c:pt>
                <c:pt idx="498">
                  <c:v>40254</c:v>
                </c:pt>
                <c:pt idx="499">
                  <c:v>40255</c:v>
                </c:pt>
                <c:pt idx="500">
                  <c:v>40256</c:v>
                </c:pt>
                <c:pt idx="501">
                  <c:v>40259</c:v>
                </c:pt>
                <c:pt idx="502">
                  <c:v>40260</c:v>
                </c:pt>
                <c:pt idx="503">
                  <c:v>40261</c:v>
                </c:pt>
                <c:pt idx="504">
                  <c:v>40263</c:v>
                </c:pt>
                <c:pt idx="505">
                  <c:v>40266</c:v>
                </c:pt>
                <c:pt idx="506">
                  <c:v>40267</c:v>
                </c:pt>
                <c:pt idx="507">
                  <c:v>40268</c:v>
                </c:pt>
                <c:pt idx="508">
                  <c:v>40269</c:v>
                </c:pt>
                <c:pt idx="509">
                  <c:v>40274</c:v>
                </c:pt>
                <c:pt idx="510">
                  <c:v>40275</c:v>
                </c:pt>
                <c:pt idx="511">
                  <c:v>40276</c:v>
                </c:pt>
                <c:pt idx="512">
                  <c:v>40277</c:v>
                </c:pt>
                <c:pt idx="513">
                  <c:v>40280</c:v>
                </c:pt>
                <c:pt idx="514">
                  <c:v>40281</c:v>
                </c:pt>
                <c:pt idx="515">
                  <c:v>40282</c:v>
                </c:pt>
                <c:pt idx="516">
                  <c:v>40283</c:v>
                </c:pt>
                <c:pt idx="517">
                  <c:v>40284</c:v>
                </c:pt>
                <c:pt idx="518">
                  <c:v>40287</c:v>
                </c:pt>
                <c:pt idx="519">
                  <c:v>40288</c:v>
                </c:pt>
                <c:pt idx="520">
                  <c:v>40290</c:v>
                </c:pt>
                <c:pt idx="521">
                  <c:v>40291</c:v>
                </c:pt>
                <c:pt idx="522">
                  <c:v>40294</c:v>
                </c:pt>
                <c:pt idx="523">
                  <c:v>40295</c:v>
                </c:pt>
                <c:pt idx="524">
                  <c:v>40296</c:v>
                </c:pt>
                <c:pt idx="525">
                  <c:v>40297</c:v>
                </c:pt>
                <c:pt idx="526">
                  <c:v>40298</c:v>
                </c:pt>
                <c:pt idx="527">
                  <c:v>40303</c:v>
                </c:pt>
                <c:pt idx="528">
                  <c:v>40304</c:v>
                </c:pt>
                <c:pt idx="529">
                  <c:v>40305</c:v>
                </c:pt>
                <c:pt idx="530">
                  <c:v>40308</c:v>
                </c:pt>
                <c:pt idx="531">
                  <c:v>40309</c:v>
                </c:pt>
                <c:pt idx="532">
                  <c:v>40310</c:v>
                </c:pt>
                <c:pt idx="533">
                  <c:v>40311</c:v>
                </c:pt>
                <c:pt idx="534">
                  <c:v>40312</c:v>
                </c:pt>
                <c:pt idx="535">
                  <c:v>40315</c:v>
                </c:pt>
                <c:pt idx="536">
                  <c:v>40316</c:v>
                </c:pt>
                <c:pt idx="537">
                  <c:v>40317</c:v>
                </c:pt>
                <c:pt idx="538">
                  <c:v>40318</c:v>
                </c:pt>
                <c:pt idx="539">
                  <c:v>40319</c:v>
                </c:pt>
                <c:pt idx="540">
                  <c:v>40322</c:v>
                </c:pt>
                <c:pt idx="541">
                  <c:v>40323</c:v>
                </c:pt>
                <c:pt idx="542">
                  <c:v>40324</c:v>
                </c:pt>
                <c:pt idx="543">
                  <c:v>40325</c:v>
                </c:pt>
                <c:pt idx="544">
                  <c:v>40326</c:v>
                </c:pt>
                <c:pt idx="545">
                  <c:v>40329</c:v>
                </c:pt>
                <c:pt idx="546">
                  <c:v>40330</c:v>
                </c:pt>
                <c:pt idx="547">
                  <c:v>40331</c:v>
                </c:pt>
                <c:pt idx="548">
                  <c:v>40333</c:v>
                </c:pt>
                <c:pt idx="549">
                  <c:v>40336</c:v>
                </c:pt>
                <c:pt idx="550">
                  <c:v>40337</c:v>
                </c:pt>
                <c:pt idx="551">
                  <c:v>40338</c:v>
                </c:pt>
                <c:pt idx="552">
                  <c:v>40339</c:v>
                </c:pt>
                <c:pt idx="553">
                  <c:v>40340</c:v>
                </c:pt>
                <c:pt idx="554">
                  <c:v>40346</c:v>
                </c:pt>
                <c:pt idx="555">
                  <c:v>40347</c:v>
                </c:pt>
                <c:pt idx="556">
                  <c:v>40350</c:v>
                </c:pt>
                <c:pt idx="557">
                  <c:v>40351</c:v>
                </c:pt>
                <c:pt idx="558">
                  <c:v>40352</c:v>
                </c:pt>
                <c:pt idx="559">
                  <c:v>40353</c:v>
                </c:pt>
                <c:pt idx="560">
                  <c:v>40354</c:v>
                </c:pt>
                <c:pt idx="561">
                  <c:v>40357</c:v>
                </c:pt>
                <c:pt idx="562">
                  <c:v>40358</c:v>
                </c:pt>
                <c:pt idx="563">
                  <c:v>40359</c:v>
                </c:pt>
                <c:pt idx="564">
                  <c:v>40360</c:v>
                </c:pt>
                <c:pt idx="565">
                  <c:v>40361</c:v>
                </c:pt>
                <c:pt idx="566">
                  <c:v>40364</c:v>
                </c:pt>
                <c:pt idx="567">
                  <c:v>40365</c:v>
                </c:pt>
                <c:pt idx="568">
                  <c:v>40366</c:v>
                </c:pt>
                <c:pt idx="569">
                  <c:v>40367</c:v>
                </c:pt>
                <c:pt idx="570">
                  <c:v>40371</c:v>
                </c:pt>
                <c:pt idx="571">
                  <c:v>40372</c:v>
                </c:pt>
                <c:pt idx="572">
                  <c:v>40373</c:v>
                </c:pt>
                <c:pt idx="573">
                  <c:v>40374</c:v>
                </c:pt>
                <c:pt idx="574">
                  <c:v>40375</c:v>
                </c:pt>
                <c:pt idx="575">
                  <c:v>40378</c:v>
                </c:pt>
                <c:pt idx="576">
                  <c:v>40379</c:v>
                </c:pt>
                <c:pt idx="577">
                  <c:v>40380</c:v>
                </c:pt>
                <c:pt idx="578">
                  <c:v>40381</c:v>
                </c:pt>
                <c:pt idx="579">
                  <c:v>40382</c:v>
                </c:pt>
                <c:pt idx="580">
                  <c:v>40385</c:v>
                </c:pt>
                <c:pt idx="581">
                  <c:v>40386</c:v>
                </c:pt>
                <c:pt idx="582">
                  <c:v>40387</c:v>
                </c:pt>
                <c:pt idx="583">
                  <c:v>40388</c:v>
                </c:pt>
                <c:pt idx="584">
                  <c:v>40389</c:v>
                </c:pt>
                <c:pt idx="585">
                  <c:v>40392</c:v>
                </c:pt>
                <c:pt idx="586">
                  <c:v>40393</c:v>
                </c:pt>
                <c:pt idx="587">
                  <c:v>40394</c:v>
                </c:pt>
                <c:pt idx="588">
                  <c:v>40395</c:v>
                </c:pt>
                <c:pt idx="589">
                  <c:v>40396</c:v>
                </c:pt>
                <c:pt idx="590">
                  <c:v>40399</c:v>
                </c:pt>
                <c:pt idx="591">
                  <c:v>40400</c:v>
                </c:pt>
                <c:pt idx="592">
                  <c:v>40401</c:v>
                </c:pt>
                <c:pt idx="593">
                  <c:v>40402</c:v>
                </c:pt>
                <c:pt idx="594">
                  <c:v>40403</c:v>
                </c:pt>
                <c:pt idx="595">
                  <c:v>40406</c:v>
                </c:pt>
                <c:pt idx="596">
                  <c:v>40407</c:v>
                </c:pt>
                <c:pt idx="597">
                  <c:v>40408</c:v>
                </c:pt>
                <c:pt idx="598">
                  <c:v>40409</c:v>
                </c:pt>
                <c:pt idx="599">
                  <c:v>40410</c:v>
                </c:pt>
                <c:pt idx="600">
                  <c:v>40413</c:v>
                </c:pt>
                <c:pt idx="601">
                  <c:v>40414</c:v>
                </c:pt>
                <c:pt idx="602">
                  <c:v>40415</c:v>
                </c:pt>
                <c:pt idx="603">
                  <c:v>40416</c:v>
                </c:pt>
                <c:pt idx="604">
                  <c:v>40417</c:v>
                </c:pt>
                <c:pt idx="605">
                  <c:v>40420</c:v>
                </c:pt>
                <c:pt idx="606">
                  <c:v>40421</c:v>
                </c:pt>
                <c:pt idx="607">
                  <c:v>40422</c:v>
                </c:pt>
                <c:pt idx="608">
                  <c:v>40423</c:v>
                </c:pt>
                <c:pt idx="609">
                  <c:v>40424</c:v>
                </c:pt>
                <c:pt idx="610">
                  <c:v>40427</c:v>
                </c:pt>
                <c:pt idx="611">
                  <c:v>40429</c:v>
                </c:pt>
                <c:pt idx="612">
                  <c:v>40430</c:v>
                </c:pt>
                <c:pt idx="613">
                  <c:v>40431</c:v>
                </c:pt>
                <c:pt idx="614">
                  <c:v>40434</c:v>
                </c:pt>
                <c:pt idx="615">
                  <c:v>40435</c:v>
                </c:pt>
                <c:pt idx="616">
                  <c:v>40436</c:v>
                </c:pt>
                <c:pt idx="617">
                  <c:v>40437</c:v>
                </c:pt>
                <c:pt idx="618">
                  <c:v>40438</c:v>
                </c:pt>
                <c:pt idx="619">
                  <c:v>40441</c:v>
                </c:pt>
                <c:pt idx="620">
                  <c:v>40448</c:v>
                </c:pt>
                <c:pt idx="621">
                  <c:v>40449</c:v>
                </c:pt>
                <c:pt idx="622">
                  <c:v>40450</c:v>
                </c:pt>
                <c:pt idx="623">
                  <c:v>40451</c:v>
                </c:pt>
                <c:pt idx="624">
                  <c:v>40462</c:v>
                </c:pt>
                <c:pt idx="625">
                  <c:v>40464</c:v>
                </c:pt>
                <c:pt idx="626">
                  <c:v>40465</c:v>
                </c:pt>
                <c:pt idx="627">
                  <c:v>40466</c:v>
                </c:pt>
                <c:pt idx="628">
                  <c:v>40469</c:v>
                </c:pt>
                <c:pt idx="629">
                  <c:v>40470</c:v>
                </c:pt>
                <c:pt idx="630">
                  <c:v>40471</c:v>
                </c:pt>
                <c:pt idx="631">
                  <c:v>40472</c:v>
                </c:pt>
                <c:pt idx="632">
                  <c:v>40473</c:v>
                </c:pt>
                <c:pt idx="633">
                  <c:v>40476</c:v>
                </c:pt>
                <c:pt idx="634">
                  <c:v>40477</c:v>
                </c:pt>
                <c:pt idx="635">
                  <c:v>40478</c:v>
                </c:pt>
                <c:pt idx="636">
                  <c:v>40479</c:v>
                </c:pt>
                <c:pt idx="637">
                  <c:v>40480</c:v>
                </c:pt>
                <c:pt idx="638">
                  <c:v>40483</c:v>
                </c:pt>
                <c:pt idx="639">
                  <c:v>40485</c:v>
                </c:pt>
                <c:pt idx="640">
                  <c:v>40486</c:v>
                </c:pt>
                <c:pt idx="641">
                  <c:v>40487</c:v>
                </c:pt>
                <c:pt idx="642">
                  <c:v>40490</c:v>
                </c:pt>
                <c:pt idx="643">
                  <c:v>40491</c:v>
                </c:pt>
                <c:pt idx="644">
                  <c:v>40492</c:v>
                </c:pt>
                <c:pt idx="645">
                  <c:v>40493</c:v>
                </c:pt>
                <c:pt idx="646">
                  <c:v>40494</c:v>
                </c:pt>
                <c:pt idx="647">
                  <c:v>40498</c:v>
                </c:pt>
                <c:pt idx="648">
                  <c:v>40499</c:v>
                </c:pt>
                <c:pt idx="649">
                  <c:v>40500</c:v>
                </c:pt>
                <c:pt idx="650">
                  <c:v>40501</c:v>
                </c:pt>
                <c:pt idx="651">
                  <c:v>40504</c:v>
                </c:pt>
                <c:pt idx="652">
                  <c:v>40505</c:v>
                </c:pt>
                <c:pt idx="653">
                  <c:v>40506</c:v>
                </c:pt>
                <c:pt idx="654">
                  <c:v>40507</c:v>
                </c:pt>
                <c:pt idx="655">
                  <c:v>40508</c:v>
                </c:pt>
                <c:pt idx="656">
                  <c:v>40511</c:v>
                </c:pt>
                <c:pt idx="657">
                  <c:v>40512</c:v>
                </c:pt>
                <c:pt idx="658">
                  <c:v>40513</c:v>
                </c:pt>
                <c:pt idx="659">
                  <c:v>40514</c:v>
                </c:pt>
                <c:pt idx="660">
                  <c:v>40515</c:v>
                </c:pt>
                <c:pt idx="661">
                  <c:v>40518</c:v>
                </c:pt>
                <c:pt idx="662">
                  <c:v>40519</c:v>
                </c:pt>
                <c:pt idx="663">
                  <c:v>40520</c:v>
                </c:pt>
                <c:pt idx="664">
                  <c:v>40521</c:v>
                </c:pt>
                <c:pt idx="665">
                  <c:v>40522</c:v>
                </c:pt>
                <c:pt idx="666">
                  <c:v>40525</c:v>
                </c:pt>
                <c:pt idx="667">
                  <c:v>40526</c:v>
                </c:pt>
                <c:pt idx="668">
                  <c:v>40527</c:v>
                </c:pt>
                <c:pt idx="669">
                  <c:v>40528</c:v>
                </c:pt>
                <c:pt idx="670">
                  <c:v>40529</c:v>
                </c:pt>
                <c:pt idx="671">
                  <c:v>40532</c:v>
                </c:pt>
                <c:pt idx="672">
                  <c:v>40533</c:v>
                </c:pt>
                <c:pt idx="673">
                  <c:v>40534</c:v>
                </c:pt>
                <c:pt idx="674">
                  <c:v>40535</c:v>
                </c:pt>
                <c:pt idx="675">
                  <c:v>40539</c:v>
                </c:pt>
                <c:pt idx="676">
                  <c:v>40540</c:v>
                </c:pt>
                <c:pt idx="677">
                  <c:v>40541</c:v>
                </c:pt>
                <c:pt idx="678">
                  <c:v>40542</c:v>
                </c:pt>
                <c:pt idx="679">
                  <c:v>40547</c:v>
                </c:pt>
                <c:pt idx="680">
                  <c:v>40548</c:v>
                </c:pt>
                <c:pt idx="681">
                  <c:v>40549</c:v>
                </c:pt>
                <c:pt idx="682">
                  <c:v>40550</c:v>
                </c:pt>
                <c:pt idx="683">
                  <c:v>40553</c:v>
                </c:pt>
                <c:pt idx="684">
                  <c:v>40554</c:v>
                </c:pt>
                <c:pt idx="685">
                  <c:v>40555</c:v>
                </c:pt>
                <c:pt idx="686">
                  <c:v>40556</c:v>
                </c:pt>
                <c:pt idx="687">
                  <c:v>40557</c:v>
                </c:pt>
                <c:pt idx="688">
                  <c:v>40560</c:v>
                </c:pt>
                <c:pt idx="689">
                  <c:v>40561</c:v>
                </c:pt>
                <c:pt idx="690">
                  <c:v>40562</c:v>
                </c:pt>
                <c:pt idx="691">
                  <c:v>40563</c:v>
                </c:pt>
                <c:pt idx="692">
                  <c:v>40564</c:v>
                </c:pt>
                <c:pt idx="693">
                  <c:v>40567</c:v>
                </c:pt>
                <c:pt idx="694">
                  <c:v>40569</c:v>
                </c:pt>
                <c:pt idx="695">
                  <c:v>40570</c:v>
                </c:pt>
                <c:pt idx="696">
                  <c:v>40571</c:v>
                </c:pt>
                <c:pt idx="697">
                  <c:v>40585</c:v>
                </c:pt>
                <c:pt idx="698">
                  <c:v>40588</c:v>
                </c:pt>
                <c:pt idx="699">
                  <c:v>40589</c:v>
                </c:pt>
                <c:pt idx="700">
                  <c:v>40590</c:v>
                </c:pt>
                <c:pt idx="701">
                  <c:v>40591</c:v>
                </c:pt>
                <c:pt idx="702">
                  <c:v>40592</c:v>
                </c:pt>
                <c:pt idx="703">
                  <c:v>40595</c:v>
                </c:pt>
                <c:pt idx="704">
                  <c:v>40596</c:v>
                </c:pt>
                <c:pt idx="705">
                  <c:v>40597</c:v>
                </c:pt>
                <c:pt idx="706">
                  <c:v>40598</c:v>
                </c:pt>
                <c:pt idx="707">
                  <c:v>40599</c:v>
                </c:pt>
                <c:pt idx="708">
                  <c:v>40602</c:v>
                </c:pt>
                <c:pt idx="709">
                  <c:v>40603</c:v>
                </c:pt>
                <c:pt idx="710">
                  <c:v>40604</c:v>
                </c:pt>
                <c:pt idx="711">
                  <c:v>40605</c:v>
                </c:pt>
                <c:pt idx="712">
                  <c:v>40606</c:v>
                </c:pt>
                <c:pt idx="713">
                  <c:v>40611</c:v>
                </c:pt>
                <c:pt idx="714">
                  <c:v>40612</c:v>
                </c:pt>
                <c:pt idx="715">
                  <c:v>40613</c:v>
                </c:pt>
                <c:pt idx="716">
                  <c:v>40616</c:v>
                </c:pt>
                <c:pt idx="717">
                  <c:v>40617</c:v>
                </c:pt>
                <c:pt idx="718">
                  <c:v>40618</c:v>
                </c:pt>
                <c:pt idx="719">
                  <c:v>40619</c:v>
                </c:pt>
                <c:pt idx="720">
                  <c:v>40620</c:v>
                </c:pt>
                <c:pt idx="721">
                  <c:v>40623</c:v>
                </c:pt>
                <c:pt idx="722">
                  <c:v>40624</c:v>
                </c:pt>
                <c:pt idx="723">
                  <c:v>40625</c:v>
                </c:pt>
                <c:pt idx="724">
                  <c:v>40626</c:v>
                </c:pt>
                <c:pt idx="725">
                  <c:v>40627</c:v>
                </c:pt>
                <c:pt idx="726">
                  <c:v>40630</c:v>
                </c:pt>
                <c:pt idx="727">
                  <c:v>40631</c:v>
                </c:pt>
                <c:pt idx="728">
                  <c:v>40632</c:v>
                </c:pt>
                <c:pt idx="729">
                  <c:v>40633</c:v>
                </c:pt>
                <c:pt idx="730">
                  <c:v>40634</c:v>
                </c:pt>
                <c:pt idx="731">
                  <c:v>40639</c:v>
                </c:pt>
                <c:pt idx="732">
                  <c:v>40640</c:v>
                </c:pt>
                <c:pt idx="733">
                  <c:v>40641</c:v>
                </c:pt>
                <c:pt idx="734">
                  <c:v>40644</c:v>
                </c:pt>
                <c:pt idx="735">
                  <c:v>40645</c:v>
                </c:pt>
                <c:pt idx="736">
                  <c:v>40646</c:v>
                </c:pt>
                <c:pt idx="737">
                  <c:v>40647</c:v>
                </c:pt>
                <c:pt idx="738">
                  <c:v>40648</c:v>
                </c:pt>
                <c:pt idx="739">
                  <c:v>40651</c:v>
                </c:pt>
                <c:pt idx="740">
                  <c:v>40652</c:v>
                </c:pt>
                <c:pt idx="741">
                  <c:v>40653</c:v>
                </c:pt>
                <c:pt idx="742">
                  <c:v>40658</c:v>
                </c:pt>
                <c:pt idx="743">
                  <c:v>40659</c:v>
                </c:pt>
                <c:pt idx="744">
                  <c:v>40660</c:v>
                </c:pt>
                <c:pt idx="745">
                  <c:v>40661</c:v>
                </c:pt>
                <c:pt idx="746">
                  <c:v>40662</c:v>
                </c:pt>
                <c:pt idx="747">
                  <c:v>40666</c:v>
                </c:pt>
                <c:pt idx="748">
                  <c:v>40667</c:v>
                </c:pt>
                <c:pt idx="749">
                  <c:v>40668</c:v>
                </c:pt>
                <c:pt idx="750">
                  <c:v>40669</c:v>
                </c:pt>
                <c:pt idx="751">
                  <c:v>40672</c:v>
                </c:pt>
                <c:pt idx="752">
                  <c:v>40673</c:v>
                </c:pt>
                <c:pt idx="753">
                  <c:v>40674</c:v>
                </c:pt>
                <c:pt idx="754">
                  <c:v>40675</c:v>
                </c:pt>
                <c:pt idx="755">
                  <c:v>40676</c:v>
                </c:pt>
                <c:pt idx="756">
                  <c:v>40679</c:v>
                </c:pt>
                <c:pt idx="757">
                  <c:v>40680</c:v>
                </c:pt>
                <c:pt idx="758">
                  <c:v>40681</c:v>
                </c:pt>
                <c:pt idx="759">
                  <c:v>40682</c:v>
                </c:pt>
                <c:pt idx="760">
                  <c:v>40683</c:v>
                </c:pt>
                <c:pt idx="761">
                  <c:v>40686</c:v>
                </c:pt>
                <c:pt idx="762">
                  <c:v>40687</c:v>
                </c:pt>
                <c:pt idx="763">
                  <c:v>40688</c:v>
                </c:pt>
                <c:pt idx="764">
                  <c:v>40689</c:v>
                </c:pt>
                <c:pt idx="765">
                  <c:v>40690</c:v>
                </c:pt>
                <c:pt idx="766">
                  <c:v>40693</c:v>
                </c:pt>
                <c:pt idx="767">
                  <c:v>40694</c:v>
                </c:pt>
                <c:pt idx="768">
                  <c:v>40695</c:v>
                </c:pt>
                <c:pt idx="769">
                  <c:v>40696</c:v>
                </c:pt>
                <c:pt idx="770">
                  <c:v>40697</c:v>
                </c:pt>
                <c:pt idx="771">
                  <c:v>40701</c:v>
                </c:pt>
                <c:pt idx="772">
                  <c:v>40702</c:v>
                </c:pt>
                <c:pt idx="773">
                  <c:v>40703</c:v>
                </c:pt>
                <c:pt idx="774">
                  <c:v>40704</c:v>
                </c:pt>
                <c:pt idx="775">
                  <c:v>40707</c:v>
                </c:pt>
                <c:pt idx="776">
                  <c:v>40708</c:v>
                </c:pt>
                <c:pt idx="777">
                  <c:v>40709</c:v>
                </c:pt>
                <c:pt idx="778">
                  <c:v>40710</c:v>
                </c:pt>
                <c:pt idx="779">
                  <c:v>40711</c:v>
                </c:pt>
                <c:pt idx="780">
                  <c:v>40714</c:v>
                </c:pt>
                <c:pt idx="781">
                  <c:v>40715</c:v>
                </c:pt>
                <c:pt idx="782">
                  <c:v>40716</c:v>
                </c:pt>
                <c:pt idx="783">
                  <c:v>40718</c:v>
                </c:pt>
                <c:pt idx="784">
                  <c:v>40721</c:v>
                </c:pt>
                <c:pt idx="785">
                  <c:v>40722</c:v>
                </c:pt>
                <c:pt idx="786">
                  <c:v>40723</c:v>
                </c:pt>
                <c:pt idx="787">
                  <c:v>40724</c:v>
                </c:pt>
                <c:pt idx="788">
                  <c:v>40725</c:v>
                </c:pt>
                <c:pt idx="789">
                  <c:v>40728</c:v>
                </c:pt>
                <c:pt idx="790">
                  <c:v>40729</c:v>
                </c:pt>
                <c:pt idx="791">
                  <c:v>40730</c:v>
                </c:pt>
                <c:pt idx="792">
                  <c:v>40731</c:v>
                </c:pt>
                <c:pt idx="793">
                  <c:v>40732</c:v>
                </c:pt>
                <c:pt idx="794">
                  <c:v>40735</c:v>
                </c:pt>
                <c:pt idx="795">
                  <c:v>40736</c:v>
                </c:pt>
                <c:pt idx="796">
                  <c:v>40737</c:v>
                </c:pt>
                <c:pt idx="797">
                  <c:v>40738</c:v>
                </c:pt>
                <c:pt idx="798">
                  <c:v>40739</c:v>
                </c:pt>
                <c:pt idx="799">
                  <c:v>40742</c:v>
                </c:pt>
                <c:pt idx="800">
                  <c:v>40743</c:v>
                </c:pt>
                <c:pt idx="801">
                  <c:v>40744</c:v>
                </c:pt>
                <c:pt idx="802">
                  <c:v>40745</c:v>
                </c:pt>
                <c:pt idx="803">
                  <c:v>40746</c:v>
                </c:pt>
                <c:pt idx="804">
                  <c:v>40749</c:v>
                </c:pt>
                <c:pt idx="805">
                  <c:v>40750</c:v>
                </c:pt>
                <c:pt idx="806">
                  <c:v>40751</c:v>
                </c:pt>
                <c:pt idx="807">
                  <c:v>40752</c:v>
                </c:pt>
                <c:pt idx="808">
                  <c:v>40753</c:v>
                </c:pt>
                <c:pt idx="809">
                  <c:v>40756</c:v>
                </c:pt>
                <c:pt idx="810">
                  <c:v>40757</c:v>
                </c:pt>
                <c:pt idx="811">
                  <c:v>40758</c:v>
                </c:pt>
                <c:pt idx="812">
                  <c:v>40759</c:v>
                </c:pt>
                <c:pt idx="813">
                  <c:v>40760</c:v>
                </c:pt>
                <c:pt idx="814">
                  <c:v>40763</c:v>
                </c:pt>
                <c:pt idx="815">
                  <c:v>40764</c:v>
                </c:pt>
                <c:pt idx="816">
                  <c:v>40765</c:v>
                </c:pt>
                <c:pt idx="817">
                  <c:v>40766</c:v>
                </c:pt>
                <c:pt idx="818">
                  <c:v>40767</c:v>
                </c:pt>
                <c:pt idx="819">
                  <c:v>40770</c:v>
                </c:pt>
                <c:pt idx="820">
                  <c:v>40771</c:v>
                </c:pt>
                <c:pt idx="821">
                  <c:v>40772</c:v>
                </c:pt>
                <c:pt idx="822">
                  <c:v>40773</c:v>
                </c:pt>
                <c:pt idx="823">
                  <c:v>40774</c:v>
                </c:pt>
                <c:pt idx="824">
                  <c:v>40777</c:v>
                </c:pt>
                <c:pt idx="825">
                  <c:v>40778</c:v>
                </c:pt>
                <c:pt idx="826">
                  <c:v>40779</c:v>
                </c:pt>
                <c:pt idx="827">
                  <c:v>40780</c:v>
                </c:pt>
                <c:pt idx="828">
                  <c:v>40781</c:v>
                </c:pt>
                <c:pt idx="829">
                  <c:v>40784</c:v>
                </c:pt>
                <c:pt idx="830">
                  <c:v>40785</c:v>
                </c:pt>
                <c:pt idx="831">
                  <c:v>40786</c:v>
                </c:pt>
                <c:pt idx="832">
                  <c:v>40787</c:v>
                </c:pt>
                <c:pt idx="833">
                  <c:v>40788</c:v>
                </c:pt>
                <c:pt idx="834">
                  <c:v>40791</c:v>
                </c:pt>
                <c:pt idx="835">
                  <c:v>40792</c:v>
                </c:pt>
                <c:pt idx="836">
                  <c:v>40794</c:v>
                </c:pt>
                <c:pt idx="837">
                  <c:v>40795</c:v>
                </c:pt>
                <c:pt idx="838">
                  <c:v>40799</c:v>
                </c:pt>
                <c:pt idx="839">
                  <c:v>40800</c:v>
                </c:pt>
                <c:pt idx="840">
                  <c:v>40801</c:v>
                </c:pt>
                <c:pt idx="841">
                  <c:v>40802</c:v>
                </c:pt>
                <c:pt idx="842">
                  <c:v>40805</c:v>
                </c:pt>
                <c:pt idx="843">
                  <c:v>40806</c:v>
                </c:pt>
                <c:pt idx="844">
                  <c:v>40807</c:v>
                </c:pt>
                <c:pt idx="845">
                  <c:v>40808</c:v>
                </c:pt>
                <c:pt idx="846">
                  <c:v>40809</c:v>
                </c:pt>
                <c:pt idx="847">
                  <c:v>40812</c:v>
                </c:pt>
                <c:pt idx="848">
                  <c:v>40813</c:v>
                </c:pt>
                <c:pt idx="849">
                  <c:v>40814</c:v>
                </c:pt>
                <c:pt idx="850">
                  <c:v>40815</c:v>
                </c:pt>
                <c:pt idx="851">
                  <c:v>40816</c:v>
                </c:pt>
                <c:pt idx="852">
                  <c:v>40826</c:v>
                </c:pt>
                <c:pt idx="853">
                  <c:v>40827</c:v>
                </c:pt>
                <c:pt idx="854">
                  <c:v>40829</c:v>
                </c:pt>
                <c:pt idx="855">
                  <c:v>40830</c:v>
                </c:pt>
                <c:pt idx="856">
                  <c:v>40833</c:v>
                </c:pt>
                <c:pt idx="857">
                  <c:v>40834</c:v>
                </c:pt>
                <c:pt idx="858">
                  <c:v>40835</c:v>
                </c:pt>
                <c:pt idx="859">
                  <c:v>40836</c:v>
                </c:pt>
                <c:pt idx="860">
                  <c:v>40837</c:v>
                </c:pt>
                <c:pt idx="861">
                  <c:v>40840</c:v>
                </c:pt>
                <c:pt idx="862">
                  <c:v>40841</c:v>
                </c:pt>
                <c:pt idx="863">
                  <c:v>40842</c:v>
                </c:pt>
                <c:pt idx="864">
                  <c:v>40843</c:v>
                </c:pt>
                <c:pt idx="865">
                  <c:v>40844</c:v>
                </c:pt>
                <c:pt idx="866">
                  <c:v>40847</c:v>
                </c:pt>
                <c:pt idx="867">
                  <c:v>40848</c:v>
                </c:pt>
                <c:pt idx="868">
                  <c:v>40850</c:v>
                </c:pt>
                <c:pt idx="869">
                  <c:v>40851</c:v>
                </c:pt>
                <c:pt idx="870">
                  <c:v>40854</c:v>
                </c:pt>
                <c:pt idx="871">
                  <c:v>40855</c:v>
                </c:pt>
                <c:pt idx="872">
                  <c:v>40856</c:v>
                </c:pt>
                <c:pt idx="873">
                  <c:v>40857</c:v>
                </c:pt>
                <c:pt idx="874">
                  <c:v>40858</c:v>
                </c:pt>
                <c:pt idx="875">
                  <c:v>40861</c:v>
                </c:pt>
                <c:pt idx="876">
                  <c:v>40863</c:v>
                </c:pt>
                <c:pt idx="877">
                  <c:v>40864</c:v>
                </c:pt>
                <c:pt idx="878">
                  <c:v>40865</c:v>
                </c:pt>
                <c:pt idx="879">
                  <c:v>40868</c:v>
                </c:pt>
                <c:pt idx="880">
                  <c:v>40869</c:v>
                </c:pt>
                <c:pt idx="881">
                  <c:v>40870</c:v>
                </c:pt>
                <c:pt idx="882">
                  <c:v>40871</c:v>
                </c:pt>
                <c:pt idx="883">
                  <c:v>40872</c:v>
                </c:pt>
                <c:pt idx="884">
                  <c:v>40875</c:v>
                </c:pt>
                <c:pt idx="885">
                  <c:v>40876</c:v>
                </c:pt>
                <c:pt idx="886">
                  <c:v>40877</c:v>
                </c:pt>
                <c:pt idx="887">
                  <c:v>40878</c:v>
                </c:pt>
                <c:pt idx="888">
                  <c:v>40879</c:v>
                </c:pt>
                <c:pt idx="889">
                  <c:v>40882</c:v>
                </c:pt>
                <c:pt idx="890">
                  <c:v>40883</c:v>
                </c:pt>
                <c:pt idx="891">
                  <c:v>40884</c:v>
                </c:pt>
                <c:pt idx="892">
                  <c:v>40885</c:v>
                </c:pt>
                <c:pt idx="893">
                  <c:v>40886</c:v>
                </c:pt>
                <c:pt idx="894">
                  <c:v>40889</c:v>
                </c:pt>
                <c:pt idx="895">
                  <c:v>40890</c:v>
                </c:pt>
                <c:pt idx="896">
                  <c:v>40891</c:v>
                </c:pt>
                <c:pt idx="897">
                  <c:v>40892</c:v>
                </c:pt>
                <c:pt idx="898">
                  <c:v>40893</c:v>
                </c:pt>
                <c:pt idx="899">
                  <c:v>40896</c:v>
                </c:pt>
                <c:pt idx="900">
                  <c:v>40897</c:v>
                </c:pt>
                <c:pt idx="901">
                  <c:v>40898</c:v>
                </c:pt>
                <c:pt idx="902">
                  <c:v>40899</c:v>
                </c:pt>
                <c:pt idx="903">
                  <c:v>40900</c:v>
                </c:pt>
                <c:pt idx="904">
                  <c:v>40903</c:v>
                </c:pt>
                <c:pt idx="905">
                  <c:v>40904</c:v>
                </c:pt>
                <c:pt idx="906">
                  <c:v>40905</c:v>
                </c:pt>
                <c:pt idx="907">
                  <c:v>40906</c:v>
                </c:pt>
                <c:pt idx="908">
                  <c:v>40912</c:v>
                </c:pt>
                <c:pt idx="909">
                  <c:v>40913</c:v>
                </c:pt>
                <c:pt idx="910">
                  <c:v>40914</c:v>
                </c:pt>
                <c:pt idx="911">
                  <c:v>40917</c:v>
                </c:pt>
                <c:pt idx="912">
                  <c:v>40918</c:v>
                </c:pt>
                <c:pt idx="913">
                  <c:v>40919</c:v>
                </c:pt>
                <c:pt idx="914">
                  <c:v>40920</c:v>
                </c:pt>
                <c:pt idx="915">
                  <c:v>40921</c:v>
                </c:pt>
                <c:pt idx="916">
                  <c:v>40924</c:v>
                </c:pt>
                <c:pt idx="917">
                  <c:v>40925</c:v>
                </c:pt>
                <c:pt idx="918">
                  <c:v>40926</c:v>
                </c:pt>
                <c:pt idx="919">
                  <c:v>40927</c:v>
                </c:pt>
                <c:pt idx="920">
                  <c:v>40928</c:v>
                </c:pt>
                <c:pt idx="921">
                  <c:v>40938</c:v>
                </c:pt>
                <c:pt idx="922">
                  <c:v>40939</c:v>
                </c:pt>
                <c:pt idx="923">
                  <c:v>40940</c:v>
                </c:pt>
                <c:pt idx="924">
                  <c:v>40941</c:v>
                </c:pt>
                <c:pt idx="925">
                  <c:v>40942</c:v>
                </c:pt>
                <c:pt idx="926">
                  <c:v>40945</c:v>
                </c:pt>
                <c:pt idx="927">
                  <c:v>40946</c:v>
                </c:pt>
                <c:pt idx="928">
                  <c:v>40947</c:v>
                </c:pt>
                <c:pt idx="929">
                  <c:v>40948</c:v>
                </c:pt>
                <c:pt idx="930">
                  <c:v>40949</c:v>
                </c:pt>
                <c:pt idx="931">
                  <c:v>40952</c:v>
                </c:pt>
                <c:pt idx="932">
                  <c:v>40953</c:v>
                </c:pt>
                <c:pt idx="933">
                  <c:v>40954</c:v>
                </c:pt>
                <c:pt idx="934">
                  <c:v>40955</c:v>
                </c:pt>
                <c:pt idx="935">
                  <c:v>40956</c:v>
                </c:pt>
                <c:pt idx="936">
                  <c:v>40961</c:v>
                </c:pt>
                <c:pt idx="937">
                  <c:v>40962</c:v>
                </c:pt>
                <c:pt idx="938">
                  <c:v>40963</c:v>
                </c:pt>
                <c:pt idx="939">
                  <c:v>40966</c:v>
                </c:pt>
                <c:pt idx="940">
                  <c:v>40967</c:v>
                </c:pt>
                <c:pt idx="941">
                  <c:v>40968</c:v>
                </c:pt>
                <c:pt idx="942">
                  <c:v>40969</c:v>
                </c:pt>
                <c:pt idx="943">
                  <c:v>40970</c:v>
                </c:pt>
                <c:pt idx="944">
                  <c:v>40973</c:v>
                </c:pt>
                <c:pt idx="945">
                  <c:v>40974</c:v>
                </c:pt>
                <c:pt idx="946">
                  <c:v>40975</c:v>
                </c:pt>
                <c:pt idx="947">
                  <c:v>40976</c:v>
                </c:pt>
                <c:pt idx="948">
                  <c:v>40977</c:v>
                </c:pt>
                <c:pt idx="949">
                  <c:v>40980</c:v>
                </c:pt>
                <c:pt idx="950">
                  <c:v>40981</c:v>
                </c:pt>
                <c:pt idx="951">
                  <c:v>40982</c:v>
                </c:pt>
                <c:pt idx="952">
                  <c:v>40983</c:v>
                </c:pt>
                <c:pt idx="953">
                  <c:v>40984</c:v>
                </c:pt>
                <c:pt idx="954">
                  <c:v>40987</c:v>
                </c:pt>
                <c:pt idx="955">
                  <c:v>40988</c:v>
                </c:pt>
                <c:pt idx="956">
                  <c:v>40989</c:v>
                </c:pt>
                <c:pt idx="957">
                  <c:v>40990</c:v>
                </c:pt>
                <c:pt idx="958">
                  <c:v>40991</c:v>
                </c:pt>
                <c:pt idx="959">
                  <c:v>40994</c:v>
                </c:pt>
                <c:pt idx="960">
                  <c:v>40995</c:v>
                </c:pt>
                <c:pt idx="961">
                  <c:v>40996</c:v>
                </c:pt>
                <c:pt idx="962">
                  <c:v>40997</c:v>
                </c:pt>
                <c:pt idx="963">
                  <c:v>40998</c:v>
                </c:pt>
                <c:pt idx="964">
                  <c:v>41004</c:v>
                </c:pt>
                <c:pt idx="965">
                  <c:v>41008</c:v>
                </c:pt>
                <c:pt idx="966">
                  <c:v>41009</c:v>
                </c:pt>
                <c:pt idx="967">
                  <c:v>41010</c:v>
                </c:pt>
                <c:pt idx="968">
                  <c:v>41011</c:v>
                </c:pt>
                <c:pt idx="969">
                  <c:v>41012</c:v>
                </c:pt>
                <c:pt idx="970">
                  <c:v>41015</c:v>
                </c:pt>
                <c:pt idx="971">
                  <c:v>41016</c:v>
                </c:pt>
                <c:pt idx="972">
                  <c:v>41017</c:v>
                </c:pt>
                <c:pt idx="973">
                  <c:v>41018</c:v>
                </c:pt>
                <c:pt idx="974">
                  <c:v>41019</c:v>
                </c:pt>
                <c:pt idx="975">
                  <c:v>41022</c:v>
                </c:pt>
                <c:pt idx="976">
                  <c:v>41023</c:v>
                </c:pt>
                <c:pt idx="977">
                  <c:v>41024</c:v>
                </c:pt>
                <c:pt idx="978">
                  <c:v>41025</c:v>
                </c:pt>
                <c:pt idx="979">
                  <c:v>41026</c:v>
                </c:pt>
                <c:pt idx="980">
                  <c:v>41031</c:v>
                </c:pt>
                <c:pt idx="981">
                  <c:v>41032</c:v>
                </c:pt>
                <c:pt idx="982">
                  <c:v>41033</c:v>
                </c:pt>
                <c:pt idx="983">
                  <c:v>41036</c:v>
                </c:pt>
                <c:pt idx="984">
                  <c:v>41037</c:v>
                </c:pt>
                <c:pt idx="985">
                  <c:v>41038</c:v>
                </c:pt>
                <c:pt idx="986">
                  <c:v>41039</c:v>
                </c:pt>
                <c:pt idx="987">
                  <c:v>41040</c:v>
                </c:pt>
                <c:pt idx="988">
                  <c:v>41043</c:v>
                </c:pt>
                <c:pt idx="989">
                  <c:v>41044</c:v>
                </c:pt>
                <c:pt idx="990">
                  <c:v>41045</c:v>
                </c:pt>
                <c:pt idx="991">
                  <c:v>41046</c:v>
                </c:pt>
                <c:pt idx="992">
                  <c:v>41047</c:v>
                </c:pt>
                <c:pt idx="993">
                  <c:v>41050</c:v>
                </c:pt>
                <c:pt idx="994">
                  <c:v>41051</c:v>
                </c:pt>
                <c:pt idx="995">
                  <c:v>41052</c:v>
                </c:pt>
                <c:pt idx="996">
                  <c:v>41053</c:v>
                </c:pt>
                <c:pt idx="997">
                  <c:v>41054</c:v>
                </c:pt>
                <c:pt idx="998">
                  <c:v>41057</c:v>
                </c:pt>
                <c:pt idx="999">
                  <c:v>41058</c:v>
                </c:pt>
                <c:pt idx="1000">
                  <c:v>41059</c:v>
                </c:pt>
                <c:pt idx="1001">
                  <c:v>41060</c:v>
                </c:pt>
                <c:pt idx="1002">
                  <c:v>41061</c:v>
                </c:pt>
                <c:pt idx="1003">
                  <c:v>41064</c:v>
                </c:pt>
                <c:pt idx="1004">
                  <c:v>41065</c:v>
                </c:pt>
                <c:pt idx="1005">
                  <c:v>41066</c:v>
                </c:pt>
                <c:pt idx="1006">
                  <c:v>41068</c:v>
                </c:pt>
                <c:pt idx="1007">
                  <c:v>41071</c:v>
                </c:pt>
                <c:pt idx="1008">
                  <c:v>41072</c:v>
                </c:pt>
                <c:pt idx="1009">
                  <c:v>41073</c:v>
                </c:pt>
                <c:pt idx="1010">
                  <c:v>41074</c:v>
                </c:pt>
                <c:pt idx="1011">
                  <c:v>41075</c:v>
                </c:pt>
                <c:pt idx="1012">
                  <c:v>41078</c:v>
                </c:pt>
                <c:pt idx="1013">
                  <c:v>41079</c:v>
                </c:pt>
                <c:pt idx="1014">
                  <c:v>41080</c:v>
                </c:pt>
                <c:pt idx="1015">
                  <c:v>41081</c:v>
                </c:pt>
                <c:pt idx="1016">
                  <c:v>41085</c:v>
                </c:pt>
                <c:pt idx="1017">
                  <c:v>41086</c:v>
                </c:pt>
                <c:pt idx="1018">
                  <c:v>41087</c:v>
                </c:pt>
                <c:pt idx="1019">
                  <c:v>41088</c:v>
                </c:pt>
                <c:pt idx="1020">
                  <c:v>41089</c:v>
                </c:pt>
                <c:pt idx="1021">
                  <c:v>41092</c:v>
                </c:pt>
                <c:pt idx="1022">
                  <c:v>41093</c:v>
                </c:pt>
                <c:pt idx="1023">
                  <c:v>41094</c:v>
                </c:pt>
                <c:pt idx="1024">
                  <c:v>41095</c:v>
                </c:pt>
                <c:pt idx="1025">
                  <c:v>41096</c:v>
                </c:pt>
                <c:pt idx="1026">
                  <c:v>41100</c:v>
                </c:pt>
                <c:pt idx="1027">
                  <c:v>41101</c:v>
                </c:pt>
                <c:pt idx="1028">
                  <c:v>41102</c:v>
                </c:pt>
                <c:pt idx="1029">
                  <c:v>41103</c:v>
                </c:pt>
                <c:pt idx="1030">
                  <c:v>41106</c:v>
                </c:pt>
                <c:pt idx="1031">
                  <c:v>41107</c:v>
                </c:pt>
                <c:pt idx="1032">
                  <c:v>41108</c:v>
                </c:pt>
                <c:pt idx="1033">
                  <c:v>41109</c:v>
                </c:pt>
                <c:pt idx="1034">
                  <c:v>41110</c:v>
                </c:pt>
                <c:pt idx="1035">
                  <c:v>41113</c:v>
                </c:pt>
                <c:pt idx="1036">
                  <c:v>41114</c:v>
                </c:pt>
                <c:pt idx="1037">
                  <c:v>41115</c:v>
                </c:pt>
                <c:pt idx="1038">
                  <c:v>41116</c:v>
                </c:pt>
                <c:pt idx="1039">
                  <c:v>41117</c:v>
                </c:pt>
                <c:pt idx="1040">
                  <c:v>41120</c:v>
                </c:pt>
                <c:pt idx="1041">
                  <c:v>41121</c:v>
                </c:pt>
                <c:pt idx="1042">
                  <c:v>41122</c:v>
                </c:pt>
                <c:pt idx="1043">
                  <c:v>41123</c:v>
                </c:pt>
                <c:pt idx="1044">
                  <c:v>41124</c:v>
                </c:pt>
                <c:pt idx="1045">
                  <c:v>41127</c:v>
                </c:pt>
                <c:pt idx="1046">
                  <c:v>41128</c:v>
                </c:pt>
                <c:pt idx="1047">
                  <c:v>41129</c:v>
                </c:pt>
                <c:pt idx="1048">
                  <c:v>41130</c:v>
                </c:pt>
                <c:pt idx="1049">
                  <c:v>41131</c:v>
                </c:pt>
                <c:pt idx="1050">
                  <c:v>41134</c:v>
                </c:pt>
                <c:pt idx="1051">
                  <c:v>41135</c:v>
                </c:pt>
                <c:pt idx="1052">
                  <c:v>41136</c:v>
                </c:pt>
                <c:pt idx="1053">
                  <c:v>41137</c:v>
                </c:pt>
                <c:pt idx="1054">
                  <c:v>41138</c:v>
                </c:pt>
                <c:pt idx="1055">
                  <c:v>41141</c:v>
                </c:pt>
                <c:pt idx="1056">
                  <c:v>41142</c:v>
                </c:pt>
                <c:pt idx="1057">
                  <c:v>41143</c:v>
                </c:pt>
                <c:pt idx="1058">
                  <c:v>41144</c:v>
                </c:pt>
                <c:pt idx="1059">
                  <c:v>41145</c:v>
                </c:pt>
                <c:pt idx="1060">
                  <c:v>41148</c:v>
                </c:pt>
                <c:pt idx="1061">
                  <c:v>41149</c:v>
                </c:pt>
                <c:pt idx="1062">
                  <c:v>41150</c:v>
                </c:pt>
                <c:pt idx="1063">
                  <c:v>41151</c:v>
                </c:pt>
                <c:pt idx="1064">
                  <c:v>41152</c:v>
                </c:pt>
                <c:pt idx="1065">
                  <c:v>41155</c:v>
                </c:pt>
                <c:pt idx="1066">
                  <c:v>41156</c:v>
                </c:pt>
                <c:pt idx="1067">
                  <c:v>41157</c:v>
                </c:pt>
                <c:pt idx="1068">
                  <c:v>41158</c:v>
                </c:pt>
                <c:pt idx="1069">
                  <c:v>41162</c:v>
                </c:pt>
                <c:pt idx="1070">
                  <c:v>41163</c:v>
                </c:pt>
                <c:pt idx="1071">
                  <c:v>41164</c:v>
                </c:pt>
                <c:pt idx="1072">
                  <c:v>41165</c:v>
                </c:pt>
                <c:pt idx="1073">
                  <c:v>41166</c:v>
                </c:pt>
                <c:pt idx="1074">
                  <c:v>41169</c:v>
                </c:pt>
                <c:pt idx="1075">
                  <c:v>41170</c:v>
                </c:pt>
                <c:pt idx="1076">
                  <c:v>41171</c:v>
                </c:pt>
                <c:pt idx="1077">
                  <c:v>41172</c:v>
                </c:pt>
                <c:pt idx="1078">
                  <c:v>41173</c:v>
                </c:pt>
                <c:pt idx="1079">
                  <c:v>41176</c:v>
                </c:pt>
                <c:pt idx="1080">
                  <c:v>41177</c:v>
                </c:pt>
                <c:pt idx="1081">
                  <c:v>41178</c:v>
                </c:pt>
                <c:pt idx="1082">
                  <c:v>41179</c:v>
                </c:pt>
                <c:pt idx="1083">
                  <c:v>41180</c:v>
                </c:pt>
                <c:pt idx="1084">
                  <c:v>41190</c:v>
                </c:pt>
                <c:pt idx="1085">
                  <c:v>41191</c:v>
                </c:pt>
                <c:pt idx="1086">
                  <c:v>41192</c:v>
                </c:pt>
                <c:pt idx="1087">
                  <c:v>41193</c:v>
                </c:pt>
                <c:pt idx="1088">
                  <c:v>41197</c:v>
                </c:pt>
                <c:pt idx="1089">
                  <c:v>41198</c:v>
                </c:pt>
                <c:pt idx="1090">
                  <c:v>41199</c:v>
                </c:pt>
                <c:pt idx="1091">
                  <c:v>41200</c:v>
                </c:pt>
                <c:pt idx="1092">
                  <c:v>41201</c:v>
                </c:pt>
                <c:pt idx="1093">
                  <c:v>41204</c:v>
                </c:pt>
                <c:pt idx="1094">
                  <c:v>41205</c:v>
                </c:pt>
                <c:pt idx="1095">
                  <c:v>41206</c:v>
                </c:pt>
                <c:pt idx="1096">
                  <c:v>41207</c:v>
                </c:pt>
                <c:pt idx="1097">
                  <c:v>41208</c:v>
                </c:pt>
                <c:pt idx="1098">
                  <c:v>41211</c:v>
                </c:pt>
                <c:pt idx="1099">
                  <c:v>41212</c:v>
                </c:pt>
                <c:pt idx="1100">
                  <c:v>41213</c:v>
                </c:pt>
                <c:pt idx="1101">
                  <c:v>41214</c:v>
                </c:pt>
                <c:pt idx="1102">
                  <c:v>41218</c:v>
                </c:pt>
                <c:pt idx="1103">
                  <c:v>41219</c:v>
                </c:pt>
                <c:pt idx="1104">
                  <c:v>41220</c:v>
                </c:pt>
                <c:pt idx="1105">
                  <c:v>41221</c:v>
                </c:pt>
                <c:pt idx="1106">
                  <c:v>41222</c:v>
                </c:pt>
                <c:pt idx="1107">
                  <c:v>41225</c:v>
                </c:pt>
                <c:pt idx="1108">
                  <c:v>41226</c:v>
                </c:pt>
                <c:pt idx="1109">
                  <c:v>41227</c:v>
                </c:pt>
                <c:pt idx="1110">
                  <c:v>41229</c:v>
                </c:pt>
                <c:pt idx="1111">
                  <c:v>41232</c:v>
                </c:pt>
                <c:pt idx="1112">
                  <c:v>41234</c:v>
                </c:pt>
                <c:pt idx="1113">
                  <c:v>41235</c:v>
                </c:pt>
                <c:pt idx="1114">
                  <c:v>41236</c:v>
                </c:pt>
                <c:pt idx="1115">
                  <c:v>41239</c:v>
                </c:pt>
                <c:pt idx="1116">
                  <c:v>41240</c:v>
                </c:pt>
                <c:pt idx="1117">
                  <c:v>41241</c:v>
                </c:pt>
                <c:pt idx="1118">
                  <c:v>41242</c:v>
                </c:pt>
                <c:pt idx="1119">
                  <c:v>41243</c:v>
                </c:pt>
                <c:pt idx="1120">
                  <c:v>41246</c:v>
                </c:pt>
                <c:pt idx="1121">
                  <c:v>41247</c:v>
                </c:pt>
                <c:pt idx="1122">
                  <c:v>41248</c:v>
                </c:pt>
                <c:pt idx="1123">
                  <c:v>41249</c:v>
                </c:pt>
                <c:pt idx="1124">
                  <c:v>41250</c:v>
                </c:pt>
                <c:pt idx="1125">
                  <c:v>41253</c:v>
                </c:pt>
                <c:pt idx="1126">
                  <c:v>41254</c:v>
                </c:pt>
                <c:pt idx="1127">
                  <c:v>41255</c:v>
                </c:pt>
                <c:pt idx="1128">
                  <c:v>41256</c:v>
                </c:pt>
                <c:pt idx="1129">
                  <c:v>41257</c:v>
                </c:pt>
                <c:pt idx="1130">
                  <c:v>41260</c:v>
                </c:pt>
                <c:pt idx="1131">
                  <c:v>41261</c:v>
                </c:pt>
                <c:pt idx="1132">
                  <c:v>41262</c:v>
                </c:pt>
                <c:pt idx="1133">
                  <c:v>41263</c:v>
                </c:pt>
                <c:pt idx="1134">
                  <c:v>41264</c:v>
                </c:pt>
                <c:pt idx="1135">
                  <c:v>41269</c:v>
                </c:pt>
                <c:pt idx="1136">
                  <c:v>41270</c:v>
                </c:pt>
                <c:pt idx="1137">
                  <c:v>41271</c:v>
                </c:pt>
                <c:pt idx="1138">
                  <c:v>41278</c:v>
                </c:pt>
                <c:pt idx="1139">
                  <c:v>41281</c:v>
                </c:pt>
                <c:pt idx="1140">
                  <c:v>41282</c:v>
                </c:pt>
                <c:pt idx="1141">
                  <c:v>41283</c:v>
                </c:pt>
                <c:pt idx="1142">
                  <c:v>41284</c:v>
                </c:pt>
                <c:pt idx="1143">
                  <c:v>41285</c:v>
                </c:pt>
                <c:pt idx="1144">
                  <c:v>41288</c:v>
                </c:pt>
                <c:pt idx="1145">
                  <c:v>41289</c:v>
                </c:pt>
                <c:pt idx="1146">
                  <c:v>41290</c:v>
                </c:pt>
                <c:pt idx="1147">
                  <c:v>41291</c:v>
                </c:pt>
                <c:pt idx="1148">
                  <c:v>41292</c:v>
                </c:pt>
                <c:pt idx="1149">
                  <c:v>41295</c:v>
                </c:pt>
                <c:pt idx="1150">
                  <c:v>41296</c:v>
                </c:pt>
                <c:pt idx="1151">
                  <c:v>41297</c:v>
                </c:pt>
                <c:pt idx="1152">
                  <c:v>41298</c:v>
                </c:pt>
                <c:pt idx="1153">
                  <c:v>41302</c:v>
                </c:pt>
                <c:pt idx="1154">
                  <c:v>41303</c:v>
                </c:pt>
                <c:pt idx="1155">
                  <c:v>41304</c:v>
                </c:pt>
                <c:pt idx="1156">
                  <c:v>41305</c:v>
                </c:pt>
                <c:pt idx="1157">
                  <c:v>41306</c:v>
                </c:pt>
                <c:pt idx="1158">
                  <c:v>41309</c:v>
                </c:pt>
                <c:pt idx="1159">
                  <c:v>41310</c:v>
                </c:pt>
                <c:pt idx="1160">
                  <c:v>41311</c:v>
                </c:pt>
                <c:pt idx="1161">
                  <c:v>41323</c:v>
                </c:pt>
                <c:pt idx="1162">
                  <c:v>41324</c:v>
                </c:pt>
                <c:pt idx="1163">
                  <c:v>41325</c:v>
                </c:pt>
                <c:pt idx="1164">
                  <c:v>41326</c:v>
                </c:pt>
                <c:pt idx="1165">
                  <c:v>41327</c:v>
                </c:pt>
                <c:pt idx="1166">
                  <c:v>41330</c:v>
                </c:pt>
                <c:pt idx="1167">
                  <c:v>41331</c:v>
                </c:pt>
                <c:pt idx="1168">
                  <c:v>41332</c:v>
                </c:pt>
                <c:pt idx="1169">
                  <c:v>41333</c:v>
                </c:pt>
                <c:pt idx="1170">
                  <c:v>41334</c:v>
                </c:pt>
                <c:pt idx="1171">
                  <c:v>41337</c:v>
                </c:pt>
                <c:pt idx="1172">
                  <c:v>41338</c:v>
                </c:pt>
                <c:pt idx="1173">
                  <c:v>41339</c:v>
                </c:pt>
                <c:pt idx="1174">
                  <c:v>41340</c:v>
                </c:pt>
                <c:pt idx="1175">
                  <c:v>41341</c:v>
                </c:pt>
                <c:pt idx="1176">
                  <c:v>41344</c:v>
                </c:pt>
                <c:pt idx="1177">
                  <c:v>41345</c:v>
                </c:pt>
                <c:pt idx="1178">
                  <c:v>41346</c:v>
                </c:pt>
                <c:pt idx="1179">
                  <c:v>41347</c:v>
                </c:pt>
                <c:pt idx="1180">
                  <c:v>41348</c:v>
                </c:pt>
                <c:pt idx="1181">
                  <c:v>41351</c:v>
                </c:pt>
                <c:pt idx="1182">
                  <c:v>41352</c:v>
                </c:pt>
                <c:pt idx="1183">
                  <c:v>41353</c:v>
                </c:pt>
                <c:pt idx="1184">
                  <c:v>41354</c:v>
                </c:pt>
                <c:pt idx="1185">
                  <c:v>41355</c:v>
                </c:pt>
                <c:pt idx="1186">
                  <c:v>41358</c:v>
                </c:pt>
                <c:pt idx="1187">
                  <c:v>41359</c:v>
                </c:pt>
                <c:pt idx="1188">
                  <c:v>41360</c:v>
                </c:pt>
                <c:pt idx="1189">
                  <c:v>41361</c:v>
                </c:pt>
                <c:pt idx="1190">
                  <c:v>41365</c:v>
                </c:pt>
                <c:pt idx="1191">
                  <c:v>41366</c:v>
                </c:pt>
                <c:pt idx="1192">
                  <c:v>41367</c:v>
                </c:pt>
                <c:pt idx="1193">
                  <c:v>41372</c:v>
                </c:pt>
                <c:pt idx="1194">
                  <c:v>41373</c:v>
                </c:pt>
                <c:pt idx="1195">
                  <c:v>41374</c:v>
                </c:pt>
                <c:pt idx="1196">
                  <c:v>41375</c:v>
                </c:pt>
                <c:pt idx="1197">
                  <c:v>41376</c:v>
                </c:pt>
                <c:pt idx="1198">
                  <c:v>41379</c:v>
                </c:pt>
                <c:pt idx="1199">
                  <c:v>41380</c:v>
                </c:pt>
                <c:pt idx="1200">
                  <c:v>41381</c:v>
                </c:pt>
                <c:pt idx="1201">
                  <c:v>41382</c:v>
                </c:pt>
                <c:pt idx="1202">
                  <c:v>41383</c:v>
                </c:pt>
                <c:pt idx="1203">
                  <c:v>41386</c:v>
                </c:pt>
                <c:pt idx="1204">
                  <c:v>41387</c:v>
                </c:pt>
                <c:pt idx="1205">
                  <c:v>41388</c:v>
                </c:pt>
                <c:pt idx="1206">
                  <c:v>41389</c:v>
                </c:pt>
                <c:pt idx="1207">
                  <c:v>41390</c:v>
                </c:pt>
                <c:pt idx="1208">
                  <c:v>41396</c:v>
                </c:pt>
                <c:pt idx="1209">
                  <c:v>41397</c:v>
                </c:pt>
                <c:pt idx="1210">
                  <c:v>41400</c:v>
                </c:pt>
                <c:pt idx="1211">
                  <c:v>41401</c:v>
                </c:pt>
                <c:pt idx="1212">
                  <c:v>41402</c:v>
                </c:pt>
                <c:pt idx="1213">
                  <c:v>41403</c:v>
                </c:pt>
                <c:pt idx="1214">
                  <c:v>41404</c:v>
                </c:pt>
                <c:pt idx="1215">
                  <c:v>41407</c:v>
                </c:pt>
                <c:pt idx="1216">
                  <c:v>41408</c:v>
                </c:pt>
                <c:pt idx="1217">
                  <c:v>41409</c:v>
                </c:pt>
                <c:pt idx="1218">
                  <c:v>41410</c:v>
                </c:pt>
                <c:pt idx="1219">
                  <c:v>41411</c:v>
                </c:pt>
                <c:pt idx="1220">
                  <c:v>41414</c:v>
                </c:pt>
                <c:pt idx="1221">
                  <c:v>41415</c:v>
                </c:pt>
                <c:pt idx="1222">
                  <c:v>41416</c:v>
                </c:pt>
                <c:pt idx="1223">
                  <c:v>41417</c:v>
                </c:pt>
                <c:pt idx="1224">
                  <c:v>41418</c:v>
                </c:pt>
                <c:pt idx="1225">
                  <c:v>41421</c:v>
                </c:pt>
                <c:pt idx="1226">
                  <c:v>41422</c:v>
                </c:pt>
                <c:pt idx="1227">
                  <c:v>41423</c:v>
                </c:pt>
                <c:pt idx="1228">
                  <c:v>41425</c:v>
                </c:pt>
                <c:pt idx="1229">
                  <c:v>41428</c:v>
                </c:pt>
                <c:pt idx="1230">
                  <c:v>41429</c:v>
                </c:pt>
                <c:pt idx="1231">
                  <c:v>41430</c:v>
                </c:pt>
                <c:pt idx="1232">
                  <c:v>41431</c:v>
                </c:pt>
                <c:pt idx="1233">
                  <c:v>41432</c:v>
                </c:pt>
                <c:pt idx="1234">
                  <c:v>41438</c:v>
                </c:pt>
                <c:pt idx="1235">
                  <c:v>41439</c:v>
                </c:pt>
                <c:pt idx="1236">
                  <c:v>41442</c:v>
                </c:pt>
                <c:pt idx="1237">
                  <c:v>41443</c:v>
                </c:pt>
                <c:pt idx="1238">
                  <c:v>41444</c:v>
                </c:pt>
                <c:pt idx="1239">
                  <c:v>41445</c:v>
                </c:pt>
                <c:pt idx="1240">
                  <c:v>41446</c:v>
                </c:pt>
                <c:pt idx="1241">
                  <c:v>41449</c:v>
                </c:pt>
                <c:pt idx="1242">
                  <c:v>41450</c:v>
                </c:pt>
                <c:pt idx="1243">
                  <c:v>41451</c:v>
                </c:pt>
                <c:pt idx="1244">
                  <c:v>41452</c:v>
                </c:pt>
                <c:pt idx="1245">
                  <c:v>41453</c:v>
                </c:pt>
                <c:pt idx="1246">
                  <c:v>41456</c:v>
                </c:pt>
                <c:pt idx="1247">
                  <c:v>41457</c:v>
                </c:pt>
                <c:pt idx="1248">
                  <c:v>41458</c:v>
                </c:pt>
                <c:pt idx="1249">
                  <c:v>41459</c:v>
                </c:pt>
                <c:pt idx="1250">
                  <c:v>41460</c:v>
                </c:pt>
                <c:pt idx="1251">
                  <c:v>41463</c:v>
                </c:pt>
                <c:pt idx="1252">
                  <c:v>41465</c:v>
                </c:pt>
                <c:pt idx="1253">
                  <c:v>41466</c:v>
                </c:pt>
                <c:pt idx="1254">
                  <c:v>41467</c:v>
                </c:pt>
                <c:pt idx="1255">
                  <c:v>41470</c:v>
                </c:pt>
                <c:pt idx="1256">
                  <c:v>41471</c:v>
                </c:pt>
                <c:pt idx="1257">
                  <c:v>41472</c:v>
                </c:pt>
                <c:pt idx="1258">
                  <c:v>41473</c:v>
                </c:pt>
                <c:pt idx="1259">
                  <c:v>41474</c:v>
                </c:pt>
                <c:pt idx="1260">
                  <c:v>41477</c:v>
                </c:pt>
                <c:pt idx="1261">
                  <c:v>41478</c:v>
                </c:pt>
                <c:pt idx="1262">
                  <c:v>41479</c:v>
                </c:pt>
                <c:pt idx="1263">
                  <c:v>41480</c:v>
                </c:pt>
                <c:pt idx="1264">
                  <c:v>41481</c:v>
                </c:pt>
                <c:pt idx="1265">
                  <c:v>41484</c:v>
                </c:pt>
                <c:pt idx="1266">
                  <c:v>41485</c:v>
                </c:pt>
                <c:pt idx="1267">
                  <c:v>41486</c:v>
                </c:pt>
                <c:pt idx="1268">
                  <c:v>41487</c:v>
                </c:pt>
                <c:pt idx="1269">
                  <c:v>41488</c:v>
                </c:pt>
                <c:pt idx="1270">
                  <c:v>41491</c:v>
                </c:pt>
                <c:pt idx="1271">
                  <c:v>41492</c:v>
                </c:pt>
                <c:pt idx="1272">
                  <c:v>41493</c:v>
                </c:pt>
                <c:pt idx="1273">
                  <c:v>41494</c:v>
                </c:pt>
                <c:pt idx="1274">
                  <c:v>41495</c:v>
                </c:pt>
                <c:pt idx="1275">
                  <c:v>41498</c:v>
                </c:pt>
                <c:pt idx="1276">
                  <c:v>41499</c:v>
                </c:pt>
                <c:pt idx="1277">
                  <c:v>41500</c:v>
                </c:pt>
                <c:pt idx="1278">
                  <c:v>41501</c:v>
                </c:pt>
                <c:pt idx="1279">
                  <c:v>41502</c:v>
                </c:pt>
                <c:pt idx="1280">
                  <c:v>41505</c:v>
                </c:pt>
                <c:pt idx="1281">
                  <c:v>41506</c:v>
                </c:pt>
                <c:pt idx="1282">
                  <c:v>41507</c:v>
                </c:pt>
                <c:pt idx="1283">
                  <c:v>41508</c:v>
                </c:pt>
                <c:pt idx="1284">
                  <c:v>41509</c:v>
                </c:pt>
                <c:pt idx="1285">
                  <c:v>41512</c:v>
                </c:pt>
                <c:pt idx="1286">
                  <c:v>41513</c:v>
                </c:pt>
                <c:pt idx="1287">
                  <c:v>41514</c:v>
                </c:pt>
                <c:pt idx="1288">
                  <c:v>41515</c:v>
                </c:pt>
                <c:pt idx="1289">
                  <c:v>41516</c:v>
                </c:pt>
                <c:pt idx="1290">
                  <c:v>41519</c:v>
                </c:pt>
                <c:pt idx="1291">
                  <c:v>41520</c:v>
                </c:pt>
                <c:pt idx="1292">
                  <c:v>41521</c:v>
                </c:pt>
                <c:pt idx="1293">
                  <c:v>41522</c:v>
                </c:pt>
                <c:pt idx="1294">
                  <c:v>41523</c:v>
                </c:pt>
                <c:pt idx="1295">
                  <c:v>41526</c:v>
                </c:pt>
                <c:pt idx="1296">
                  <c:v>41527</c:v>
                </c:pt>
                <c:pt idx="1297">
                  <c:v>41528</c:v>
                </c:pt>
                <c:pt idx="1298">
                  <c:v>41529</c:v>
                </c:pt>
                <c:pt idx="1299">
                  <c:v>41530</c:v>
                </c:pt>
                <c:pt idx="1300">
                  <c:v>41533</c:v>
                </c:pt>
                <c:pt idx="1301">
                  <c:v>41534</c:v>
                </c:pt>
                <c:pt idx="1302">
                  <c:v>41535</c:v>
                </c:pt>
                <c:pt idx="1303">
                  <c:v>41540</c:v>
                </c:pt>
                <c:pt idx="1304">
                  <c:v>41541</c:v>
                </c:pt>
                <c:pt idx="1305">
                  <c:v>41542</c:v>
                </c:pt>
                <c:pt idx="1306">
                  <c:v>41543</c:v>
                </c:pt>
                <c:pt idx="1307">
                  <c:v>41544</c:v>
                </c:pt>
                <c:pt idx="1308">
                  <c:v>41547</c:v>
                </c:pt>
                <c:pt idx="1309">
                  <c:v>41555</c:v>
                </c:pt>
                <c:pt idx="1310">
                  <c:v>41556</c:v>
                </c:pt>
                <c:pt idx="1311">
                  <c:v>41557</c:v>
                </c:pt>
                <c:pt idx="1312">
                  <c:v>41558</c:v>
                </c:pt>
                <c:pt idx="1313">
                  <c:v>41561</c:v>
                </c:pt>
                <c:pt idx="1314">
                  <c:v>41562</c:v>
                </c:pt>
                <c:pt idx="1315">
                  <c:v>41563</c:v>
                </c:pt>
                <c:pt idx="1316">
                  <c:v>41564</c:v>
                </c:pt>
                <c:pt idx="1317">
                  <c:v>41565</c:v>
                </c:pt>
                <c:pt idx="1318">
                  <c:v>41568</c:v>
                </c:pt>
                <c:pt idx="1319">
                  <c:v>41569</c:v>
                </c:pt>
                <c:pt idx="1320">
                  <c:v>41570</c:v>
                </c:pt>
                <c:pt idx="1321">
                  <c:v>41571</c:v>
                </c:pt>
                <c:pt idx="1322">
                  <c:v>41572</c:v>
                </c:pt>
                <c:pt idx="1323">
                  <c:v>41575</c:v>
                </c:pt>
                <c:pt idx="1324">
                  <c:v>41576</c:v>
                </c:pt>
                <c:pt idx="1325">
                  <c:v>41577</c:v>
                </c:pt>
                <c:pt idx="1326">
                  <c:v>41578</c:v>
                </c:pt>
                <c:pt idx="1327">
                  <c:v>41579</c:v>
                </c:pt>
                <c:pt idx="1328">
                  <c:v>41582</c:v>
                </c:pt>
                <c:pt idx="1329">
                  <c:v>41583</c:v>
                </c:pt>
                <c:pt idx="1330">
                  <c:v>41584</c:v>
                </c:pt>
                <c:pt idx="1331">
                  <c:v>41585</c:v>
                </c:pt>
                <c:pt idx="1332">
                  <c:v>41586</c:v>
                </c:pt>
                <c:pt idx="1333">
                  <c:v>41589</c:v>
                </c:pt>
                <c:pt idx="1334">
                  <c:v>41590</c:v>
                </c:pt>
                <c:pt idx="1335">
                  <c:v>41591</c:v>
                </c:pt>
                <c:pt idx="1336">
                  <c:v>41592</c:v>
                </c:pt>
                <c:pt idx="1337">
                  <c:v>41596</c:v>
                </c:pt>
                <c:pt idx="1338">
                  <c:v>41597</c:v>
                </c:pt>
                <c:pt idx="1339">
                  <c:v>41599</c:v>
                </c:pt>
                <c:pt idx="1340">
                  <c:v>41600</c:v>
                </c:pt>
                <c:pt idx="1341">
                  <c:v>41603</c:v>
                </c:pt>
                <c:pt idx="1342">
                  <c:v>41604</c:v>
                </c:pt>
                <c:pt idx="1343">
                  <c:v>41605</c:v>
                </c:pt>
                <c:pt idx="1344">
                  <c:v>41606</c:v>
                </c:pt>
                <c:pt idx="1345">
                  <c:v>41607</c:v>
                </c:pt>
                <c:pt idx="1346">
                  <c:v>41610</c:v>
                </c:pt>
                <c:pt idx="1347">
                  <c:v>41611</c:v>
                </c:pt>
                <c:pt idx="1348">
                  <c:v>41612</c:v>
                </c:pt>
                <c:pt idx="1349">
                  <c:v>41613</c:v>
                </c:pt>
                <c:pt idx="1350">
                  <c:v>41614</c:v>
                </c:pt>
                <c:pt idx="1351">
                  <c:v>41617</c:v>
                </c:pt>
                <c:pt idx="1352">
                  <c:v>41618</c:v>
                </c:pt>
                <c:pt idx="1353">
                  <c:v>41619</c:v>
                </c:pt>
                <c:pt idx="1354">
                  <c:v>41620</c:v>
                </c:pt>
                <c:pt idx="1355">
                  <c:v>41621</c:v>
                </c:pt>
                <c:pt idx="1356">
                  <c:v>41624</c:v>
                </c:pt>
                <c:pt idx="1357">
                  <c:v>41625</c:v>
                </c:pt>
                <c:pt idx="1358">
                  <c:v>41626</c:v>
                </c:pt>
                <c:pt idx="1359">
                  <c:v>41627</c:v>
                </c:pt>
                <c:pt idx="1360">
                  <c:v>41628</c:v>
                </c:pt>
                <c:pt idx="1361">
                  <c:v>41631</c:v>
                </c:pt>
                <c:pt idx="1362">
                  <c:v>41634</c:v>
                </c:pt>
                <c:pt idx="1363">
                  <c:v>41635</c:v>
                </c:pt>
                <c:pt idx="1364">
                  <c:v>41638</c:v>
                </c:pt>
                <c:pt idx="1365">
                  <c:v>41641</c:v>
                </c:pt>
                <c:pt idx="1366">
                  <c:v>41642</c:v>
                </c:pt>
                <c:pt idx="1367">
                  <c:v>41645</c:v>
                </c:pt>
                <c:pt idx="1368">
                  <c:v>41646</c:v>
                </c:pt>
                <c:pt idx="1369">
                  <c:v>41647</c:v>
                </c:pt>
                <c:pt idx="1370">
                  <c:v>41648</c:v>
                </c:pt>
                <c:pt idx="1371">
                  <c:v>41649</c:v>
                </c:pt>
                <c:pt idx="1372">
                  <c:v>41652</c:v>
                </c:pt>
                <c:pt idx="1373">
                  <c:v>41653</c:v>
                </c:pt>
                <c:pt idx="1374">
                  <c:v>41654</c:v>
                </c:pt>
                <c:pt idx="1375">
                  <c:v>41655</c:v>
                </c:pt>
                <c:pt idx="1376">
                  <c:v>41656</c:v>
                </c:pt>
                <c:pt idx="1377">
                  <c:v>41659</c:v>
                </c:pt>
                <c:pt idx="1378">
                  <c:v>41660</c:v>
                </c:pt>
                <c:pt idx="1379">
                  <c:v>41661</c:v>
                </c:pt>
                <c:pt idx="1380">
                  <c:v>41662</c:v>
                </c:pt>
                <c:pt idx="1381">
                  <c:v>41663</c:v>
                </c:pt>
                <c:pt idx="1382">
                  <c:v>41666</c:v>
                </c:pt>
                <c:pt idx="1383">
                  <c:v>41667</c:v>
                </c:pt>
                <c:pt idx="1384">
                  <c:v>41680</c:v>
                </c:pt>
                <c:pt idx="1385">
                  <c:v>41681</c:v>
                </c:pt>
                <c:pt idx="1386">
                  <c:v>41682</c:v>
                </c:pt>
                <c:pt idx="1387">
                  <c:v>41683</c:v>
                </c:pt>
                <c:pt idx="1388">
                  <c:v>41684</c:v>
                </c:pt>
                <c:pt idx="1389">
                  <c:v>41687</c:v>
                </c:pt>
                <c:pt idx="1390">
                  <c:v>41688</c:v>
                </c:pt>
                <c:pt idx="1391">
                  <c:v>41689</c:v>
                </c:pt>
                <c:pt idx="1392">
                  <c:v>41690</c:v>
                </c:pt>
                <c:pt idx="1393">
                  <c:v>41691</c:v>
                </c:pt>
                <c:pt idx="1394">
                  <c:v>41694</c:v>
                </c:pt>
                <c:pt idx="1395">
                  <c:v>41695</c:v>
                </c:pt>
                <c:pt idx="1396">
                  <c:v>41696</c:v>
                </c:pt>
                <c:pt idx="1397">
                  <c:v>41697</c:v>
                </c:pt>
                <c:pt idx="1398">
                  <c:v>41698</c:v>
                </c:pt>
                <c:pt idx="1399">
                  <c:v>41703</c:v>
                </c:pt>
                <c:pt idx="1400">
                  <c:v>41704</c:v>
                </c:pt>
                <c:pt idx="1401">
                  <c:v>41705</c:v>
                </c:pt>
                <c:pt idx="1402">
                  <c:v>41708</c:v>
                </c:pt>
                <c:pt idx="1403">
                  <c:v>41709</c:v>
                </c:pt>
                <c:pt idx="1404">
                  <c:v>41710</c:v>
                </c:pt>
                <c:pt idx="1405">
                  <c:v>41711</c:v>
                </c:pt>
                <c:pt idx="1406">
                  <c:v>41712</c:v>
                </c:pt>
                <c:pt idx="1407">
                  <c:v>41715</c:v>
                </c:pt>
                <c:pt idx="1408">
                  <c:v>41716</c:v>
                </c:pt>
                <c:pt idx="1409">
                  <c:v>41717</c:v>
                </c:pt>
                <c:pt idx="1410">
                  <c:v>41718</c:v>
                </c:pt>
                <c:pt idx="1411">
                  <c:v>41719</c:v>
                </c:pt>
                <c:pt idx="1412">
                  <c:v>41722</c:v>
                </c:pt>
                <c:pt idx="1413">
                  <c:v>41723</c:v>
                </c:pt>
                <c:pt idx="1414">
                  <c:v>41724</c:v>
                </c:pt>
                <c:pt idx="1415">
                  <c:v>41725</c:v>
                </c:pt>
                <c:pt idx="1416">
                  <c:v>41726</c:v>
                </c:pt>
                <c:pt idx="1417">
                  <c:v>41729</c:v>
                </c:pt>
                <c:pt idx="1418">
                  <c:v>41730</c:v>
                </c:pt>
                <c:pt idx="1419">
                  <c:v>41731</c:v>
                </c:pt>
                <c:pt idx="1420">
                  <c:v>41732</c:v>
                </c:pt>
                <c:pt idx="1421">
                  <c:v>41733</c:v>
                </c:pt>
                <c:pt idx="1422">
                  <c:v>41737</c:v>
                </c:pt>
                <c:pt idx="1423">
                  <c:v>41738</c:v>
                </c:pt>
                <c:pt idx="1424">
                  <c:v>41739</c:v>
                </c:pt>
                <c:pt idx="1425">
                  <c:v>41740</c:v>
                </c:pt>
                <c:pt idx="1426">
                  <c:v>41743</c:v>
                </c:pt>
                <c:pt idx="1427">
                  <c:v>41744</c:v>
                </c:pt>
                <c:pt idx="1428">
                  <c:v>41745</c:v>
                </c:pt>
                <c:pt idx="1429">
                  <c:v>41746</c:v>
                </c:pt>
                <c:pt idx="1430">
                  <c:v>41751</c:v>
                </c:pt>
                <c:pt idx="1431">
                  <c:v>41752</c:v>
                </c:pt>
                <c:pt idx="1432">
                  <c:v>41753</c:v>
                </c:pt>
                <c:pt idx="1433">
                  <c:v>41754</c:v>
                </c:pt>
                <c:pt idx="1434">
                  <c:v>41757</c:v>
                </c:pt>
                <c:pt idx="1435">
                  <c:v>41758</c:v>
                </c:pt>
                <c:pt idx="1436">
                  <c:v>41759</c:v>
                </c:pt>
                <c:pt idx="1437">
                  <c:v>41764</c:v>
                </c:pt>
                <c:pt idx="1438">
                  <c:v>41765</c:v>
                </c:pt>
                <c:pt idx="1439">
                  <c:v>41766</c:v>
                </c:pt>
                <c:pt idx="1440">
                  <c:v>41767</c:v>
                </c:pt>
                <c:pt idx="1441">
                  <c:v>41768</c:v>
                </c:pt>
                <c:pt idx="1442">
                  <c:v>41771</c:v>
                </c:pt>
                <c:pt idx="1443">
                  <c:v>41772</c:v>
                </c:pt>
                <c:pt idx="1444">
                  <c:v>41773</c:v>
                </c:pt>
                <c:pt idx="1445">
                  <c:v>41774</c:v>
                </c:pt>
                <c:pt idx="1446">
                  <c:v>41775</c:v>
                </c:pt>
                <c:pt idx="1447">
                  <c:v>41778</c:v>
                </c:pt>
                <c:pt idx="1448">
                  <c:v>41779</c:v>
                </c:pt>
                <c:pt idx="1449">
                  <c:v>41780</c:v>
                </c:pt>
                <c:pt idx="1450">
                  <c:v>41781</c:v>
                </c:pt>
                <c:pt idx="1451">
                  <c:v>41782</c:v>
                </c:pt>
                <c:pt idx="1452">
                  <c:v>41785</c:v>
                </c:pt>
                <c:pt idx="1453">
                  <c:v>41786</c:v>
                </c:pt>
                <c:pt idx="1454">
                  <c:v>41787</c:v>
                </c:pt>
                <c:pt idx="1455">
                  <c:v>41788</c:v>
                </c:pt>
                <c:pt idx="1456">
                  <c:v>41789</c:v>
                </c:pt>
                <c:pt idx="1457">
                  <c:v>41793</c:v>
                </c:pt>
                <c:pt idx="1458">
                  <c:v>41794</c:v>
                </c:pt>
                <c:pt idx="1459">
                  <c:v>41795</c:v>
                </c:pt>
                <c:pt idx="1460">
                  <c:v>41796</c:v>
                </c:pt>
                <c:pt idx="1461">
                  <c:v>41799</c:v>
                </c:pt>
                <c:pt idx="1462">
                  <c:v>41800</c:v>
                </c:pt>
                <c:pt idx="1463">
                  <c:v>41801</c:v>
                </c:pt>
                <c:pt idx="1464">
                  <c:v>41803</c:v>
                </c:pt>
                <c:pt idx="1465">
                  <c:v>41806</c:v>
                </c:pt>
                <c:pt idx="1466">
                  <c:v>41807</c:v>
                </c:pt>
                <c:pt idx="1467">
                  <c:v>41808</c:v>
                </c:pt>
                <c:pt idx="1468">
                  <c:v>41810</c:v>
                </c:pt>
                <c:pt idx="1469">
                  <c:v>41813</c:v>
                </c:pt>
                <c:pt idx="1470">
                  <c:v>41814</c:v>
                </c:pt>
                <c:pt idx="1471">
                  <c:v>41815</c:v>
                </c:pt>
                <c:pt idx="1472">
                  <c:v>41816</c:v>
                </c:pt>
                <c:pt idx="1473">
                  <c:v>41817</c:v>
                </c:pt>
                <c:pt idx="1474">
                  <c:v>41820</c:v>
                </c:pt>
                <c:pt idx="1475">
                  <c:v>41821</c:v>
                </c:pt>
                <c:pt idx="1476">
                  <c:v>41822</c:v>
                </c:pt>
                <c:pt idx="1477">
                  <c:v>41823</c:v>
                </c:pt>
                <c:pt idx="1478">
                  <c:v>41824</c:v>
                </c:pt>
                <c:pt idx="1479">
                  <c:v>41827</c:v>
                </c:pt>
                <c:pt idx="1480">
                  <c:v>41828</c:v>
                </c:pt>
                <c:pt idx="1481">
                  <c:v>41830</c:v>
                </c:pt>
                <c:pt idx="1482">
                  <c:v>41831</c:v>
                </c:pt>
                <c:pt idx="1483">
                  <c:v>41834</c:v>
                </c:pt>
                <c:pt idx="1484">
                  <c:v>41835</c:v>
                </c:pt>
                <c:pt idx="1485">
                  <c:v>41836</c:v>
                </c:pt>
                <c:pt idx="1486">
                  <c:v>41837</c:v>
                </c:pt>
                <c:pt idx="1487">
                  <c:v>41838</c:v>
                </c:pt>
                <c:pt idx="1488">
                  <c:v>41841</c:v>
                </c:pt>
                <c:pt idx="1489">
                  <c:v>41842</c:v>
                </c:pt>
                <c:pt idx="1490">
                  <c:v>41843</c:v>
                </c:pt>
                <c:pt idx="1491">
                  <c:v>41844</c:v>
                </c:pt>
                <c:pt idx="1492">
                  <c:v>41845</c:v>
                </c:pt>
                <c:pt idx="1493">
                  <c:v>41848</c:v>
                </c:pt>
                <c:pt idx="1494">
                  <c:v>41849</c:v>
                </c:pt>
                <c:pt idx="1495">
                  <c:v>41850</c:v>
                </c:pt>
                <c:pt idx="1496">
                  <c:v>41851</c:v>
                </c:pt>
                <c:pt idx="1497">
                  <c:v>41852</c:v>
                </c:pt>
                <c:pt idx="1498">
                  <c:v>41855</c:v>
                </c:pt>
                <c:pt idx="1499">
                  <c:v>41856</c:v>
                </c:pt>
                <c:pt idx="1500">
                  <c:v>41857</c:v>
                </c:pt>
                <c:pt idx="1501">
                  <c:v>41858</c:v>
                </c:pt>
                <c:pt idx="1502">
                  <c:v>41859</c:v>
                </c:pt>
                <c:pt idx="1503">
                  <c:v>41862</c:v>
                </c:pt>
                <c:pt idx="1504">
                  <c:v>41863</c:v>
                </c:pt>
                <c:pt idx="1505">
                  <c:v>41864</c:v>
                </c:pt>
                <c:pt idx="1506">
                  <c:v>41865</c:v>
                </c:pt>
                <c:pt idx="1507">
                  <c:v>41866</c:v>
                </c:pt>
                <c:pt idx="1508">
                  <c:v>41869</c:v>
                </c:pt>
                <c:pt idx="1509">
                  <c:v>41870</c:v>
                </c:pt>
                <c:pt idx="1510">
                  <c:v>41871</c:v>
                </c:pt>
                <c:pt idx="1511">
                  <c:v>41872</c:v>
                </c:pt>
                <c:pt idx="1512">
                  <c:v>41873</c:v>
                </c:pt>
                <c:pt idx="1513">
                  <c:v>41876</c:v>
                </c:pt>
                <c:pt idx="1514">
                  <c:v>41877</c:v>
                </c:pt>
                <c:pt idx="1515">
                  <c:v>41878</c:v>
                </c:pt>
                <c:pt idx="1516">
                  <c:v>41879</c:v>
                </c:pt>
                <c:pt idx="1517">
                  <c:v>41880</c:v>
                </c:pt>
                <c:pt idx="1518">
                  <c:v>41883</c:v>
                </c:pt>
                <c:pt idx="1519">
                  <c:v>41884</c:v>
                </c:pt>
                <c:pt idx="1520">
                  <c:v>41885</c:v>
                </c:pt>
                <c:pt idx="1521">
                  <c:v>41886</c:v>
                </c:pt>
                <c:pt idx="1522">
                  <c:v>41887</c:v>
                </c:pt>
                <c:pt idx="1523">
                  <c:v>41891</c:v>
                </c:pt>
                <c:pt idx="1524">
                  <c:v>41892</c:v>
                </c:pt>
                <c:pt idx="1525">
                  <c:v>41893</c:v>
                </c:pt>
                <c:pt idx="1526">
                  <c:v>41894</c:v>
                </c:pt>
                <c:pt idx="1527">
                  <c:v>41897</c:v>
                </c:pt>
                <c:pt idx="1528">
                  <c:v>41898</c:v>
                </c:pt>
                <c:pt idx="1529">
                  <c:v>41899</c:v>
                </c:pt>
                <c:pt idx="1530">
                  <c:v>41900</c:v>
                </c:pt>
                <c:pt idx="1531">
                  <c:v>41904</c:v>
                </c:pt>
                <c:pt idx="1532">
                  <c:v>41905</c:v>
                </c:pt>
                <c:pt idx="1533">
                  <c:v>41906</c:v>
                </c:pt>
                <c:pt idx="1534">
                  <c:v>41907</c:v>
                </c:pt>
                <c:pt idx="1535">
                  <c:v>41908</c:v>
                </c:pt>
                <c:pt idx="1536">
                  <c:v>41911</c:v>
                </c:pt>
                <c:pt idx="1537">
                  <c:v>41912</c:v>
                </c:pt>
                <c:pt idx="1538">
                  <c:v>41920</c:v>
                </c:pt>
                <c:pt idx="1539">
                  <c:v>41921</c:v>
                </c:pt>
                <c:pt idx="1540">
                  <c:v>41922</c:v>
                </c:pt>
                <c:pt idx="1541">
                  <c:v>41925</c:v>
                </c:pt>
                <c:pt idx="1542">
                  <c:v>41926</c:v>
                </c:pt>
                <c:pt idx="1543">
                  <c:v>41927</c:v>
                </c:pt>
                <c:pt idx="1544">
                  <c:v>41928</c:v>
                </c:pt>
                <c:pt idx="1545">
                  <c:v>41929</c:v>
                </c:pt>
                <c:pt idx="1546">
                  <c:v>41932</c:v>
                </c:pt>
                <c:pt idx="1547">
                  <c:v>41933</c:v>
                </c:pt>
                <c:pt idx="1548">
                  <c:v>41934</c:v>
                </c:pt>
                <c:pt idx="1549">
                  <c:v>41935</c:v>
                </c:pt>
                <c:pt idx="1550">
                  <c:v>41936</c:v>
                </c:pt>
                <c:pt idx="1551">
                  <c:v>41939</c:v>
                </c:pt>
                <c:pt idx="1552">
                  <c:v>41940</c:v>
                </c:pt>
                <c:pt idx="1553">
                  <c:v>41941</c:v>
                </c:pt>
                <c:pt idx="1554">
                  <c:v>41942</c:v>
                </c:pt>
                <c:pt idx="1555">
                  <c:v>41943</c:v>
                </c:pt>
                <c:pt idx="1556">
                  <c:v>41946</c:v>
                </c:pt>
                <c:pt idx="1557">
                  <c:v>41947</c:v>
                </c:pt>
                <c:pt idx="1558">
                  <c:v>41948</c:v>
                </c:pt>
                <c:pt idx="1559">
                  <c:v>41949</c:v>
                </c:pt>
                <c:pt idx="1560">
                  <c:v>41956</c:v>
                </c:pt>
                <c:pt idx="1561">
                  <c:v>41957</c:v>
                </c:pt>
                <c:pt idx="1562">
                  <c:v>41960</c:v>
                </c:pt>
                <c:pt idx="1563">
                  <c:v>41961</c:v>
                </c:pt>
                <c:pt idx="1564">
                  <c:v>41962</c:v>
                </c:pt>
                <c:pt idx="1565">
                  <c:v>41964</c:v>
                </c:pt>
                <c:pt idx="1566">
                  <c:v>41967</c:v>
                </c:pt>
                <c:pt idx="1567">
                  <c:v>41968</c:v>
                </c:pt>
                <c:pt idx="1568">
                  <c:v>41969</c:v>
                </c:pt>
                <c:pt idx="1569">
                  <c:v>41970</c:v>
                </c:pt>
                <c:pt idx="1570">
                  <c:v>41971</c:v>
                </c:pt>
                <c:pt idx="1571">
                  <c:v>41974</c:v>
                </c:pt>
                <c:pt idx="1572">
                  <c:v>41975</c:v>
                </c:pt>
                <c:pt idx="1573">
                  <c:v>41976</c:v>
                </c:pt>
                <c:pt idx="1574">
                  <c:v>41977</c:v>
                </c:pt>
                <c:pt idx="1575">
                  <c:v>41978</c:v>
                </c:pt>
                <c:pt idx="1576">
                  <c:v>41981</c:v>
                </c:pt>
                <c:pt idx="1577">
                  <c:v>41982</c:v>
                </c:pt>
                <c:pt idx="1578">
                  <c:v>41983</c:v>
                </c:pt>
                <c:pt idx="1579">
                  <c:v>41984</c:v>
                </c:pt>
                <c:pt idx="1580">
                  <c:v>41985</c:v>
                </c:pt>
                <c:pt idx="1581">
                  <c:v>41988</c:v>
                </c:pt>
                <c:pt idx="1582">
                  <c:v>41989</c:v>
                </c:pt>
                <c:pt idx="1583">
                  <c:v>41990</c:v>
                </c:pt>
                <c:pt idx="1584">
                  <c:v>41991</c:v>
                </c:pt>
                <c:pt idx="1585">
                  <c:v>41992</c:v>
                </c:pt>
                <c:pt idx="1586">
                  <c:v>41995</c:v>
                </c:pt>
                <c:pt idx="1587">
                  <c:v>41996</c:v>
                </c:pt>
                <c:pt idx="1588">
                  <c:v>41999</c:v>
                </c:pt>
                <c:pt idx="1589">
                  <c:v>42002</c:v>
                </c:pt>
                <c:pt idx="1590">
                  <c:v>42003</c:v>
                </c:pt>
                <c:pt idx="1591">
                  <c:v>42009</c:v>
                </c:pt>
                <c:pt idx="1592">
                  <c:v>42010</c:v>
                </c:pt>
                <c:pt idx="1593">
                  <c:v>42011</c:v>
                </c:pt>
                <c:pt idx="1594">
                  <c:v>42012</c:v>
                </c:pt>
                <c:pt idx="1595">
                  <c:v>42013</c:v>
                </c:pt>
                <c:pt idx="1596">
                  <c:v>42016</c:v>
                </c:pt>
                <c:pt idx="1597">
                  <c:v>42017</c:v>
                </c:pt>
                <c:pt idx="1598">
                  <c:v>42018</c:v>
                </c:pt>
                <c:pt idx="1599">
                  <c:v>42019</c:v>
                </c:pt>
                <c:pt idx="1600">
                  <c:v>42020</c:v>
                </c:pt>
                <c:pt idx="1601">
                  <c:v>42023</c:v>
                </c:pt>
                <c:pt idx="1602">
                  <c:v>42024</c:v>
                </c:pt>
                <c:pt idx="1603">
                  <c:v>42025</c:v>
                </c:pt>
                <c:pt idx="1604">
                  <c:v>42026</c:v>
                </c:pt>
                <c:pt idx="1605">
                  <c:v>42027</c:v>
                </c:pt>
                <c:pt idx="1606">
                  <c:v>42030</c:v>
                </c:pt>
                <c:pt idx="1607">
                  <c:v>42031</c:v>
                </c:pt>
                <c:pt idx="1608">
                  <c:v>42032</c:v>
                </c:pt>
                <c:pt idx="1609">
                  <c:v>42033</c:v>
                </c:pt>
                <c:pt idx="1610">
                  <c:v>42034</c:v>
                </c:pt>
                <c:pt idx="1611">
                  <c:v>42037</c:v>
                </c:pt>
                <c:pt idx="1612">
                  <c:v>42038</c:v>
                </c:pt>
                <c:pt idx="1613">
                  <c:v>42039</c:v>
                </c:pt>
                <c:pt idx="1614">
                  <c:v>42040</c:v>
                </c:pt>
                <c:pt idx="1615">
                  <c:v>42041</c:v>
                </c:pt>
                <c:pt idx="1616">
                  <c:v>42044</c:v>
                </c:pt>
                <c:pt idx="1617">
                  <c:v>42045</c:v>
                </c:pt>
                <c:pt idx="1618">
                  <c:v>42046</c:v>
                </c:pt>
                <c:pt idx="1619">
                  <c:v>42047</c:v>
                </c:pt>
                <c:pt idx="1620">
                  <c:v>42048</c:v>
                </c:pt>
                <c:pt idx="1621">
                  <c:v>42060</c:v>
                </c:pt>
                <c:pt idx="1622">
                  <c:v>42061</c:v>
                </c:pt>
                <c:pt idx="1623">
                  <c:v>42062</c:v>
                </c:pt>
                <c:pt idx="1624">
                  <c:v>42065</c:v>
                </c:pt>
                <c:pt idx="1625">
                  <c:v>42066</c:v>
                </c:pt>
                <c:pt idx="1626">
                  <c:v>42067</c:v>
                </c:pt>
                <c:pt idx="1627">
                  <c:v>42068</c:v>
                </c:pt>
                <c:pt idx="1628">
                  <c:v>42069</c:v>
                </c:pt>
                <c:pt idx="1629">
                  <c:v>42072</c:v>
                </c:pt>
                <c:pt idx="1630">
                  <c:v>42073</c:v>
                </c:pt>
                <c:pt idx="1631">
                  <c:v>42074</c:v>
                </c:pt>
                <c:pt idx="1632">
                  <c:v>42075</c:v>
                </c:pt>
                <c:pt idx="1633">
                  <c:v>42076</c:v>
                </c:pt>
                <c:pt idx="1634">
                  <c:v>42079</c:v>
                </c:pt>
                <c:pt idx="1635">
                  <c:v>42080</c:v>
                </c:pt>
                <c:pt idx="1636">
                  <c:v>42081</c:v>
                </c:pt>
                <c:pt idx="1637">
                  <c:v>42082</c:v>
                </c:pt>
                <c:pt idx="1638">
                  <c:v>42083</c:v>
                </c:pt>
                <c:pt idx="1639">
                  <c:v>42086</c:v>
                </c:pt>
                <c:pt idx="1640">
                  <c:v>42087</c:v>
                </c:pt>
                <c:pt idx="1641">
                  <c:v>42088</c:v>
                </c:pt>
                <c:pt idx="1642">
                  <c:v>42089</c:v>
                </c:pt>
                <c:pt idx="1643">
                  <c:v>42090</c:v>
                </c:pt>
                <c:pt idx="1644">
                  <c:v>42093</c:v>
                </c:pt>
                <c:pt idx="1645">
                  <c:v>42094</c:v>
                </c:pt>
                <c:pt idx="1646">
                  <c:v>42095</c:v>
                </c:pt>
                <c:pt idx="1647">
                  <c:v>42096</c:v>
                </c:pt>
                <c:pt idx="1648">
                  <c:v>42101</c:v>
                </c:pt>
                <c:pt idx="1649">
                  <c:v>42102</c:v>
                </c:pt>
                <c:pt idx="1650">
                  <c:v>42103</c:v>
                </c:pt>
                <c:pt idx="1651">
                  <c:v>42104</c:v>
                </c:pt>
                <c:pt idx="1652">
                  <c:v>42107</c:v>
                </c:pt>
                <c:pt idx="1653">
                  <c:v>42108</c:v>
                </c:pt>
                <c:pt idx="1654">
                  <c:v>42109</c:v>
                </c:pt>
                <c:pt idx="1655">
                  <c:v>42110</c:v>
                </c:pt>
                <c:pt idx="1656">
                  <c:v>42111</c:v>
                </c:pt>
                <c:pt idx="1657">
                  <c:v>42114</c:v>
                </c:pt>
                <c:pt idx="1658">
                  <c:v>42116</c:v>
                </c:pt>
                <c:pt idx="1659">
                  <c:v>42117</c:v>
                </c:pt>
                <c:pt idx="1660">
                  <c:v>42118</c:v>
                </c:pt>
                <c:pt idx="1661">
                  <c:v>42121</c:v>
                </c:pt>
                <c:pt idx="1662">
                  <c:v>42122</c:v>
                </c:pt>
                <c:pt idx="1663">
                  <c:v>42123</c:v>
                </c:pt>
                <c:pt idx="1664">
                  <c:v>42124</c:v>
                </c:pt>
                <c:pt idx="1665">
                  <c:v>42128</c:v>
                </c:pt>
                <c:pt idx="1666">
                  <c:v>42129</c:v>
                </c:pt>
                <c:pt idx="1667">
                  <c:v>42130</c:v>
                </c:pt>
                <c:pt idx="1668">
                  <c:v>42131</c:v>
                </c:pt>
                <c:pt idx="1669">
                  <c:v>42132</c:v>
                </c:pt>
                <c:pt idx="1670">
                  <c:v>42135</c:v>
                </c:pt>
                <c:pt idx="1671">
                  <c:v>42136</c:v>
                </c:pt>
                <c:pt idx="1672">
                  <c:v>42137</c:v>
                </c:pt>
                <c:pt idx="1673">
                  <c:v>42138</c:v>
                </c:pt>
                <c:pt idx="1674">
                  <c:v>42139</c:v>
                </c:pt>
                <c:pt idx="1675">
                  <c:v>42142</c:v>
                </c:pt>
                <c:pt idx="1676">
                  <c:v>42143</c:v>
                </c:pt>
                <c:pt idx="1677">
                  <c:v>42144</c:v>
                </c:pt>
                <c:pt idx="1678">
                  <c:v>42145</c:v>
                </c:pt>
                <c:pt idx="1679">
                  <c:v>42146</c:v>
                </c:pt>
                <c:pt idx="1680">
                  <c:v>42149</c:v>
                </c:pt>
                <c:pt idx="1681">
                  <c:v>42150</c:v>
                </c:pt>
                <c:pt idx="1682">
                  <c:v>42151</c:v>
                </c:pt>
                <c:pt idx="1683">
                  <c:v>42152</c:v>
                </c:pt>
                <c:pt idx="1684">
                  <c:v>42153</c:v>
                </c:pt>
                <c:pt idx="1685">
                  <c:v>42156</c:v>
                </c:pt>
                <c:pt idx="1686">
                  <c:v>42157</c:v>
                </c:pt>
                <c:pt idx="1687">
                  <c:v>42158</c:v>
                </c:pt>
                <c:pt idx="1688">
                  <c:v>42160</c:v>
                </c:pt>
                <c:pt idx="1689">
                  <c:v>42163</c:v>
                </c:pt>
                <c:pt idx="1690">
                  <c:v>42164</c:v>
                </c:pt>
                <c:pt idx="1691">
                  <c:v>42165</c:v>
                </c:pt>
                <c:pt idx="1692">
                  <c:v>42166</c:v>
                </c:pt>
                <c:pt idx="1693">
                  <c:v>42167</c:v>
                </c:pt>
                <c:pt idx="1694">
                  <c:v>42170</c:v>
                </c:pt>
                <c:pt idx="1695">
                  <c:v>42171</c:v>
                </c:pt>
                <c:pt idx="1696">
                  <c:v>42172</c:v>
                </c:pt>
                <c:pt idx="1697">
                  <c:v>42173</c:v>
                </c:pt>
                <c:pt idx="1698">
                  <c:v>42174</c:v>
                </c:pt>
                <c:pt idx="1699">
                  <c:v>42178</c:v>
                </c:pt>
                <c:pt idx="1700">
                  <c:v>42179</c:v>
                </c:pt>
                <c:pt idx="1701">
                  <c:v>42180</c:v>
                </c:pt>
                <c:pt idx="1702">
                  <c:v>42181</c:v>
                </c:pt>
                <c:pt idx="1703">
                  <c:v>42184</c:v>
                </c:pt>
                <c:pt idx="1704">
                  <c:v>42185</c:v>
                </c:pt>
                <c:pt idx="1705">
                  <c:v>42186</c:v>
                </c:pt>
                <c:pt idx="1706">
                  <c:v>42187</c:v>
                </c:pt>
                <c:pt idx="1707">
                  <c:v>42188</c:v>
                </c:pt>
                <c:pt idx="1708">
                  <c:v>42191</c:v>
                </c:pt>
                <c:pt idx="1709">
                  <c:v>42192</c:v>
                </c:pt>
                <c:pt idx="1710">
                  <c:v>42193</c:v>
                </c:pt>
                <c:pt idx="1711">
                  <c:v>42195</c:v>
                </c:pt>
                <c:pt idx="1712">
                  <c:v>42198</c:v>
                </c:pt>
                <c:pt idx="1713">
                  <c:v>42199</c:v>
                </c:pt>
                <c:pt idx="1714">
                  <c:v>42200</c:v>
                </c:pt>
                <c:pt idx="1715">
                  <c:v>42201</c:v>
                </c:pt>
                <c:pt idx="1716">
                  <c:v>42202</c:v>
                </c:pt>
                <c:pt idx="1717">
                  <c:v>42205</c:v>
                </c:pt>
                <c:pt idx="1718">
                  <c:v>42206</c:v>
                </c:pt>
                <c:pt idx="1719">
                  <c:v>42207</c:v>
                </c:pt>
                <c:pt idx="1720">
                  <c:v>42208</c:v>
                </c:pt>
                <c:pt idx="1721">
                  <c:v>42209</c:v>
                </c:pt>
                <c:pt idx="1722">
                  <c:v>42212</c:v>
                </c:pt>
                <c:pt idx="1723">
                  <c:v>42213</c:v>
                </c:pt>
                <c:pt idx="1724">
                  <c:v>42214</c:v>
                </c:pt>
                <c:pt idx="1725">
                  <c:v>42215</c:v>
                </c:pt>
                <c:pt idx="1726">
                  <c:v>42216</c:v>
                </c:pt>
                <c:pt idx="1727">
                  <c:v>42219</c:v>
                </c:pt>
                <c:pt idx="1728">
                  <c:v>42220</c:v>
                </c:pt>
                <c:pt idx="1729">
                  <c:v>42221</c:v>
                </c:pt>
                <c:pt idx="1730">
                  <c:v>42222</c:v>
                </c:pt>
                <c:pt idx="1731">
                  <c:v>42223</c:v>
                </c:pt>
                <c:pt idx="1732">
                  <c:v>42226</c:v>
                </c:pt>
                <c:pt idx="1733">
                  <c:v>42227</c:v>
                </c:pt>
                <c:pt idx="1734">
                  <c:v>42228</c:v>
                </c:pt>
                <c:pt idx="1735">
                  <c:v>42229</c:v>
                </c:pt>
                <c:pt idx="1736">
                  <c:v>42230</c:v>
                </c:pt>
                <c:pt idx="1737">
                  <c:v>42233</c:v>
                </c:pt>
                <c:pt idx="1738">
                  <c:v>42234</c:v>
                </c:pt>
                <c:pt idx="1739">
                  <c:v>42235</c:v>
                </c:pt>
                <c:pt idx="1740">
                  <c:v>42236</c:v>
                </c:pt>
                <c:pt idx="1741">
                  <c:v>42237</c:v>
                </c:pt>
                <c:pt idx="1742">
                  <c:v>42240</c:v>
                </c:pt>
                <c:pt idx="1743">
                  <c:v>42241</c:v>
                </c:pt>
                <c:pt idx="1744">
                  <c:v>42242</c:v>
                </c:pt>
                <c:pt idx="1745">
                  <c:v>42243</c:v>
                </c:pt>
                <c:pt idx="1746">
                  <c:v>42244</c:v>
                </c:pt>
                <c:pt idx="1747">
                  <c:v>42247</c:v>
                </c:pt>
                <c:pt idx="1748">
                  <c:v>42248</c:v>
                </c:pt>
                <c:pt idx="1749">
                  <c:v>42249</c:v>
                </c:pt>
                <c:pt idx="1750">
                  <c:v>42254</c:v>
                </c:pt>
                <c:pt idx="1751">
                  <c:v>42255</c:v>
                </c:pt>
                <c:pt idx="1752">
                  <c:v>42256</c:v>
                </c:pt>
                <c:pt idx="1753">
                  <c:v>42257</c:v>
                </c:pt>
                <c:pt idx="1754">
                  <c:v>42258</c:v>
                </c:pt>
                <c:pt idx="1755">
                  <c:v>42261</c:v>
                </c:pt>
                <c:pt idx="1756">
                  <c:v>42262</c:v>
                </c:pt>
                <c:pt idx="1757">
                  <c:v>42263</c:v>
                </c:pt>
                <c:pt idx="1758">
                  <c:v>42264</c:v>
                </c:pt>
                <c:pt idx="1759">
                  <c:v>42265</c:v>
                </c:pt>
                <c:pt idx="1760">
                  <c:v>42268</c:v>
                </c:pt>
                <c:pt idx="1761">
                  <c:v>42269</c:v>
                </c:pt>
                <c:pt idx="1762">
                  <c:v>42270</c:v>
                </c:pt>
                <c:pt idx="1763">
                  <c:v>42271</c:v>
                </c:pt>
                <c:pt idx="1764">
                  <c:v>42272</c:v>
                </c:pt>
                <c:pt idx="1765">
                  <c:v>42275</c:v>
                </c:pt>
                <c:pt idx="1766">
                  <c:v>42276</c:v>
                </c:pt>
                <c:pt idx="1767">
                  <c:v>42277</c:v>
                </c:pt>
                <c:pt idx="1768">
                  <c:v>42285</c:v>
                </c:pt>
                <c:pt idx="1769">
                  <c:v>42290</c:v>
                </c:pt>
                <c:pt idx="1770">
                  <c:v>42291</c:v>
                </c:pt>
                <c:pt idx="1771">
                  <c:v>42292</c:v>
                </c:pt>
                <c:pt idx="1772">
                  <c:v>42293</c:v>
                </c:pt>
                <c:pt idx="1773">
                  <c:v>42296</c:v>
                </c:pt>
                <c:pt idx="1774">
                  <c:v>42297</c:v>
                </c:pt>
                <c:pt idx="1775">
                  <c:v>42298</c:v>
                </c:pt>
                <c:pt idx="1776">
                  <c:v>42299</c:v>
                </c:pt>
                <c:pt idx="1777">
                  <c:v>42300</c:v>
                </c:pt>
                <c:pt idx="1778">
                  <c:v>42303</c:v>
                </c:pt>
                <c:pt idx="1779">
                  <c:v>42304</c:v>
                </c:pt>
                <c:pt idx="1780">
                  <c:v>42305</c:v>
                </c:pt>
                <c:pt idx="1781">
                  <c:v>42306</c:v>
                </c:pt>
                <c:pt idx="1782">
                  <c:v>42310</c:v>
                </c:pt>
                <c:pt idx="1783">
                  <c:v>42311</c:v>
                </c:pt>
                <c:pt idx="1784">
                  <c:v>42312</c:v>
                </c:pt>
                <c:pt idx="1785">
                  <c:v>42313</c:v>
                </c:pt>
                <c:pt idx="1786">
                  <c:v>42314</c:v>
                </c:pt>
                <c:pt idx="1787">
                  <c:v>42317</c:v>
                </c:pt>
                <c:pt idx="1788">
                  <c:v>42318</c:v>
                </c:pt>
                <c:pt idx="1789">
                  <c:v>42319</c:v>
                </c:pt>
                <c:pt idx="1790">
                  <c:v>42320</c:v>
                </c:pt>
                <c:pt idx="1791">
                  <c:v>42321</c:v>
                </c:pt>
                <c:pt idx="1792">
                  <c:v>42324</c:v>
                </c:pt>
                <c:pt idx="1793">
                  <c:v>42325</c:v>
                </c:pt>
                <c:pt idx="1794">
                  <c:v>42326</c:v>
                </c:pt>
                <c:pt idx="1795">
                  <c:v>42328</c:v>
                </c:pt>
                <c:pt idx="1796">
                  <c:v>42331</c:v>
                </c:pt>
                <c:pt idx="1797">
                  <c:v>42332</c:v>
                </c:pt>
                <c:pt idx="1798">
                  <c:v>42333</c:v>
                </c:pt>
                <c:pt idx="1799">
                  <c:v>42334</c:v>
                </c:pt>
                <c:pt idx="1800">
                  <c:v>42335</c:v>
                </c:pt>
                <c:pt idx="1801">
                  <c:v>42338</c:v>
                </c:pt>
                <c:pt idx="1802">
                  <c:v>42339</c:v>
                </c:pt>
                <c:pt idx="1803">
                  <c:v>42340</c:v>
                </c:pt>
                <c:pt idx="1804">
                  <c:v>42341</c:v>
                </c:pt>
                <c:pt idx="1805">
                  <c:v>42342</c:v>
                </c:pt>
                <c:pt idx="1806">
                  <c:v>42345</c:v>
                </c:pt>
                <c:pt idx="1807">
                  <c:v>42346</c:v>
                </c:pt>
                <c:pt idx="1808">
                  <c:v>42347</c:v>
                </c:pt>
                <c:pt idx="1809">
                  <c:v>42348</c:v>
                </c:pt>
                <c:pt idx="1810">
                  <c:v>42349</c:v>
                </c:pt>
                <c:pt idx="1811">
                  <c:v>42352</c:v>
                </c:pt>
                <c:pt idx="1812">
                  <c:v>42353</c:v>
                </c:pt>
                <c:pt idx="1813">
                  <c:v>42354</c:v>
                </c:pt>
                <c:pt idx="1814">
                  <c:v>42355</c:v>
                </c:pt>
                <c:pt idx="1815">
                  <c:v>42356</c:v>
                </c:pt>
                <c:pt idx="1816">
                  <c:v>42359</c:v>
                </c:pt>
                <c:pt idx="1817">
                  <c:v>42360</c:v>
                </c:pt>
                <c:pt idx="1818">
                  <c:v>42363</c:v>
                </c:pt>
                <c:pt idx="1819">
                  <c:v>42366</c:v>
                </c:pt>
                <c:pt idx="1820">
                  <c:v>42367</c:v>
                </c:pt>
                <c:pt idx="1821">
                  <c:v>42369</c:v>
                </c:pt>
                <c:pt idx="1822">
                  <c:v>42373</c:v>
                </c:pt>
                <c:pt idx="1823">
                  <c:v>42374</c:v>
                </c:pt>
                <c:pt idx="1824">
                  <c:v>42375</c:v>
                </c:pt>
                <c:pt idx="1825">
                  <c:v>42376</c:v>
                </c:pt>
                <c:pt idx="1826">
                  <c:v>42377</c:v>
                </c:pt>
                <c:pt idx="1827">
                  <c:v>42380</c:v>
                </c:pt>
                <c:pt idx="1828">
                  <c:v>42381</c:v>
                </c:pt>
                <c:pt idx="1829">
                  <c:v>42382</c:v>
                </c:pt>
                <c:pt idx="1830">
                  <c:v>42383</c:v>
                </c:pt>
                <c:pt idx="1831">
                  <c:v>42384</c:v>
                </c:pt>
                <c:pt idx="1832">
                  <c:v>42387</c:v>
                </c:pt>
                <c:pt idx="1833">
                  <c:v>42388</c:v>
                </c:pt>
                <c:pt idx="1834">
                  <c:v>42389</c:v>
                </c:pt>
                <c:pt idx="1835">
                  <c:v>42390</c:v>
                </c:pt>
                <c:pt idx="1836">
                  <c:v>42394</c:v>
                </c:pt>
                <c:pt idx="1837">
                  <c:v>42395</c:v>
                </c:pt>
                <c:pt idx="1838">
                  <c:v>42396</c:v>
                </c:pt>
                <c:pt idx="1839">
                  <c:v>42397</c:v>
                </c:pt>
                <c:pt idx="1840">
                  <c:v>42398</c:v>
                </c:pt>
                <c:pt idx="1841">
                  <c:v>42401</c:v>
                </c:pt>
                <c:pt idx="1842">
                  <c:v>42402</c:v>
                </c:pt>
                <c:pt idx="1843">
                  <c:v>42403</c:v>
                </c:pt>
                <c:pt idx="1844">
                  <c:v>42404</c:v>
                </c:pt>
                <c:pt idx="1845">
                  <c:v>42415</c:v>
                </c:pt>
                <c:pt idx="1846">
                  <c:v>42416</c:v>
                </c:pt>
                <c:pt idx="1847">
                  <c:v>42417</c:v>
                </c:pt>
                <c:pt idx="1848">
                  <c:v>42418</c:v>
                </c:pt>
                <c:pt idx="1849">
                  <c:v>42419</c:v>
                </c:pt>
                <c:pt idx="1850">
                  <c:v>42422</c:v>
                </c:pt>
                <c:pt idx="1851">
                  <c:v>42423</c:v>
                </c:pt>
                <c:pt idx="1852">
                  <c:v>42424</c:v>
                </c:pt>
                <c:pt idx="1853">
                  <c:v>42425</c:v>
                </c:pt>
                <c:pt idx="1854">
                  <c:v>42426</c:v>
                </c:pt>
                <c:pt idx="1855">
                  <c:v>42429</c:v>
                </c:pt>
                <c:pt idx="1856">
                  <c:v>42430</c:v>
                </c:pt>
                <c:pt idx="1857">
                  <c:v>42431</c:v>
                </c:pt>
                <c:pt idx="1858">
                  <c:v>42432</c:v>
                </c:pt>
                <c:pt idx="1859">
                  <c:v>42433</c:v>
                </c:pt>
                <c:pt idx="1860">
                  <c:v>42436</c:v>
                </c:pt>
                <c:pt idx="1861">
                  <c:v>42437</c:v>
                </c:pt>
                <c:pt idx="1862">
                  <c:v>42438</c:v>
                </c:pt>
                <c:pt idx="1863">
                  <c:v>42439</c:v>
                </c:pt>
                <c:pt idx="1864">
                  <c:v>42440</c:v>
                </c:pt>
                <c:pt idx="1865">
                  <c:v>42443</c:v>
                </c:pt>
                <c:pt idx="1866">
                  <c:v>42444</c:v>
                </c:pt>
                <c:pt idx="1867">
                  <c:v>42445</c:v>
                </c:pt>
                <c:pt idx="1868">
                  <c:v>42446</c:v>
                </c:pt>
                <c:pt idx="1869">
                  <c:v>42447</c:v>
                </c:pt>
                <c:pt idx="1870">
                  <c:v>42450</c:v>
                </c:pt>
                <c:pt idx="1871">
                  <c:v>42451</c:v>
                </c:pt>
                <c:pt idx="1872">
                  <c:v>42452</c:v>
                </c:pt>
                <c:pt idx="1873">
                  <c:v>42454</c:v>
                </c:pt>
                <c:pt idx="1874">
                  <c:v>42457</c:v>
                </c:pt>
                <c:pt idx="1875">
                  <c:v>42458</c:v>
                </c:pt>
                <c:pt idx="1876">
                  <c:v>42459</c:v>
                </c:pt>
                <c:pt idx="1877">
                  <c:v>42460</c:v>
                </c:pt>
                <c:pt idx="1878">
                  <c:v>42461</c:v>
                </c:pt>
                <c:pt idx="1879">
                  <c:v>42465</c:v>
                </c:pt>
                <c:pt idx="1880">
                  <c:v>42466</c:v>
                </c:pt>
                <c:pt idx="1881">
                  <c:v>42467</c:v>
                </c:pt>
                <c:pt idx="1882">
                  <c:v>42468</c:v>
                </c:pt>
                <c:pt idx="1883">
                  <c:v>42471</c:v>
                </c:pt>
                <c:pt idx="1884">
                  <c:v>42472</c:v>
                </c:pt>
                <c:pt idx="1885">
                  <c:v>42473</c:v>
                </c:pt>
                <c:pt idx="1886">
                  <c:v>42474</c:v>
                </c:pt>
                <c:pt idx="1887">
                  <c:v>42475</c:v>
                </c:pt>
                <c:pt idx="1888">
                  <c:v>42479</c:v>
                </c:pt>
                <c:pt idx="1889">
                  <c:v>42481</c:v>
                </c:pt>
                <c:pt idx="1890">
                  <c:v>42482</c:v>
                </c:pt>
                <c:pt idx="1891">
                  <c:v>42485</c:v>
                </c:pt>
                <c:pt idx="1892">
                  <c:v>42486</c:v>
                </c:pt>
                <c:pt idx="1893">
                  <c:v>42487</c:v>
                </c:pt>
                <c:pt idx="1894">
                  <c:v>42488</c:v>
                </c:pt>
                <c:pt idx="1895">
                  <c:v>42489</c:v>
                </c:pt>
                <c:pt idx="1896">
                  <c:v>42493</c:v>
                </c:pt>
                <c:pt idx="1897">
                  <c:v>42494</c:v>
                </c:pt>
                <c:pt idx="1898">
                  <c:v>42495</c:v>
                </c:pt>
                <c:pt idx="1899">
                  <c:v>42496</c:v>
                </c:pt>
                <c:pt idx="1900">
                  <c:v>42499</c:v>
                </c:pt>
                <c:pt idx="1901">
                  <c:v>42500</c:v>
                </c:pt>
                <c:pt idx="1902">
                  <c:v>42501</c:v>
                </c:pt>
                <c:pt idx="1903">
                  <c:v>42502</c:v>
                </c:pt>
                <c:pt idx="1904">
                  <c:v>42503</c:v>
                </c:pt>
                <c:pt idx="1905">
                  <c:v>42506</c:v>
                </c:pt>
                <c:pt idx="1906">
                  <c:v>42507</c:v>
                </c:pt>
                <c:pt idx="1907">
                  <c:v>42508</c:v>
                </c:pt>
                <c:pt idx="1908">
                  <c:v>42509</c:v>
                </c:pt>
                <c:pt idx="1909">
                  <c:v>42510</c:v>
                </c:pt>
                <c:pt idx="1910">
                  <c:v>42513</c:v>
                </c:pt>
                <c:pt idx="1911">
                  <c:v>42514</c:v>
                </c:pt>
                <c:pt idx="1912">
                  <c:v>42516</c:v>
                </c:pt>
                <c:pt idx="1913">
                  <c:v>42517</c:v>
                </c:pt>
                <c:pt idx="1914">
                  <c:v>42520</c:v>
                </c:pt>
                <c:pt idx="1915">
                  <c:v>42521</c:v>
                </c:pt>
                <c:pt idx="1916">
                  <c:v>42522</c:v>
                </c:pt>
                <c:pt idx="1917">
                  <c:v>42523</c:v>
                </c:pt>
                <c:pt idx="1918">
                  <c:v>42524</c:v>
                </c:pt>
                <c:pt idx="1919">
                  <c:v>42527</c:v>
                </c:pt>
                <c:pt idx="1920">
                  <c:v>42528</c:v>
                </c:pt>
                <c:pt idx="1921">
                  <c:v>42529</c:v>
                </c:pt>
                <c:pt idx="1922">
                  <c:v>42534</c:v>
                </c:pt>
                <c:pt idx="1923">
                  <c:v>42535</c:v>
                </c:pt>
                <c:pt idx="1924">
                  <c:v>42536</c:v>
                </c:pt>
                <c:pt idx="1925">
                  <c:v>42537</c:v>
                </c:pt>
                <c:pt idx="1926">
                  <c:v>42538</c:v>
                </c:pt>
                <c:pt idx="1927">
                  <c:v>42541</c:v>
                </c:pt>
                <c:pt idx="1928">
                  <c:v>42542</c:v>
                </c:pt>
                <c:pt idx="1929">
                  <c:v>42543</c:v>
                </c:pt>
                <c:pt idx="1930">
                  <c:v>42544</c:v>
                </c:pt>
                <c:pt idx="1931">
                  <c:v>42545</c:v>
                </c:pt>
                <c:pt idx="1932">
                  <c:v>42548</c:v>
                </c:pt>
                <c:pt idx="1933">
                  <c:v>42549</c:v>
                </c:pt>
                <c:pt idx="1934">
                  <c:v>42550</c:v>
                </c:pt>
                <c:pt idx="1935">
                  <c:v>42551</c:v>
                </c:pt>
                <c:pt idx="1936">
                  <c:v>42552</c:v>
                </c:pt>
                <c:pt idx="1937">
                  <c:v>42555</c:v>
                </c:pt>
                <c:pt idx="1938">
                  <c:v>42556</c:v>
                </c:pt>
                <c:pt idx="1939">
                  <c:v>42557</c:v>
                </c:pt>
                <c:pt idx="1940">
                  <c:v>42558</c:v>
                </c:pt>
                <c:pt idx="1941">
                  <c:v>42559</c:v>
                </c:pt>
                <c:pt idx="1942">
                  <c:v>42562</c:v>
                </c:pt>
                <c:pt idx="1943">
                  <c:v>42563</c:v>
                </c:pt>
                <c:pt idx="1944">
                  <c:v>42564</c:v>
                </c:pt>
                <c:pt idx="1945">
                  <c:v>42565</c:v>
                </c:pt>
                <c:pt idx="1946">
                  <c:v>42566</c:v>
                </c:pt>
                <c:pt idx="1947">
                  <c:v>42569</c:v>
                </c:pt>
                <c:pt idx="1948">
                  <c:v>42570</c:v>
                </c:pt>
                <c:pt idx="1949">
                  <c:v>42571</c:v>
                </c:pt>
                <c:pt idx="1950">
                  <c:v>42572</c:v>
                </c:pt>
                <c:pt idx="1951">
                  <c:v>42573</c:v>
                </c:pt>
                <c:pt idx="1952">
                  <c:v>42576</c:v>
                </c:pt>
                <c:pt idx="1953">
                  <c:v>42577</c:v>
                </c:pt>
                <c:pt idx="1954">
                  <c:v>42578</c:v>
                </c:pt>
                <c:pt idx="1955">
                  <c:v>42579</c:v>
                </c:pt>
                <c:pt idx="1956">
                  <c:v>42580</c:v>
                </c:pt>
                <c:pt idx="1957">
                  <c:v>42583</c:v>
                </c:pt>
                <c:pt idx="1958">
                  <c:v>42584</c:v>
                </c:pt>
                <c:pt idx="1959">
                  <c:v>42585</c:v>
                </c:pt>
                <c:pt idx="1960">
                  <c:v>42586</c:v>
                </c:pt>
                <c:pt idx="1961">
                  <c:v>42587</c:v>
                </c:pt>
                <c:pt idx="1962">
                  <c:v>42590</c:v>
                </c:pt>
                <c:pt idx="1963">
                  <c:v>42591</c:v>
                </c:pt>
                <c:pt idx="1964">
                  <c:v>42593</c:v>
                </c:pt>
                <c:pt idx="1965">
                  <c:v>42594</c:v>
                </c:pt>
                <c:pt idx="1966">
                  <c:v>42597</c:v>
                </c:pt>
                <c:pt idx="1967">
                  <c:v>42598</c:v>
                </c:pt>
                <c:pt idx="1968">
                  <c:v>42599</c:v>
                </c:pt>
                <c:pt idx="1969">
                  <c:v>42600</c:v>
                </c:pt>
                <c:pt idx="1970">
                  <c:v>42601</c:v>
                </c:pt>
                <c:pt idx="1971">
                  <c:v>42604</c:v>
                </c:pt>
                <c:pt idx="1972">
                  <c:v>42605</c:v>
                </c:pt>
                <c:pt idx="1973">
                  <c:v>42606</c:v>
                </c:pt>
                <c:pt idx="1974">
                  <c:v>42607</c:v>
                </c:pt>
                <c:pt idx="1975">
                  <c:v>42608</c:v>
                </c:pt>
                <c:pt idx="1976">
                  <c:v>42611</c:v>
                </c:pt>
                <c:pt idx="1977">
                  <c:v>42612</c:v>
                </c:pt>
                <c:pt idx="1978">
                  <c:v>42613</c:v>
                </c:pt>
                <c:pt idx="1979">
                  <c:v>42614</c:v>
                </c:pt>
                <c:pt idx="1980">
                  <c:v>42615</c:v>
                </c:pt>
                <c:pt idx="1981">
                  <c:v>42618</c:v>
                </c:pt>
                <c:pt idx="1982">
                  <c:v>42620</c:v>
                </c:pt>
                <c:pt idx="1983">
                  <c:v>42621</c:v>
                </c:pt>
                <c:pt idx="1984">
                  <c:v>42622</c:v>
                </c:pt>
                <c:pt idx="1985">
                  <c:v>42625</c:v>
                </c:pt>
                <c:pt idx="1986">
                  <c:v>42626</c:v>
                </c:pt>
                <c:pt idx="1987">
                  <c:v>42627</c:v>
                </c:pt>
                <c:pt idx="1988">
                  <c:v>42632</c:v>
                </c:pt>
                <c:pt idx="1989">
                  <c:v>42633</c:v>
                </c:pt>
                <c:pt idx="1990">
                  <c:v>42634</c:v>
                </c:pt>
                <c:pt idx="1991">
                  <c:v>42635</c:v>
                </c:pt>
                <c:pt idx="1992">
                  <c:v>42636</c:v>
                </c:pt>
                <c:pt idx="1993">
                  <c:v>42639</c:v>
                </c:pt>
                <c:pt idx="1994">
                  <c:v>42640</c:v>
                </c:pt>
                <c:pt idx="1995">
                  <c:v>42641</c:v>
                </c:pt>
                <c:pt idx="1996">
                  <c:v>42642</c:v>
                </c:pt>
                <c:pt idx="1997">
                  <c:v>42643</c:v>
                </c:pt>
                <c:pt idx="1998">
                  <c:v>42653</c:v>
                </c:pt>
                <c:pt idx="1999">
                  <c:v>42655</c:v>
                </c:pt>
                <c:pt idx="2000">
                  <c:v>42656</c:v>
                </c:pt>
                <c:pt idx="2001">
                  <c:v>42657</c:v>
                </c:pt>
                <c:pt idx="2002">
                  <c:v>42660</c:v>
                </c:pt>
                <c:pt idx="2003">
                  <c:v>42661</c:v>
                </c:pt>
                <c:pt idx="2004">
                  <c:v>42662</c:v>
                </c:pt>
                <c:pt idx="2005">
                  <c:v>42663</c:v>
                </c:pt>
                <c:pt idx="2006">
                  <c:v>42664</c:v>
                </c:pt>
                <c:pt idx="2007">
                  <c:v>42667</c:v>
                </c:pt>
                <c:pt idx="2008">
                  <c:v>42668</c:v>
                </c:pt>
                <c:pt idx="2009">
                  <c:v>42669</c:v>
                </c:pt>
                <c:pt idx="2010">
                  <c:v>42670</c:v>
                </c:pt>
                <c:pt idx="2011">
                  <c:v>42671</c:v>
                </c:pt>
                <c:pt idx="2012">
                  <c:v>42674</c:v>
                </c:pt>
                <c:pt idx="2013">
                  <c:v>42676</c:v>
                </c:pt>
                <c:pt idx="2014">
                  <c:v>42677</c:v>
                </c:pt>
                <c:pt idx="2015">
                  <c:v>42678</c:v>
                </c:pt>
                <c:pt idx="2016">
                  <c:v>42681</c:v>
                </c:pt>
                <c:pt idx="2017">
                  <c:v>42682</c:v>
                </c:pt>
                <c:pt idx="2018">
                  <c:v>42683</c:v>
                </c:pt>
                <c:pt idx="2019">
                  <c:v>42684</c:v>
                </c:pt>
                <c:pt idx="2020">
                  <c:v>42685</c:v>
                </c:pt>
                <c:pt idx="2021">
                  <c:v>42689</c:v>
                </c:pt>
                <c:pt idx="2022">
                  <c:v>42690</c:v>
                </c:pt>
                <c:pt idx="2023">
                  <c:v>42691</c:v>
                </c:pt>
                <c:pt idx="2024">
                  <c:v>42692</c:v>
                </c:pt>
                <c:pt idx="2025">
                  <c:v>42695</c:v>
                </c:pt>
                <c:pt idx="2026">
                  <c:v>42696</c:v>
                </c:pt>
                <c:pt idx="2027">
                  <c:v>42697</c:v>
                </c:pt>
                <c:pt idx="2028">
                  <c:v>42698</c:v>
                </c:pt>
                <c:pt idx="2029">
                  <c:v>42699</c:v>
                </c:pt>
                <c:pt idx="2030">
                  <c:v>42702</c:v>
                </c:pt>
                <c:pt idx="2031">
                  <c:v>42703</c:v>
                </c:pt>
                <c:pt idx="2032">
                  <c:v>42704</c:v>
                </c:pt>
                <c:pt idx="2033">
                  <c:v>42705</c:v>
                </c:pt>
                <c:pt idx="2034">
                  <c:v>42706</c:v>
                </c:pt>
                <c:pt idx="2035">
                  <c:v>42709</c:v>
                </c:pt>
                <c:pt idx="2036">
                  <c:v>42710</c:v>
                </c:pt>
                <c:pt idx="2037">
                  <c:v>42711</c:v>
                </c:pt>
                <c:pt idx="2038">
                  <c:v>42712</c:v>
                </c:pt>
                <c:pt idx="2039">
                  <c:v>42713</c:v>
                </c:pt>
                <c:pt idx="2040">
                  <c:v>42716</c:v>
                </c:pt>
                <c:pt idx="2041">
                  <c:v>42717</c:v>
                </c:pt>
                <c:pt idx="2042">
                  <c:v>42718</c:v>
                </c:pt>
                <c:pt idx="2043">
                  <c:v>42719</c:v>
                </c:pt>
                <c:pt idx="2044">
                  <c:v>42720</c:v>
                </c:pt>
                <c:pt idx="2045">
                  <c:v>42723</c:v>
                </c:pt>
                <c:pt idx="2046">
                  <c:v>42724</c:v>
                </c:pt>
                <c:pt idx="2047">
                  <c:v>42725</c:v>
                </c:pt>
                <c:pt idx="2048">
                  <c:v>42726</c:v>
                </c:pt>
                <c:pt idx="2049">
                  <c:v>42727</c:v>
                </c:pt>
                <c:pt idx="2050">
                  <c:v>42730</c:v>
                </c:pt>
                <c:pt idx="2051">
                  <c:v>42731</c:v>
                </c:pt>
                <c:pt idx="2052">
                  <c:v>42732</c:v>
                </c:pt>
                <c:pt idx="2053">
                  <c:v>42734</c:v>
                </c:pt>
                <c:pt idx="2054">
                  <c:v>42738</c:v>
                </c:pt>
                <c:pt idx="2055">
                  <c:v>42739</c:v>
                </c:pt>
                <c:pt idx="2056">
                  <c:v>42740</c:v>
                </c:pt>
                <c:pt idx="2057">
                  <c:v>42741</c:v>
                </c:pt>
                <c:pt idx="2058">
                  <c:v>42744</c:v>
                </c:pt>
                <c:pt idx="2059">
                  <c:v>42745</c:v>
                </c:pt>
                <c:pt idx="2060">
                  <c:v>42746</c:v>
                </c:pt>
                <c:pt idx="2061">
                  <c:v>42747</c:v>
                </c:pt>
                <c:pt idx="2062">
                  <c:v>42748</c:v>
                </c:pt>
                <c:pt idx="2063">
                  <c:v>42751</c:v>
                </c:pt>
                <c:pt idx="2064">
                  <c:v>42752</c:v>
                </c:pt>
                <c:pt idx="2065">
                  <c:v>42753</c:v>
                </c:pt>
                <c:pt idx="2066">
                  <c:v>42754</c:v>
                </c:pt>
                <c:pt idx="2067">
                  <c:v>42755</c:v>
                </c:pt>
                <c:pt idx="2068">
                  <c:v>42758</c:v>
                </c:pt>
                <c:pt idx="2069">
                  <c:v>42760</c:v>
                </c:pt>
                <c:pt idx="2070">
                  <c:v>42772</c:v>
                </c:pt>
                <c:pt idx="2071">
                  <c:v>42773</c:v>
                </c:pt>
                <c:pt idx="2072">
                  <c:v>42774</c:v>
                </c:pt>
                <c:pt idx="2073">
                  <c:v>42775</c:v>
                </c:pt>
                <c:pt idx="2074">
                  <c:v>42776</c:v>
                </c:pt>
                <c:pt idx="2075">
                  <c:v>42779</c:v>
                </c:pt>
                <c:pt idx="2076">
                  <c:v>42780</c:v>
                </c:pt>
                <c:pt idx="2077">
                  <c:v>42781</c:v>
                </c:pt>
                <c:pt idx="2078">
                  <c:v>42782</c:v>
                </c:pt>
                <c:pt idx="2079">
                  <c:v>42783</c:v>
                </c:pt>
                <c:pt idx="2080">
                  <c:v>42786</c:v>
                </c:pt>
                <c:pt idx="2081">
                  <c:v>42787</c:v>
                </c:pt>
                <c:pt idx="2082">
                  <c:v>42788</c:v>
                </c:pt>
                <c:pt idx="2083">
                  <c:v>42789</c:v>
                </c:pt>
                <c:pt idx="2084">
                  <c:v>42794</c:v>
                </c:pt>
                <c:pt idx="2085">
                  <c:v>42795</c:v>
                </c:pt>
                <c:pt idx="2086">
                  <c:v>42796</c:v>
                </c:pt>
                <c:pt idx="2087">
                  <c:v>42797</c:v>
                </c:pt>
                <c:pt idx="2088">
                  <c:v>42800</c:v>
                </c:pt>
                <c:pt idx="2089">
                  <c:v>42801</c:v>
                </c:pt>
                <c:pt idx="2090">
                  <c:v>42802</c:v>
                </c:pt>
                <c:pt idx="2091">
                  <c:v>42803</c:v>
                </c:pt>
                <c:pt idx="2092">
                  <c:v>42804</c:v>
                </c:pt>
                <c:pt idx="2093">
                  <c:v>42807</c:v>
                </c:pt>
                <c:pt idx="2094">
                  <c:v>42808</c:v>
                </c:pt>
                <c:pt idx="2095">
                  <c:v>42809</c:v>
                </c:pt>
                <c:pt idx="2096">
                  <c:v>42810</c:v>
                </c:pt>
                <c:pt idx="2097">
                  <c:v>42811</c:v>
                </c:pt>
                <c:pt idx="2098">
                  <c:v>42814</c:v>
                </c:pt>
                <c:pt idx="2099">
                  <c:v>42815</c:v>
                </c:pt>
                <c:pt idx="2100">
                  <c:v>42816</c:v>
                </c:pt>
                <c:pt idx="2101">
                  <c:v>42817</c:v>
                </c:pt>
                <c:pt idx="2102">
                  <c:v>42818</c:v>
                </c:pt>
                <c:pt idx="2103">
                  <c:v>42821</c:v>
                </c:pt>
                <c:pt idx="2104">
                  <c:v>42822</c:v>
                </c:pt>
                <c:pt idx="2105">
                  <c:v>42823</c:v>
                </c:pt>
                <c:pt idx="2106">
                  <c:v>42824</c:v>
                </c:pt>
                <c:pt idx="2107">
                  <c:v>42825</c:v>
                </c:pt>
                <c:pt idx="2108">
                  <c:v>42830</c:v>
                </c:pt>
                <c:pt idx="2109">
                  <c:v>42831</c:v>
                </c:pt>
                <c:pt idx="2110">
                  <c:v>42832</c:v>
                </c:pt>
                <c:pt idx="2111">
                  <c:v>42835</c:v>
                </c:pt>
                <c:pt idx="2112">
                  <c:v>42836</c:v>
                </c:pt>
                <c:pt idx="2113">
                  <c:v>42837</c:v>
                </c:pt>
                <c:pt idx="2114">
                  <c:v>42839</c:v>
                </c:pt>
                <c:pt idx="2115">
                  <c:v>42842</c:v>
                </c:pt>
                <c:pt idx="2116">
                  <c:v>42843</c:v>
                </c:pt>
                <c:pt idx="2117">
                  <c:v>42844</c:v>
                </c:pt>
                <c:pt idx="2118">
                  <c:v>42846</c:v>
                </c:pt>
                <c:pt idx="2119">
                  <c:v>42849</c:v>
                </c:pt>
                <c:pt idx="2120">
                  <c:v>42850</c:v>
                </c:pt>
                <c:pt idx="2121">
                  <c:v>42851</c:v>
                </c:pt>
                <c:pt idx="2122">
                  <c:v>42852</c:v>
                </c:pt>
                <c:pt idx="2123">
                  <c:v>42857</c:v>
                </c:pt>
                <c:pt idx="2124">
                  <c:v>42858</c:v>
                </c:pt>
                <c:pt idx="2125">
                  <c:v>42859</c:v>
                </c:pt>
                <c:pt idx="2126">
                  <c:v>42860</c:v>
                </c:pt>
                <c:pt idx="2127">
                  <c:v>42863</c:v>
                </c:pt>
                <c:pt idx="2128">
                  <c:v>42864</c:v>
                </c:pt>
                <c:pt idx="2129">
                  <c:v>42865</c:v>
                </c:pt>
                <c:pt idx="2130">
                  <c:v>42866</c:v>
                </c:pt>
                <c:pt idx="2131">
                  <c:v>42867</c:v>
                </c:pt>
                <c:pt idx="2132">
                  <c:v>42870</c:v>
                </c:pt>
                <c:pt idx="2133">
                  <c:v>42871</c:v>
                </c:pt>
                <c:pt idx="2134">
                  <c:v>42872</c:v>
                </c:pt>
                <c:pt idx="2135">
                  <c:v>42873</c:v>
                </c:pt>
                <c:pt idx="2136">
                  <c:v>42874</c:v>
                </c:pt>
                <c:pt idx="2137">
                  <c:v>42877</c:v>
                </c:pt>
                <c:pt idx="2138">
                  <c:v>42878</c:v>
                </c:pt>
                <c:pt idx="2139">
                  <c:v>42879</c:v>
                </c:pt>
                <c:pt idx="2140">
                  <c:v>42880</c:v>
                </c:pt>
                <c:pt idx="2141">
                  <c:v>42881</c:v>
                </c:pt>
                <c:pt idx="2142">
                  <c:v>42886</c:v>
                </c:pt>
                <c:pt idx="2143">
                  <c:v>42887</c:v>
                </c:pt>
                <c:pt idx="2144">
                  <c:v>42888</c:v>
                </c:pt>
                <c:pt idx="2145">
                  <c:v>42891</c:v>
                </c:pt>
                <c:pt idx="2146">
                  <c:v>42892</c:v>
                </c:pt>
                <c:pt idx="2147">
                  <c:v>42893</c:v>
                </c:pt>
                <c:pt idx="2148">
                  <c:v>42894</c:v>
                </c:pt>
                <c:pt idx="2149">
                  <c:v>42898</c:v>
                </c:pt>
                <c:pt idx="2150">
                  <c:v>42899</c:v>
                </c:pt>
                <c:pt idx="2151">
                  <c:v>42906</c:v>
                </c:pt>
                <c:pt idx="2152">
                  <c:v>42907</c:v>
                </c:pt>
                <c:pt idx="2153">
                  <c:v>42916</c:v>
                </c:pt>
                <c:pt idx="2154">
                  <c:v>42919</c:v>
                </c:pt>
                <c:pt idx="2155">
                  <c:v>42922</c:v>
                </c:pt>
                <c:pt idx="2156">
                  <c:v>42923</c:v>
                </c:pt>
                <c:pt idx="2157">
                  <c:v>42926</c:v>
                </c:pt>
                <c:pt idx="2158">
                  <c:v>42929</c:v>
                </c:pt>
                <c:pt idx="2159">
                  <c:v>42930</c:v>
                </c:pt>
                <c:pt idx="2160">
                  <c:v>42933</c:v>
                </c:pt>
                <c:pt idx="2161">
                  <c:v>42934</c:v>
                </c:pt>
                <c:pt idx="2162">
                  <c:v>42935</c:v>
                </c:pt>
                <c:pt idx="2163">
                  <c:v>42936</c:v>
                </c:pt>
                <c:pt idx="2164">
                  <c:v>42942</c:v>
                </c:pt>
                <c:pt idx="2165">
                  <c:v>42947</c:v>
                </c:pt>
                <c:pt idx="2166">
                  <c:v>42948</c:v>
                </c:pt>
                <c:pt idx="2167">
                  <c:v>42954</c:v>
                </c:pt>
                <c:pt idx="2168">
                  <c:v>42964</c:v>
                </c:pt>
                <c:pt idx="2169">
                  <c:v>42969</c:v>
                </c:pt>
                <c:pt idx="2170">
                  <c:v>42975</c:v>
                </c:pt>
                <c:pt idx="2171">
                  <c:v>42976</c:v>
                </c:pt>
                <c:pt idx="2172">
                  <c:v>42978</c:v>
                </c:pt>
                <c:pt idx="2173">
                  <c:v>42979</c:v>
                </c:pt>
                <c:pt idx="2174">
                  <c:v>42982</c:v>
                </c:pt>
                <c:pt idx="2175">
                  <c:v>42983</c:v>
                </c:pt>
                <c:pt idx="2176">
                  <c:v>42984</c:v>
                </c:pt>
                <c:pt idx="2177">
                  <c:v>42986</c:v>
                </c:pt>
                <c:pt idx="2178">
                  <c:v>42989</c:v>
                </c:pt>
                <c:pt idx="2179">
                  <c:v>42990</c:v>
                </c:pt>
                <c:pt idx="2180">
                  <c:v>42991</c:v>
                </c:pt>
                <c:pt idx="2181">
                  <c:v>42992</c:v>
                </c:pt>
                <c:pt idx="2182">
                  <c:v>42993</c:v>
                </c:pt>
                <c:pt idx="2183">
                  <c:v>42996</c:v>
                </c:pt>
                <c:pt idx="2184">
                  <c:v>42997</c:v>
                </c:pt>
                <c:pt idx="2185">
                  <c:v>42998</c:v>
                </c:pt>
                <c:pt idx="2186">
                  <c:v>42999</c:v>
                </c:pt>
                <c:pt idx="2187">
                  <c:v>43000</c:v>
                </c:pt>
                <c:pt idx="2188">
                  <c:v>43003</c:v>
                </c:pt>
                <c:pt idx="2189">
                  <c:v>43004</c:v>
                </c:pt>
                <c:pt idx="2190">
                  <c:v>43005</c:v>
                </c:pt>
                <c:pt idx="2191">
                  <c:v>43006</c:v>
                </c:pt>
                <c:pt idx="2192">
                  <c:v>43007</c:v>
                </c:pt>
                <c:pt idx="2193">
                  <c:v>43017</c:v>
                </c:pt>
                <c:pt idx="2194">
                  <c:v>43018</c:v>
                </c:pt>
                <c:pt idx="2195">
                  <c:v>43019</c:v>
                </c:pt>
                <c:pt idx="2196">
                  <c:v>43021</c:v>
                </c:pt>
                <c:pt idx="2197">
                  <c:v>43024</c:v>
                </c:pt>
                <c:pt idx="2198">
                  <c:v>43025</c:v>
                </c:pt>
                <c:pt idx="2199">
                  <c:v>43026</c:v>
                </c:pt>
                <c:pt idx="2200">
                  <c:v>43027</c:v>
                </c:pt>
                <c:pt idx="2201">
                  <c:v>43028</c:v>
                </c:pt>
                <c:pt idx="2202">
                  <c:v>43031</c:v>
                </c:pt>
                <c:pt idx="2203">
                  <c:v>43032</c:v>
                </c:pt>
                <c:pt idx="2204">
                  <c:v>43033</c:v>
                </c:pt>
                <c:pt idx="2205">
                  <c:v>43034</c:v>
                </c:pt>
                <c:pt idx="2206">
                  <c:v>43035</c:v>
                </c:pt>
                <c:pt idx="2207">
                  <c:v>43038</c:v>
                </c:pt>
                <c:pt idx="2208">
                  <c:v>43039</c:v>
                </c:pt>
                <c:pt idx="2209">
                  <c:v>43040</c:v>
                </c:pt>
                <c:pt idx="2210">
                  <c:v>43042</c:v>
                </c:pt>
                <c:pt idx="2211">
                  <c:v>43045</c:v>
                </c:pt>
                <c:pt idx="2212">
                  <c:v>43046</c:v>
                </c:pt>
                <c:pt idx="2213">
                  <c:v>43047</c:v>
                </c:pt>
                <c:pt idx="2214">
                  <c:v>43048</c:v>
                </c:pt>
                <c:pt idx="2215">
                  <c:v>43049</c:v>
                </c:pt>
                <c:pt idx="2216">
                  <c:v>43052</c:v>
                </c:pt>
                <c:pt idx="2217">
                  <c:v>43053</c:v>
                </c:pt>
                <c:pt idx="2218">
                  <c:v>43055</c:v>
                </c:pt>
                <c:pt idx="2219">
                  <c:v>43056</c:v>
                </c:pt>
                <c:pt idx="2220">
                  <c:v>43060</c:v>
                </c:pt>
                <c:pt idx="2221">
                  <c:v>43061</c:v>
                </c:pt>
                <c:pt idx="2222">
                  <c:v>43062</c:v>
                </c:pt>
                <c:pt idx="2223">
                  <c:v>43063</c:v>
                </c:pt>
                <c:pt idx="2224">
                  <c:v>43066</c:v>
                </c:pt>
                <c:pt idx="2225">
                  <c:v>43067</c:v>
                </c:pt>
                <c:pt idx="2226">
                  <c:v>43068</c:v>
                </c:pt>
                <c:pt idx="2227">
                  <c:v>43069</c:v>
                </c:pt>
                <c:pt idx="2228">
                  <c:v>43070</c:v>
                </c:pt>
                <c:pt idx="2229">
                  <c:v>43073</c:v>
                </c:pt>
                <c:pt idx="2230">
                  <c:v>43074</c:v>
                </c:pt>
                <c:pt idx="2231">
                  <c:v>43075</c:v>
                </c:pt>
                <c:pt idx="2232">
                  <c:v>43076</c:v>
                </c:pt>
                <c:pt idx="2233">
                  <c:v>43077</c:v>
                </c:pt>
                <c:pt idx="2234">
                  <c:v>43080</c:v>
                </c:pt>
                <c:pt idx="2235">
                  <c:v>43081</c:v>
                </c:pt>
                <c:pt idx="2236">
                  <c:v>43082</c:v>
                </c:pt>
                <c:pt idx="2237">
                  <c:v>43083</c:v>
                </c:pt>
                <c:pt idx="2238">
                  <c:v>43084</c:v>
                </c:pt>
                <c:pt idx="2239">
                  <c:v>43087</c:v>
                </c:pt>
                <c:pt idx="2240">
                  <c:v>43088</c:v>
                </c:pt>
                <c:pt idx="2241">
                  <c:v>43089</c:v>
                </c:pt>
                <c:pt idx="2242">
                  <c:v>43090</c:v>
                </c:pt>
                <c:pt idx="2243">
                  <c:v>43091</c:v>
                </c:pt>
                <c:pt idx="2244">
                  <c:v>43095</c:v>
                </c:pt>
                <c:pt idx="2245">
                  <c:v>43096</c:v>
                </c:pt>
                <c:pt idx="2246">
                  <c:v>43097</c:v>
                </c:pt>
                <c:pt idx="2247">
                  <c:v>43102</c:v>
                </c:pt>
                <c:pt idx="2248">
                  <c:v>43103</c:v>
                </c:pt>
                <c:pt idx="2249">
                  <c:v>43104</c:v>
                </c:pt>
                <c:pt idx="2250">
                  <c:v>43105</c:v>
                </c:pt>
                <c:pt idx="2251">
                  <c:v>43108</c:v>
                </c:pt>
                <c:pt idx="2252">
                  <c:v>43109</c:v>
                </c:pt>
                <c:pt idx="2253">
                  <c:v>43110</c:v>
                </c:pt>
                <c:pt idx="2254">
                  <c:v>43111</c:v>
                </c:pt>
                <c:pt idx="2255">
                  <c:v>43112</c:v>
                </c:pt>
                <c:pt idx="2256">
                  <c:v>43115</c:v>
                </c:pt>
                <c:pt idx="2257">
                  <c:v>43116</c:v>
                </c:pt>
                <c:pt idx="2258">
                  <c:v>43117</c:v>
                </c:pt>
                <c:pt idx="2259">
                  <c:v>43118</c:v>
                </c:pt>
                <c:pt idx="2260">
                  <c:v>43119</c:v>
                </c:pt>
                <c:pt idx="2261">
                  <c:v>43122</c:v>
                </c:pt>
                <c:pt idx="2262">
                  <c:v>43123</c:v>
                </c:pt>
                <c:pt idx="2263">
                  <c:v>43124</c:v>
                </c:pt>
                <c:pt idx="2264">
                  <c:v>43126</c:v>
                </c:pt>
                <c:pt idx="2265">
                  <c:v>43129</c:v>
                </c:pt>
                <c:pt idx="2266">
                  <c:v>43130</c:v>
                </c:pt>
                <c:pt idx="2267">
                  <c:v>43131</c:v>
                </c:pt>
                <c:pt idx="2268">
                  <c:v>43132</c:v>
                </c:pt>
                <c:pt idx="2269">
                  <c:v>43133</c:v>
                </c:pt>
                <c:pt idx="2270">
                  <c:v>43136</c:v>
                </c:pt>
                <c:pt idx="2271">
                  <c:v>43137</c:v>
                </c:pt>
                <c:pt idx="2272">
                  <c:v>43138</c:v>
                </c:pt>
                <c:pt idx="2273">
                  <c:v>43139</c:v>
                </c:pt>
                <c:pt idx="2274">
                  <c:v>43140</c:v>
                </c:pt>
                <c:pt idx="2275">
                  <c:v>43157</c:v>
                </c:pt>
                <c:pt idx="2276">
                  <c:v>43158</c:v>
                </c:pt>
                <c:pt idx="2277">
                  <c:v>43159</c:v>
                </c:pt>
                <c:pt idx="2278">
                  <c:v>43160</c:v>
                </c:pt>
                <c:pt idx="2279">
                  <c:v>43161</c:v>
                </c:pt>
                <c:pt idx="2280">
                  <c:v>43164</c:v>
                </c:pt>
                <c:pt idx="2281">
                  <c:v>43165</c:v>
                </c:pt>
                <c:pt idx="2282">
                  <c:v>43166</c:v>
                </c:pt>
                <c:pt idx="2283">
                  <c:v>43167</c:v>
                </c:pt>
                <c:pt idx="2284">
                  <c:v>43168</c:v>
                </c:pt>
                <c:pt idx="2285">
                  <c:v>43171</c:v>
                </c:pt>
                <c:pt idx="2286">
                  <c:v>43172</c:v>
                </c:pt>
                <c:pt idx="2287">
                  <c:v>43173</c:v>
                </c:pt>
                <c:pt idx="2288">
                  <c:v>43174</c:v>
                </c:pt>
                <c:pt idx="2289">
                  <c:v>43175</c:v>
                </c:pt>
                <c:pt idx="2290">
                  <c:v>43178</c:v>
                </c:pt>
                <c:pt idx="2291">
                  <c:v>43179</c:v>
                </c:pt>
                <c:pt idx="2292">
                  <c:v>43180</c:v>
                </c:pt>
                <c:pt idx="2293">
                  <c:v>43181</c:v>
                </c:pt>
                <c:pt idx="2294">
                  <c:v>43182</c:v>
                </c:pt>
                <c:pt idx="2295">
                  <c:v>43185</c:v>
                </c:pt>
                <c:pt idx="2296">
                  <c:v>43186</c:v>
                </c:pt>
                <c:pt idx="2297">
                  <c:v>43187</c:v>
                </c:pt>
                <c:pt idx="2298">
                  <c:v>43188</c:v>
                </c:pt>
                <c:pt idx="2299">
                  <c:v>43192</c:v>
                </c:pt>
                <c:pt idx="2300">
                  <c:v>43193</c:v>
                </c:pt>
                <c:pt idx="2301">
                  <c:v>43194</c:v>
                </c:pt>
                <c:pt idx="2302">
                  <c:v>43199</c:v>
                </c:pt>
                <c:pt idx="2303">
                  <c:v>43200</c:v>
                </c:pt>
                <c:pt idx="2304">
                  <c:v>43201</c:v>
                </c:pt>
                <c:pt idx="2305">
                  <c:v>43202</c:v>
                </c:pt>
                <c:pt idx="2306">
                  <c:v>43203</c:v>
                </c:pt>
                <c:pt idx="2307">
                  <c:v>43206</c:v>
                </c:pt>
                <c:pt idx="2308">
                  <c:v>43207</c:v>
                </c:pt>
                <c:pt idx="2309">
                  <c:v>43208</c:v>
                </c:pt>
                <c:pt idx="2310">
                  <c:v>43209</c:v>
                </c:pt>
                <c:pt idx="2311">
                  <c:v>43210</c:v>
                </c:pt>
                <c:pt idx="2312">
                  <c:v>43213</c:v>
                </c:pt>
                <c:pt idx="2313">
                  <c:v>43214</c:v>
                </c:pt>
                <c:pt idx="2314">
                  <c:v>43215</c:v>
                </c:pt>
                <c:pt idx="2315">
                  <c:v>43216</c:v>
                </c:pt>
                <c:pt idx="2316">
                  <c:v>43217</c:v>
                </c:pt>
                <c:pt idx="2317">
                  <c:v>43222</c:v>
                </c:pt>
                <c:pt idx="2318">
                  <c:v>43223</c:v>
                </c:pt>
                <c:pt idx="2319">
                  <c:v>43224</c:v>
                </c:pt>
                <c:pt idx="2320">
                  <c:v>43227</c:v>
                </c:pt>
                <c:pt idx="2321">
                  <c:v>43228</c:v>
                </c:pt>
                <c:pt idx="2322">
                  <c:v>43229</c:v>
                </c:pt>
              </c:numCache>
            </c:numRef>
          </c:cat>
          <c:val>
            <c:numRef>
              <c:f>'Steel X GGBR4'!$E$603:$E$2925</c:f>
              <c:numCache>
                <c:formatCode>_(* #,##0.00_);_(* \(#,##0.00\);_(* "-"??_);_(@_)</c:formatCode>
                <c:ptCount val="2323"/>
                <c:pt idx="0">
                  <c:v>21.178697697</c:v>
                </c:pt>
                <c:pt idx="1">
                  <c:v>21.874117621</c:v>
                </c:pt>
                <c:pt idx="2">
                  <c:v>21.073331042</c:v>
                </c:pt>
                <c:pt idx="3">
                  <c:v>20.323120457000002</c:v>
                </c:pt>
                <c:pt idx="4">
                  <c:v>20.883671062000001</c:v>
                </c:pt>
                <c:pt idx="5">
                  <c:v>21.098619038999999</c:v>
                </c:pt>
                <c:pt idx="6">
                  <c:v>21.747677634999999</c:v>
                </c:pt>
                <c:pt idx="7">
                  <c:v>21.520085659999999</c:v>
                </c:pt>
                <c:pt idx="8">
                  <c:v>21.895190952</c:v>
                </c:pt>
                <c:pt idx="9">
                  <c:v>21.115477704</c:v>
                </c:pt>
                <c:pt idx="10">
                  <c:v>20.188251137999998</c:v>
                </c:pt>
                <c:pt idx="11">
                  <c:v>19.197804579</c:v>
                </c:pt>
                <c:pt idx="12">
                  <c:v>19.008144600000001</c:v>
                </c:pt>
                <c:pt idx="13">
                  <c:v>17.743744737</c:v>
                </c:pt>
                <c:pt idx="14">
                  <c:v>18.654112638000001</c:v>
                </c:pt>
                <c:pt idx="15">
                  <c:v>18.333798005999999</c:v>
                </c:pt>
                <c:pt idx="16">
                  <c:v>18.881704613</c:v>
                </c:pt>
                <c:pt idx="17">
                  <c:v>19.067149926999999</c:v>
                </c:pt>
                <c:pt idx="18">
                  <c:v>19.492831213999999</c:v>
                </c:pt>
                <c:pt idx="19">
                  <c:v>19.3073859</c:v>
                </c:pt>
                <c:pt idx="20">
                  <c:v>19.096652590000001</c:v>
                </c:pt>
                <c:pt idx="21">
                  <c:v>19.766784517000001</c:v>
                </c:pt>
                <c:pt idx="22">
                  <c:v>21.410504337999999</c:v>
                </c:pt>
                <c:pt idx="23">
                  <c:v>21.579090987000001</c:v>
                </c:pt>
                <c:pt idx="24">
                  <c:v>21.987913609</c:v>
                </c:pt>
                <c:pt idx="25">
                  <c:v>22.000557608000001</c:v>
                </c:pt>
                <c:pt idx="26">
                  <c:v>22.16492959</c:v>
                </c:pt>
                <c:pt idx="27">
                  <c:v>22.715874302</c:v>
                </c:pt>
                <c:pt idx="28">
                  <c:v>23.665194421999999</c:v>
                </c:pt>
                <c:pt idx="29">
                  <c:v>24.322090040999999</c:v>
                </c:pt>
                <c:pt idx="30">
                  <c:v>23.949142851000001</c:v>
                </c:pt>
                <c:pt idx="31">
                  <c:v>23.419388319999999</c:v>
                </c:pt>
                <c:pt idx="32">
                  <c:v>23.860144089999999</c:v>
                </c:pt>
                <c:pt idx="33">
                  <c:v>22.207309951999999</c:v>
                </c:pt>
                <c:pt idx="34">
                  <c:v>22.87691968</c:v>
                </c:pt>
                <c:pt idx="35">
                  <c:v>22.546352851999998</c:v>
                </c:pt>
                <c:pt idx="36">
                  <c:v>22.381069438000001</c:v>
                </c:pt>
                <c:pt idx="37">
                  <c:v>21.75807811</c:v>
                </c:pt>
                <c:pt idx="38">
                  <c:v>22.987108622000001</c:v>
                </c:pt>
                <c:pt idx="39">
                  <c:v>23.393960102000001</c:v>
                </c:pt>
                <c:pt idx="40">
                  <c:v>23.944904815000001</c:v>
                </c:pt>
                <c:pt idx="41">
                  <c:v>24.02966554</c:v>
                </c:pt>
                <c:pt idx="42">
                  <c:v>23.478720827</c:v>
                </c:pt>
                <c:pt idx="43">
                  <c:v>24.262757533999999</c:v>
                </c:pt>
                <c:pt idx="44">
                  <c:v>22.652303757999999</c:v>
                </c:pt>
                <c:pt idx="45">
                  <c:v>22.542114816000002</c:v>
                </c:pt>
                <c:pt idx="46">
                  <c:v>22.77520681</c:v>
                </c:pt>
                <c:pt idx="47">
                  <c:v>23.309199376999999</c:v>
                </c:pt>
                <c:pt idx="48">
                  <c:v>23.182058290000001</c:v>
                </c:pt>
                <c:pt idx="49">
                  <c:v>22.631113577000001</c:v>
                </c:pt>
                <c:pt idx="50">
                  <c:v>22.660779830999999</c:v>
                </c:pt>
                <c:pt idx="51">
                  <c:v>22.927776115</c:v>
                </c:pt>
                <c:pt idx="52">
                  <c:v>24.186472881</c:v>
                </c:pt>
                <c:pt idx="53">
                  <c:v>24.491611491</c:v>
                </c:pt>
                <c:pt idx="54">
                  <c:v>25.343456777</c:v>
                </c:pt>
                <c:pt idx="55">
                  <c:v>26.191064028</c:v>
                </c:pt>
                <c:pt idx="56">
                  <c:v>26.699628378</c:v>
                </c:pt>
                <c:pt idx="57">
                  <c:v>25.618929133999998</c:v>
                </c:pt>
                <c:pt idx="58">
                  <c:v>26.275824752999998</c:v>
                </c:pt>
                <c:pt idx="59">
                  <c:v>25.597738952</c:v>
                </c:pt>
                <c:pt idx="60">
                  <c:v>25.343456777</c:v>
                </c:pt>
                <c:pt idx="61">
                  <c:v>26.513154783000001</c:v>
                </c:pt>
                <c:pt idx="62">
                  <c:v>26.254634571</c:v>
                </c:pt>
                <c:pt idx="63">
                  <c:v>26.233444389999999</c:v>
                </c:pt>
                <c:pt idx="64">
                  <c:v>26.826769465000002</c:v>
                </c:pt>
                <c:pt idx="65">
                  <c:v>27.081051639999998</c:v>
                </c:pt>
                <c:pt idx="66">
                  <c:v>26.551297109</c:v>
                </c:pt>
                <c:pt idx="67">
                  <c:v>26.191064028</c:v>
                </c:pt>
                <c:pt idx="68">
                  <c:v>27.081051639999998</c:v>
                </c:pt>
                <c:pt idx="69">
                  <c:v>26.042732759</c:v>
                </c:pt>
                <c:pt idx="70">
                  <c:v>27.873564419000001</c:v>
                </c:pt>
                <c:pt idx="71">
                  <c:v>28.950025626999999</c:v>
                </c:pt>
                <c:pt idx="72">
                  <c:v>29.62387339</c:v>
                </c:pt>
                <c:pt idx="73">
                  <c:v>30.009534688999999</c:v>
                </c:pt>
                <c:pt idx="74">
                  <c:v>29.458589976999999</c:v>
                </c:pt>
                <c:pt idx="75">
                  <c:v>30.407910096999998</c:v>
                </c:pt>
                <c:pt idx="76">
                  <c:v>31.128376258999999</c:v>
                </c:pt>
                <c:pt idx="77">
                  <c:v>31.742891516</c:v>
                </c:pt>
                <c:pt idx="78">
                  <c:v>31.700511153000001</c:v>
                </c:pt>
                <c:pt idx="79">
                  <c:v>31.153804477000001</c:v>
                </c:pt>
                <c:pt idx="80">
                  <c:v>32.285360156000003</c:v>
                </c:pt>
                <c:pt idx="81">
                  <c:v>33.921242147999997</c:v>
                </c:pt>
                <c:pt idx="82">
                  <c:v>34.938370847999998</c:v>
                </c:pt>
                <c:pt idx="83">
                  <c:v>35.726645591</c:v>
                </c:pt>
                <c:pt idx="84">
                  <c:v>34.751897253000003</c:v>
                </c:pt>
                <c:pt idx="85">
                  <c:v>34.526152609</c:v>
                </c:pt>
                <c:pt idx="86">
                  <c:v>34.926529903000002</c:v>
                </c:pt>
                <c:pt idx="87">
                  <c:v>35.007457228</c:v>
                </c:pt>
                <c:pt idx="88">
                  <c:v>35.863583144000003</c:v>
                </c:pt>
                <c:pt idx="89">
                  <c:v>34.436706618000002</c:v>
                </c:pt>
                <c:pt idx="90">
                  <c:v>34.875417908000003</c:v>
                </c:pt>
                <c:pt idx="91">
                  <c:v>34.458003282</c:v>
                </c:pt>
                <c:pt idx="92">
                  <c:v>34.245036636000002</c:v>
                </c:pt>
                <c:pt idx="93">
                  <c:v>33.371873389000001</c:v>
                </c:pt>
                <c:pt idx="94">
                  <c:v>35.778396485999998</c:v>
                </c:pt>
                <c:pt idx="95">
                  <c:v>35.437649853000003</c:v>
                </c:pt>
                <c:pt idx="96">
                  <c:v>34.977641898000002</c:v>
                </c:pt>
                <c:pt idx="97">
                  <c:v>33.635952029999999</c:v>
                </c:pt>
                <c:pt idx="98">
                  <c:v>34.159849977999997</c:v>
                </c:pt>
                <c:pt idx="99">
                  <c:v>33.691323357999998</c:v>
                </c:pt>
                <c:pt idx="100">
                  <c:v>33.733916686999997</c:v>
                </c:pt>
                <c:pt idx="101">
                  <c:v>35.395056523000001</c:v>
                </c:pt>
                <c:pt idx="102">
                  <c:v>34.926529903000002</c:v>
                </c:pt>
                <c:pt idx="103">
                  <c:v>35.267276535999997</c:v>
                </c:pt>
                <c:pt idx="104">
                  <c:v>32.839456775000002</c:v>
                </c:pt>
                <c:pt idx="105">
                  <c:v>32.456116811999998</c:v>
                </c:pt>
                <c:pt idx="106">
                  <c:v>31.604250229000002</c:v>
                </c:pt>
                <c:pt idx="107">
                  <c:v>32.370930154</c:v>
                </c:pt>
                <c:pt idx="108">
                  <c:v>31.570175566</c:v>
                </c:pt>
                <c:pt idx="109">
                  <c:v>31.519063571</c:v>
                </c:pt>
                <c:pt idx="110">
                  <c:v>32.711676787000002</c:v>
                </c:pt>
                <c:pt idx="111">
                  <c:v>32.873531438000001</c:v>
                </c:pt>
                <c:pt idx="112">
                  <c:v>30.539417</c:v>
                </c:pt>
                <c:pt idx="113">
                  <c:v>28.111597239000002</c:v>
                </c:pt>
                <c:pt idx="114">
                  <c:v>28.963463822000001</c:v>
                </c:pt>
                <c:pt idx="115">
                  <c:v>29.125318473</c:v>
                </c:pt>
                <c:pt idx="116">
                  <c:v>30.283857026</c:v>
                </c:pt>
                <c:pt idx="117">
                  <c:v>29.943110392000001</c:v>
                </c:pt>
                <c:pt idx="118">
                  <c:v>30.437193010000001</c:v>
                </c:pt>
                <c:pt idx="119">
                  <c:v>30.028297050999999</c:v>
                </c:pt>
                <c:pt idx="120">
                  <c:v>30.079409045999999</c:v>
                </c:pt>
                <c:pt idx="121">
                  <c:v>28.384194545</c:v>
                </c:pt>
                <c:pt idx="122">
                  <c:v>28.247895891999999</c:v>
                </c:pt>
                <c:pt idx="123">
                  <c:v>29.721625080999999</c:v>
                </c:pt>
                <c:pt idx="124">
                  <c:v>28.793090504999999</c:v>
                </c:pt>
                <c:pt idx="125">
                  <c:v>27.992335916999998</c:v>
                </c:pt>
                <c:pt idx="126">
                  <c:v>26.280084084999999</c:v>
                </c:pt>
                <c:pt idx="127">
                  <c:v>25.683777477</c:v>
                </c:pt>
                <c:pt idx="128">
                  <c:v>26.288602750999999</c:v>
                </c:pt>
                <c:pt idx="129">
                  <c:v>27.344917314</c:v>
                </c:pt>
                <c:pt idx="130">
                  <c:v>29.219023796999998</c:v>
                </c:pt>
                <c:pt idx="131">
                  <c:v>29.219023796999998</c:v>
                </c:pt>
                <c:pt idx="132">
                  <c:v>28.111597239000002</c:v>
                </c:pt>
                <c:pt idx="133">
                  <c:v>26.637868050000002</c:v>
                </c:pt>
                <c:pt idx="134">
                  <c:v>26.995652015000001</c:v>
                </c:pt>
                <c:pt idx="135">
                  <c:v>27.361954646000001</c:v>
                </c:pt>
                <c:pt idx="136">
                  <c:v>26.970096018</c:v>
                </c:pt>
                <c:pt idx="137">
                  <c:v>25.939337452</c:v>
                </c:pt>
                <c:pt idx="138">
                  <c:v>24.627462913999999</c:v>
                </c:pt>
                <c:pt idx="139">
                  <c:v>23.869301656000001</c:v>
                </c:pt>
                <c:pt idx="140">
                  <c:v>24.295234947000001</c:v>
                </c:pt>
                <c:pt idx="141">
                  <c:v>24.848948226000001</c:v>
                </c:pt>
                <c:pt idx="142">
                  <c:v>24.158936294</c:v>
                </c:pt>
                <c:pt idx="143">
                  <c:v>23.675757568000002</c:v>
                </c:pt>
                <c:pt idx="144">
                  <c:v>23.900090548000001</c:v>
                </c:pt>
                <c:pt idx="145">
                  <c:v>25.108037362000001</c:v>
                </c:pt>
                <c:pt idx="146">
                  <c:v>25.875946409000001</c:v>
                </c:pt>
                <c:pt idx="147">
                  <c:v>25.634357046000002</c:v>
                </c:pt>
                <c:pt idx="148">
                  <c:v>24.849191615999999</c:v>
                </c:pt>
                <c:pt idx="149">
                  <c:v>25.021755447</c:v>
                </c:pt>
                <c:pt idx="150">
                  <c:v>25.608472470999999</c:v>
                </c:pt>
                <c:pt idx="151">
                  <c:v>26.186561304000001</c:v>
                </c:pt>
                <c:pt idx="152">
                  <c:v>26.488548007999999</c:v>
                </c:pt>
                <c:pt idx="153">
                  <c:v>26.005369282</c:v>
                </c:pt>
                <c:pt idx="154">
                  <c:v>25.323742151000001</c:v>
                </c:pt>
                <c:pt idx="155">
                  <c:v>24.374641082</c:v>
                </c:pt>
                <c:pt idx="156">
                  <c:v>22.692143733000002</c:v>
                </c:pt>
                <c:pt idx="157">
                  <c:v>22.536836285</c:v>
                </c:pt>
                <c:pt idx="158">
                  <c:v>21.639504366000001</c:v>
                </c:pt>
                <c:pt idx="159">
                  <c:v>19.939750633999999</c:v>
                </c:pt>
                <c:pt idx="160">
                  <c:v>20.923364468999999</c:v>
                </c:pt>
                <c:pt idx="161">
                  <c:v>22.114054899999999</c:v>
                </c:pt>
                <c:pt idx="162">
                  <c:v>20.880223511000001</c:v>
                </c:pt>
                <c:pt idx="163">
                  <c:v>19.154585204</c:v>
                </c:pt>
                <c:pt idx="164">
                  <c:v>20.379788401999999</c:v>
                </c:pt>
                <c:pt idx="165">
                  <c:v>22.441926178999999</c:v>
                </c:pt>
                <c:pt idx="166">
                  <c:v>21.786183621999999</c:v>
                </c:pt>
                <c:pt idx="167">
                  <c:v>20.189968188000002</c:v>
                </c:pt>
                <c:pt idx="168">
                  <c:v>20.000147975000001</c:v>
                </c:pt>
                <c:pt idx="169">
                  <c:v>20.793941596</c:v>
                </c:pt>
                <c:pt idx="170">
                  <c:v>20.008776166000001</c:v>
                </c:pt>
                <c:pt idx="171">
                  <c:v>15.271899014000001</c:v>
                </c:pt>
                <c:pt idx="172">
                  <c:v>13.977670284</c:v>
                </c:pt>
                <c:pt idx="173">
                  <c:v>12.769723469000001</c:v>
                </c:pt>
                <c:pt idx="174">
                  <c:v>12.407339425</c:v>
                </c:pt>
                <c:pt idx="175">
                  <c:v>12.148493679</c:v>
                </c:pt>
                <c:pt idx="176">
                  <c:v>13.468606983000001</c:v>
                </c:pt>
                <c:pt idx="177">
                  <c:v>13.028569214999999</c:v>
                </c:pt>
                <c:pt idx="178">
                  <c:v>11.08722612</c:v>
                </c:pt>
                <c:pt idx="179">
                  <c:v>11.285674524999999</c:v>
                </c:pt>
                <c:pt idx="180">
                  <c:v>11.596289421</c:v>
                </c:pt>
                <c:pt idx="181">
                  <c:v>12.9422873</c:v>
                </c:pt>
                <c:pt idx="182">
                  <c:v>12.614416022</c:v>
                </c:pt>
                <c:pt idx="183">
                  <c:v>11.302930908</c:v>
                </c:pt>
                <c:pt idx="184">
                  <c:v>10.698957501000001</c:v>
                </c:pt>
                <c:pt idx="185">
                  <c:v>10.025958560999999</c:v>
                </c:pt>
                <c:pt idx="186">
                  <c:v>9.1458830254999999</c:v>
                </c:pt>
                <c:pt idx="187">
                  <c:v>10.828380374</c:v>
                </c:pt>
                <c:pt idx="188">
                  <c:v>11.052713354</c:v>
                </c:pt>
                <c:pt idx="189">
                  <c:v>12.390083042000001</c:v>
                </c:pt>
                <c:pt idx="190">
                  <c:v>12.079468146</c:v>
                </c:pt>
                <c:pt idx="191">
                  <c:v>12.027698997</c:v>
                </c:pt>
                <c:pt idx="192">
                  <c:v>13.408209642999999</c:v>
                </c:pt>
                <c:pt idx="193">
                  <c:v>12.062211763000001</c:v>
                </c:pt>
                <c:pt idx="194">
                  <c:v>11.639430378</c:v>
                </c:pt>
                <c:pt idx="195">
                  <c:v>11.64805857</c:v>
                </c:pt>
                <c:pt idx="196">
                  <c:v>12.053583572000001</c:v>
                </c:pt>
                <c:pt idx="197">
                  <c:v>12.812864426999999</c:v>
                </c:pt>
                <c:pt idx="198">
                  <c:v>11.993186230999999</c:v>
                </c:pt>
                <c:pt idx="199">
                  <c:v>12.338313892</c:v>
                </c:pt>
                <c:pt idx="200">
                  <c:v>12.467736765</c:v>
                </c:pt>
                <c:pt idx="201">
                  <c:v>12.057096522</c:v>
                </c:pt>
                <c:pt idx="202">
                  <c:v>11.358134403999999</c:v>
                </c:pt>
                <c:pt idx="203">
                  <c:v>10.615487155</c:v>
                </c:pt>
                <c:pt idx="204">
                  <c:v>9.8204177469000005</c:v>
                </c:pt>
                <c:pt idx="205">
                  <c:v>10.737805525000001</c:v>
                </c:pt>
                <c:pt idx="206">
                  <c:v>11.262027113</c:v>
                </c:pt>
                <c:pt idx="207">
                  <c:v>12.651214320999999</c:v>
                </c:pt>
                <c:pt idx="208">
                  <c:v>12.756058639000001</c:v>
                </c:pt>
                <c:pt idx="209">
                  <c:v>12.712373506</c:v>
                </c:pt>
                <c:pt idx="210">
                  <c:v>11.742563569</c:v>
                </c:pt>
                <c:pt idx="211">
                  <c:v>12.013411389</c:v>
                </c:pt>
                <c:pt idx="212">
                  <c:v>12.074570574999999</c:v>
                </c:pt>
                <c:pt idx="213">
                  <c:v>11.926041124999999</c:v>
                </c:pt>
                <c:pt idx="214">
                  <c:v>11.917304098000001</c:v>
                </c:pt>
                <c:pt idx="215">
                  <c:v>13.629761285000001</c:v>
                </c:pt>
                <c:pt idx="216">
                  <c:v>13.926820185</c:v>
                </c:pt>
                <c:pt idx="217">
                  <c:v>14.433567719999999</c:v>
                </c:pt>
                <c:pt idx="218">
                  <c:v>13.804501815</c:v>
                </c:pt>
                <c:pt idx="219">
                  <c:v>14.040401529</c:v>
                </c:pt>
                <c:pt idx="220">
                  <c:v>13.673446417999999</c:v>
                </c:pt>
                <c:pt idx="221">
                  <c:v>14.153982873</c:v>
                </c:pt>
                <c:pt idx="222">
                  <c:v>14.092823687999999</c:v>
                </c:pt>
                <c:pt idx="223">
                  <c:v>14.293775297</c:v>
                </c:pt>
                <c:pt idx="224">
                  <c:v>14.040401529</c:v>
                </c:pt>
                <c:pt idx="225">
                  <c:v>13.105539696999999</c:v>
                </c:pt>
                <c:pt idx="226">
                  <c:v>12.668688374</c:v>
                </c:pt>
                <c:pt idx="227">
                  <c:v>12.799743770999999</c:v>
                </c:pt>
                <c:pt idx="228">
                  <c:v>12.729847559</c:v>
                </c:pt>
                <c:pt idx="229">
                  <c:v>13.157961856</c:v>
                </c:pt>
                <c:pt idx="230">
                  <c:v>14.852944989999999</c:v>
                </c:pt>
                <c:pt idx="231">
                  <c:v>15.464536842999999</c:v>
                </c:pt>
                <c:pt idx="232">
                  <c:v>15.368429552</c:v>
                </c:pt>
                <c:pt idx="233">
                  <c:v>16.416872728000001</c:v>
                </c:pt>
                <c:pt idx="234">
                  <c:v>16.373187596000001</c:v>
                </c:pt>
                <c:pt idx="235">
                  <c:v>14.931578228999999</c:v>
                </c:pt>
                <c:pt idx="236">
                  <c:v>14.634519329</c:v>
                </c:pt>
                <c:pt idx="237">
                  <c:v>13.979242343999999</c:v>
                </c:pt>
                <c:pt idx="238">
                  <c:v>14.678204461</c:v>
                </c:pt>
                <c:pt idx="239">
                  <c:v>14.922841202000001</c:v>
                </c:pt>
                <c:pt idx="240">
                  <c:v>14.678204461</c:v>
                </c:pt>
                <c:pt idx="241">
                  <c:v>13.979242343999999</c:v>
                </c:pt>
                <c:pt idx="242">
                  <c:v>12.9744843</c:v>
                </c:pt>
                <c:pt idx="243">
                  <c:v>13.621024259</c:v>
                </c:pt>
                <c:pt idx="244">
                  <c:v>14.258827191</c:v>
                </c:pt>
                <c:pt idx="245">
                  <c:v>14.538412038000001</c:v>
                </c:pt>
                <c:pt idx="246">
                  <c:v>15.141266864</c:v>
                </c:pt>
                <c:pt idx="247">
                  <c:v>14.721889593</c:v>
                </c:pt>
                <c:pt idx="248">
                  <c:v>13.891872079000001</c:v>
                </c:pt>
                <c:pt idx="249">
                  <c:v>13.909346132</c:v>
                </c:pt>
                <c:pt idx="250">
                  <c:v>13.498705888</c:v>
                </c:pt>
                <c:pt idx="251">
                  <c:v>13.909346132</c:v>
                </c:pt>
                <c:pt idx="252">
                  <c:v>13.760816682</c:v>
                </c:pt>
                <c:pt idx="253">
                  <c:v>13.018169433000001</c:v>
                </c:pt>
                <c:pt idx="254">
                  <c:v>12.843428903</c:v>
                </c:pt>
                <c:pt idx="255">
                  <c:v>12.572581082999999</c:v>
                </c:pt>
                <c:pt idx="256">
                  <c:v>11.777511675</c:v>
                </c:pt>
                <c:pt idx="257">
                  <c:v>11.445504669</c:v>
                </c:pt>
                <c:pt idx="258">
                  <c:v>11.165919821999999</c:v>
                </c:pt>
                <c:pt idx="259">
                  <c:v>11.061075505</c:v>
                </c:pt>
                <c:pt idx="260">
                  <c:v>10.397061493000001</c:v>
                </c:pt>
                <c:pt idx="261">
                  <c:v>10.537325392</c:v>
                </c:pt>
                <c:pt idx="262">
                  <c:v>11.229878392</c:v>
                </c:pt>
                <c:pt idx="263">
                  <c:v>10.519792405</c:v>
                </c:pt>
                <c:pt idx="264">
                  <c:v>10.063934734</c:v>
                </c:pt>
                <c:pt idx="265">
                  <c:v>9.9149043416999998</c:v>
                </c:pt>
                <c:pt idx="266">
                  <c:v>10.344462531</c:v>
                </c:pt>
                <c:pt idx="267">
                  <c:v>10.432127467999999</c:v>
                </c:pt>
                <c:pt idx="268">
                  <c:v>10.563624873</c:v>
                </c:pt>
                <c:pt idx="269">
                  <c:v>10.230498112999999</c:v>
                </c:pt>
                <c:pt idx="270">
                  <c:v>9.9499703164</c:v>
                </c:pt>
                <c:pt idx="271">
                  <c:v>9.8184729114000007</c:v>
                </c:pt>
                <c:pt idx="272">
                  <c:v>10.002569277999999</c:v>
                </c:pt>
                <c:pt idx="273">
                  <c:v>10.037635252999999</c:v>
                </c:pt>
                <c:pt idx="274">
                  <c:v>10.134066683</c:v>
                </c:pt>
                <c:pt idx="275">
                  <c:v>10.695122277999999</c:v>
                </c:pt>
                <c:pt idx="276">
                  <c:v>10.642523316</c:v>
                </c:pt>
                <c:pt idx="277">
                  <c:v>11.186045924</c:v>
                </c:pt>
                <c:pt idx="278">
                  <c:v>12.010096329</c:v>
                </c:pt>
                <c:pt idx="279">
                  <c:v>11.729568531</c:v>
                </c:pt>
                <c:pt idx="280">
                  <c:v>10.993183063</c:v>
                </c:pt>
                <c:pt idx="281">
                  <c:v>11.308776835</c:v>
                </c:pt>
                <c:pt idx="282">
                  <c:v>11.764634506</c:v>
                </c:pt>
                <c:pt idx="283">
                  <c:v>12.422121531</c:v>
                </c:pt>
                <c:pt idx="284">
                  <c:v>12.834146734000001</c:v>
                </c:pt>
                <c:pt idx="285">
                  <c:v>12.325690100999999</c:v>
                </c:pt>
                <c:pt idx="286">
                  <c:v>12.413355037000001</c:v>
                </c:pt>
                <c:pt idx="287">
                  <c:v>12.886745696</c:v>
                </c:pt>
                <c:pt idx="288">
                  <c:v>13.307537392</c:v>
                </c:pt>
                <c:pt idx="289">
                  <c:v>13.456567784000001</c:v>
                </c:pt>
                <c:pt idx="290">
                  <c:v>13.176039986999999</c:v>
                </c:pt>
                <c:pt idx="291">
                  <c:v>13.456567784000001</c:v>
                </c:pt>
                <c:pt idx="292">
                  <c:v>13.544232721</c:v>
                </c:pt>
                <c:pt idx="293">
                  <c:v>12.983177125999999</c:v>
                </c:pt>
                <c:pt idx="294">
                  <c:v>13.474100772</c:v>
                </c:pt>
                <c:pt idx="295">
                  <c:v>13.412735315999999</c:v>
                </c:pt>
                <c:pt idx="296">
                  <c:v>13.535466227000001</c:v>
                </c:pt>
                <c:pt idx="297">
                  <c:v>13.079608556</c:v>
                </c:pt>
                <c:pt idx="298">
                  <c:v>12.939344658</c:v>
                </c:pt>
                <c:pt idx="299">
                  <c:v>13.412735315999999</c:v>
                </c:pt>
                <c:pt idx="300">
                  <c:v>13.763395063000001</c:v>
                </c:pt>
                <c:pt idx="301">
                  <c:v>14.990704177</c:v>
                </c:pt>
                <c:pt idx="302">
                  <c:v>15.779688607000001</c:v>
                </c:pt>
                <c:pt idx="303">
                  <c:v>16.524840569999999</c:v>
                </c:pt>
                <c:pt idx="304">
                  <c:v>15.700790164000001</c:v>
                </c:pt>
                <c:pt idx="305">
                  <c:v>16.147881342000002</c:v>
                </c:pt>
                <c:pt idx="306">
                  <c:v>16.086515886000001</c:v>
                </c:pt>
                <c:pt idx="307">
                  <c:v>15.718323151</c:v>
                </c:pt>
                <c:pt idx="308">
                  <c:v>14.780308329</c:v>
                </c:pt>
                <c:pt idx="309">
                  <c:v>14.990704177</c:v>
                </c:pt>
                <c:pt idx="310">
                  <c:v>14.780308329</c:v>
                </c:pt>
                <c:pt idx="311">
                  <c:v>16.033916924</c:v>
                </c:pt>
                <c:pt idx="312">
                  <c:v>16.130348353999999</c:v>
                </c:pt>
                <c:pt idx="313">
                  <c:v>15.779688607000001</c:v>
                </c:pt>
                <c:pt idx="314">
                  <c:v>15.341363923999999</c:v>
                </c:pt>
                <c:pt idx="315">
                  <c:v>15.648191202</c:v>
                </c:pt>
                <c:pt idx="316">
                  <c:v>15.779688607000001</c:v>
                </c:pt>
                <c:pt idx="317">
                  <c:v>16.393343164000001</c:v>
                </c:pt>
                <c:pt idx="318">
                  <c:v>16.989464733999998</c:v>
                </c:pt>
                <c:pt idx="319">
                  <c:v>18.847961391999998</c:v>
                </c:pt>
                <c:pt idx="320">
                  <c:v>19.505448418</c:v>
                </c:pt>
                <c:pt idx="321">
                  <c:v>18.935626329000002</c:v>
                </c:pt>
                <c:pt idx="322">
                  <c:v>19.505448418</c:v>
                </c:pt>
                <c:pt idx="323">
                  <c:v>19.636945823000001</c:v>
                </c:pt>
                <c:pt idx="324">
                  <c:v>19.321352051000002</c:v>
                </c:pt>
                <c:pt idx="325">
                  <c:v>18.900560354</c:v>
                </c:pt>
                <c:pt idx="326">
                  <c:v>18.839194898999999</c:v>
                </c:pt>
                <c:pt idx="327">
                  <c:v>18.769062948999998</c:v>
                </c:pt>
                <c:pt idx="328">
                  <c:v>17.787215658000001</c:v>
                </c:pt>
                <c:pt idx="329">
                  <c:v>17.138495126999999</c:v>
                </c:pt>
                <c:pt idx="330">
                  <c:v>17.348890975</c:v>
                </c:pt>
                <c:pt idx="331">
                  <c:v>17.524220847999999</c:v>
                </c:pt>
                <c:pt idx="332">
                  <c:v>17.515454353999999</c:v>
                </c:pt>
                <c:pt idx="333">
                  <c:v>16.700170443000001</c:v>
                </c:pt>
                <c:pt idx="334">
                  <c:v>17.348890975</c:v>
                </c:pt>
                <c:pt idx="335">
                  <c:v>17.199860581999999</c:v>
                </c:pt>
                <c:pt idx="336">
                  <c:v>17.918713062999998</c:v>
                </c:pt>
                <c:pt idx="337">
                  <c:v>17.883647089</c:v>
                </c:pt>
                <c:pt idx="338">
                  <c:v>18.251839823000001</c:v>
                </c:pt>
                <c:pt idx="339">
                  <c:v>17.971312025</c:v>
                </c:pt>
                <c:pt idx="340">
                  <c:v>18.050210468</c:v>
                </c:pt>
                <c:pt idx="341">
                  <c:v>17.831048126999999</c:v>
                </c:pt>
                <c:pt idx="342">
                  <c:v>17.795982152000001</c:v>
                </c:pt>
                <c:pt idx="343">
                  <c:v>17.497921367</c:v>
                </c:pt>
                <c:pt idx="344">
                  <c:v>16.875500316</c:v>
                </c:pt>
                <c:pt idx="345">
                  <c:v>16.805368367</c:v>
                </c:pt>
                <c:pt idx="346">
                  <c:v>16.691403949000001</c:v>
                </c:pt>
                <c:pt idx="347">
                  <c:v>16.393343164000001</c:v>
                </c:pt>
                <c:pt idx="348">
                  <c:v>16.218013290999998</c:v>
                </c:pt>
                <c:pt idx="349">
                  <c:v>17.541753835000002</c:v>
                </c:pt>
                <c:pt idx="350">
                  <c:v>18.129108910999999</c:v>
                </c:pt>
                <c:pt idx="351">
                  <c:v>18.979458796999999</c:v>
                </c:pt>
                <c:pt idx="352">
                  <c:v>18.821661911</c:v>
                </c:pt>
                <c:pt idx="353">
                  <c:v>18.996991784999999</c:v>
                </c:pt>
                <c:pt idx="354">
                  <c:v>19.417783481000001</c:v>
                </c:pt>
                <c:pt idx="355">
                  <c:v>19.295052569999999</c:v>
                </c:pt>
                <c:pt idx="356">
                  <c:v>19.084656721000002</c:v>
                </c:pt>
                <c:pt idx="357">
                  <c:v>18.926859834999998</c:v>
                </c:pt>
                <c:pt idx="358">
                  <c:v>18.462235670999998</c:v>
                </c:pt>
                <c:pt idx="359">
                  <c:v>18.900560354</c:v>
                </c:pt>
                <c:pt idx="360">
                  <c:v>19.224920619999999</c:v>
                </c:pt>
                <c:pt idx="361">
                  <c:v>19.724610759000001</c:v>
                </c:pt>
                <c:pt idx="362">
                  <c:v>19.891174139</c:v>
                </c:pt>
                <c:pt idx="363">
                  <c:v>19.856108163999998</c:v>
                </c:pt>
                <c:pt idx="364">
                  <c:v>19.330118544000001</c:v>
                </c:pt>
                <c:pt idx="365">
                  <c:v>19.242453608000002</c:v>
                </c:pt>
                <c:pt idx="366">
                  <c:v>19.330118544000001</c:v>
                </c:pt>
                <c:pt idx="367">
                  <c:v>18.769062948999998</c:v>
                </c:pt>
                <c:pt idx="368">
                  <c:v>19.505448418</c:v>
                </c:pt>
                <c:pt idx="369">
                  <c:v>20.048971025</c:v>
                </c:pt>
                <c:pt idx="370">
                  <c:v>20.171701937000002</c:v>
                </c:pt>
                <c:pt idx="371">
                  <c:v>19.259986595000001</c:v>
                </c:pt>
                <c:pt idx="372">
                  <c:v>19.242453608000002</c:v>
                </c:pt>
                <c:pt idx="373">
                  <c:v>19.224920619999999</c:v>
                </c:pt>
                <c:pt idx="374">
                  <c:v>19.549280885999998</c:v>
                </c:pt>
                <c:pt idx="375">
                  <c:v>19.873641152000001</c:v>
                </c:pt>
                <c:pt idx="376">
                  <c:v>20.075270505999999</c:v>
                </c:pt>
                <c:pt idx="377">
                  <c:v>19.645712316000001</c:v>
                </c:pt>
                <c:pt idx="378">
                  <c:v>19.549280885999998</c:v>
                </c:pt>
                <c:pt idx="379">
                  <c:v>20.084036999999999</c:v>
                </c:pt>
                <c:pt idx="380">
                  <c:v>19.935006607999998</c:v>
                </c:pt>
                <c:pt idx="381">
                  <c:v>19.338885038000001</c:v>
                </c:pt>
                <c:pt idx="382">
                  <c:v>19.023291266000001</c:v>
                </c:pt>
                <c:pt idx="383">
                  <c:v>18.628799051000001</c:v>
                </c:pt>
                <c:pt idx="384">
                  <c:v>18.953159316000001</c:v>
                </c:pt>
                <c:pt idx="385">
                  <c:v>19.312585556999998</c:v>
                </c:pt>
                <c:pt idx="386">
                  <c:v>19.899940633</c:v>
                </c:pt>
                <c:pt idx="387">
                  <c:v>19.777209720999998</c:v>
                </c:pt>
                <c:pt idx="388">
                  <c:v>20.119102975000001</c:v>
                </c:pt>
                <c:pt idx="389">
                  <c:v>20.268133367000001</c:v>
                </c:pt>
                <c:pt idx="390">
                  <c:v>20.180468430000001</c:v>
                </c:pt>
                <c:pt idx="391">
                  <c:v>20.198001418</c:v>
                </c:pt>
                <c:pt idx="392">
                  <c:v>20.908087405</c:v>
                </c:pt>
                <c:pt idx="393">
                  <c:v>21.127249747</c:v>
                </c:pt>
                <c:pt idx="394">
                  <c:v>21.276280139000001</c:v>
                </c:pt>
                <c:pt idx="395">
                  <c:v>21.477909493999999</c:v>
                </c:pt>
                <c:pt idx="396">
                  <c:v>21.653239367000001</c:v>
                </c:pt>
                <c:pt idx="397">
                  <c:v>21.092183771999998</c:v>
                </c:pt>
                <c:pt idx="398">
                  <c:v>20.820422468</c:v>
                </c:pt>
                <c:pt idx="399">
                  <c:v>20.741524025</c:v>
                </c:pt>
                <c:pt idx="400">
                  <c:v>21.083417277999999</c:v>
                </c:pt>
                <c:pt idx="401">
                  <c:v>22.713985100999999</c:v>
                </c:pt>
                <c:pt idx="402">
                  <c:v>23.625700442999999</c:v>
                </c:pt>
                <c:pt idx="403">
                  <c:v>25.116004366999999</c:v>
                </c:pt>
                <c:pt idx="404">
                  <c:v>26.185516594999999</c:v>
                </c:pt>
                <c:pt idx="405">
                  <c:v>25.256268265999999</c:v>
                </c:pt>
                <c:pt idx="406">
                  <c:v>26.124151138999999</c:v>
                </c:pt>
                <c:pt idx="407">
                  <c:v>25.580628531999999</c:v>
                </c:pt>
                <c:pt idx="408">
                  <c:v>25.729658923999999</c:v>
                </c:pt>
                <c:pt idx="409">
                  <c:v>26.036486201999999</c:v>
                </c:pt>
                <c:pt idx="410">
                  <c:v>25.256268265999999</c:v>
                </c:pt>
                <c:pt idx="411">
                  <c:v>25.089704886</c:v>
                </c:pt>
                <c:pt idx="412">
                  <c:v>24.107857594999999</c:v>
                </c:pt>
                <c:pt idx="413">
                  <c:v>22.380858342</c:v>
                </c:pt>
                <c:pt idx="414">
                  <c:v>24.107857594999999</c:v>
                </c:pt>
                <c:pt idx="415">
                  <c:v>23.055878354000001</c:v>
                </c:pt>
                <c:pt idx="416">
                  <c:v>23.327639657999999</c:v>
                </c:pt>
                <c:pt idx="417">
                  <c:v>24.099091100999999</c:v>
                </c:pt>
                <c:pt idx="418">
                  <c:v>24.590014747000001</c:v>
                </c:pt>
                <c:pt idx="419">
                  <c:v>23.862395771999999</c:v>
                </c:pt>
                <c:pt idx="420">
                  <c:v>24.590014747000001</c:v>
                </c:pt>
                <c:pt idx="421">
                  <c:v>24.809177088999999</c:v>
                </c:pt>
                <c:pt idx="422">
                  <c:v>24.940674494</c:v>
                </c:pt>
                <c:pt idx="423">
                  <c:v>23.871162265999999</c:v>
                </c:pt>
                <c:pt idx="424">
                  <c:v>24.221822013000001</c:v>
                </c:pt>
                <c:pt idx="425">
                  <c:v>24.76534462</c:v>
                </c:pt>
                <c:pt idx="426">
                  <c:v>24.963115783999999</c:v>
                </c:pt>
                <c:pt idx="427">
                  <c:v>24.646681921999999</c:v>
                </c:pt>
                <c:pt idx="428">
                  <c:v>24.866427658999999</c:v>
                </c:pt>
                <c:pt idx="429">
                  <c:v>24.875217489000001</c:v>
                </c:pt>
                <c:pt idx="430">
                  <c:v>24.857637830000002</c:v>
                </c:pt>
                <c:pt idx="431">
                  <c:v>25.051014079000002</c:v>
                </c:pt>
                <c:pt idx="432">
                  <c:v>24.409356525</c:v>
                </c:pt>
                <c:pt idx="433">
                  <c:v>24.426936183999999</c:v>
                </c:pt>
                <c:pt idx="434">
                  <c:v>23.820437948999999</c:v>
                </c:pt>
                <c:pt idx="435">
                  <c:v>24.655471751</c:v>
                </c:pt>
                <c:pt idx="436">
                  <c:v>25.138912374</c:v>
                </c:pt>
                <c:pt idx="437">
                  <c:v>25.270759816999998</c:v>
                </c:pt>
                <c:pt idx="438">
                  <c:v>25.007064930999999</c:v>
                </c:pt>
                <c:pt idx="439">
                  <c:v>25.754200439000002</c:v>
                </c:pt>
                <c:pt idx="440">
                  <c:v>25.226810668999999</c:v>
                </c:pt>
                <c:pt idx="441">
                  <c:v>25.74541061</c:v>
                </c:pt>
                <c:pt idx="442">
                  <c:v>26.413437651999999</c:v>
                </c:pt>
                <c:pt idx="443">
                  <c:v>26.360698674999998</c:v>
                </c:pt>
                <c:pt idx="444">
                  <c:v>25.991525836000001</c:v>
                </c:pt>
                <c:pt idx="445">
                  <c:v>26.026685153999999</c:v>
                </c:pt>
                <c:pt idx="446">
                  <c:v>25.490505553999999</c:v>
                </c:pt>
                <c:pt idx="447">
                  <c:v>24.963115783999999</c:v>
                </c:pt>
                <c:pt idx="448">
                  <c:v>24.936746294999999</c:v>
                </c:pt>
                <c:pt idx="449">
                  <c:v>24.382987036999999</c:v>
                </c:pt>
                <c:pt idx="450">
                  <c:v>25.604773338000001</c:v>
                </c:pt>
                <c:pt idx="451">
                  <c:v>25.710251291999999</c:v>
                </c:pt>
                <c:pt idx="452">
                  <c:v>25.780569927999998</c:v>
                </c:pt>
                <c:pt idx="453">
                  <c:v>25.922075628999998</c:v>
                </c:pt>
                <c:pt idx="454">
                  <c:v>25.771725821</c:v>
                </c:pt>
                <c:pt idx="455">
                  <c:v>26.178554712</c:v>
                </c:pt>
                <c:pt idx="456">
                  <c:v>26.620760027999999</c:v>
                </c:pt>
                <c:pt idx="457">
                  <c:v>26.797642154999998</c:v>
                </c:pt>
                <c:pt idx="458">
                  <c:v>26.196242925</c:v>
                </c:pt>
                <c:pt idx="459">
                  <c:v>26.125490073999998</c:v>
                </c:pt>
                <c:pt idx="460">
                  <c:v>26.143178287000001</c:v>
                </c:pt>
                <c:pt idx="461">
                  <c:v>25.957452054000001</c:v>
                </c:pt>
                <c:pt idx="462">
                  <c:v>26.081269543000001</c:v>
                </c:pt>
                <c:pt idx="463">
                  <c:v>26.054737224</c:v>
                </c:pt>
                <c:pt idx="464">
                  <c:v>25.515246737999998</c:v>
                </c:pt>
                <c:pt idx="465">
                  <c:v>25.382585143</c:v>
                </c:pt>
                <c:pt idx="466">
                  <c:v>25.302988186</c:v>
                </c:pt>
                <c:pt idx="467">
                  <c:v>24.409733448000001</c:v>
                </c:pt>
                <c:pt idx="468">
                  <c:v>23.348440689</c:v>
                </c:pt>
                <c:pt idx="469">
                  <c:v>23.038896968</c:v>
                </c:pt>
                <c:pt idx="470">
                  <c:v>23.242311412999999</c:v>
                </c:pt>
                <c:pt idx="471">
                  <c:v>22.579003439000001</c:v>
                </c:pt>
                <c:pt idx="472">
                  <c:v>22.640912183000001</c:v>
                </c:pt>
                <c:pt idx="473">
                  <c:v>22.410965419</c:v>
                </c:pt>
                <c:pt idx="474">
                  <c:v>22.994676435999999</c:v>
                </c:pt>
                <c:pt idx="475">
                  <c:v>23.525322815999999</c:v>
                </c:pt>
                <c:pt idx="476">
                  <c:v>23.463414070999999</c:v>
                </c:pt>
                <c:pt idx="477">
                  <c:v>22.366744886999999</c:v>
                </c:pt>
                <c:pt idx="478">
                  <c:v>21.818410295</c:v>
                </c:pt>
                <c:pt idx="479">
                  <c:v>21.491178361999999</c:v>
                </c:pt>
                <c:pt idx="480">
                  <c:v>21.889163146000001</c:v>
                </c:pt>
                <c:pt idx="481">
                  <c:v>22.959300011</c:v>
                </c:pt>
                <c:pt idx="482">
                  <c:v>22.446341843999999</c:v>
                </c:pt>
                <c:pt idx="483">
                  <c:v>22.207550974</c:v>
                </c:pt>
                <c:pt idx="484">
                  <c:v>23.100805712</c:v>
                </c:pt>
                <c:pt idx="485">
                  <c:v>23.392661221000001</c:v>
                </c:pt>
                <c:pt idx="486">
                  <c:v>24.02059277</c:v>
                </c:pt>
                <c:pt idx="487">
                  <c:v>23.746425473999999</c:v>
                </c:pt>
                <c:pt idx="488">
                  <c:v>23.631452091</c:v>
                </c:pt>
                <c:pt idx="489">
                  <c:v>23.631452091</c:v>
                </c:pt>
                <c:pt idx="490">
                  <c:v>24.011748662999999</c:v>
                </c:pt>
                <c:pt idx="491">
                  <c:v>24.188630790000001</c:v>
                </c:pt>
                <c:pt idx="492">
                  <c:v>24.409733448000001</c:v>
                </c:pt>
                <c:pt idx="493">
                  <c:v>24.613147893000001</c:v>
                </c:pt>
                <c:pt idx="494">
                  <c:v>24.409733448000001</c:v>
                </c:pt>
                <c:pt idx="495">
                  <c:v>24.232851320999998</c:v>
                </c:pt>
                <c:pt idx="496">
                  <c:v>24.073657407999999</c:v>
                </c:pt>
                <c:pt idx="497">
                  <c:v>24.728121274999999</c:v>
                </c:pt>
                <c:pt idx="498">
                  <c:v>24.630836106</c:v>
                </c:pt>
                <c:pt idx="499">
                  <c:v>24.657368425000001</c:v>
                </c:pt>
                <c:pt idx="500">
                  <c:v>24.153254363999999</c:v>
                </c:pt>
                <c:pt idx="501">
                  <c:v>23.843710643000001</c:v>
                </c:pt>
                <c:pt idx="502">
                  <c:v>23.914463494</c:v>
                </c:pt>
                <c:pt idx="503">
                  <c:v>23.587231559999999</c:v>
                </c:pt>
                <c:pt idx="504">
                  <c:v>24.091345619999998</c:v>
                </c:pt>
                <c:pt idx="505">
                  <c:v>25.223391229000001</c:v>
                </c:pt>
                <c:pt idx="506">
                  <c:v>25.515246737999998</c:v>
                </c:pt>
                <c:pt idx="507">
                  <c:v>25.559467269999999</c:v>
                </c:pt>
                <c:pt idx="508">
                  <c:v>26.461566114</c:v>
                </c:pt>
                <c:pt idx="509">
                  <c:v>27.469794234999998</c:v>
                </c:pt>
                <c:pt idx="510">
                  <c:v>27.328288533999999</c:v>
                </c:pt>
                <c:pt idx="511">
                  <c:v>28.035817040000001</c:v>
                </c:pt>
                <c:pt idx="512">
                  <c:v>27.911999551000001</c:v>
                </c:pt>
                <c:pt idx="513">
                  <c:v>27.372509064999999</c:v>
                </c:pt>
                <c:pt idx="514">
                  <c:v>27.372509064999999</c:v>
                </c:pt>
                <c:pt idx="515">
                  <c:v>27.505170660000001</c:v>
                </c:pt>
                <c:pt idx="516">
                  <c:v>26.921459642999999</c:v>
                </c:pt>
                <c:pt idx="517">
                  <c:v>26.479254327</c:v>
                </c:pt>
                <c:pt idx="518">
                  <c:v>25.895543310000001</c:v>
                </c:pt>
                <c:pt idx="519">
                  <c:v>25.736349396000001</c:v>
                </c:pt>
                <c:pt idx="520">
                  <c:v>26.258151669</c:v>
                </c:pt>
                <c:pt idx="521">
                  <c:v>26.939147856000002</c:v>
                </c:pt>
                <c:pt idx="522">
                  <c:v>26.806486261</c:v>
                </c:pt>
                <c:pt idx="523">
                  <c:v>25.391429249000002</c:v>
                </c:pt>
                <c:pt idx="524">
                  <c:v>25.249923548000002</c:v>
                </c:pt>
                <c:pt idx="525">
                  <c:v>25.568311376</c:v>
                </c:pt>
                <c:pt idx="526">
                  <c:v>25.161482485000001</c:v>
                </c:pt>
                <c:pt idx="527">
                  <c:v>23.976372238</c:v>
                </c:pt>
                <c:pt idx="528">
                  <c:v>23.746425473999999</c:v>
                </c:pt>
                <c:pt idx="529">
                  <c:v>23.083117499</c:v>
                </c:pt>
                <c:pt idx="530">
                  <c:v>23.826022429999998</c:v>
                </c:pt>
                <c:pt idx="531">
                  <c:v>23.286531945</c:v>
                </c:pt>
                <c:pt idx="532">
                  <c:v>23.684516728999998</c:v>
                </c:pt>
                <c:pt idx="533">
                  <c:v>23.436881752000001</c:v>
                </c:pt>
                <c:pt idx="534">
                  <c:v>22.81779431</c:v>
                </c:pt>
                <c:pt idx="535">
                  <c:v>22.198706866999999</c:v>
                </c:pt>
                <c:pt idx="536">
                  <c:v>21.301161072999999</c:v>
                </c:pt>
                <c:pt idx="537">
                  <c:v>21.007903537000001</c:v>
                </c:pt>
                <c:pt idx="538">
                  <c:v>20.208110255000001</c:v>
                </c:pt>
                <c:pt idx="539">
                  <c:v>21.141202416999999</c:v>
                </c:pt>
                <c:pt idx="540">
                  <c:v>21.105656049</c:v>
                </c:pt>
                <c:pt idx="541">
                  <c:v>20.856831472</c:v>
                </c:pt>
                <c:pt idx="542">
                  <c:v>20.439161646999999</c:v>
                </c:pt>
                <c:pt idx="543">
                  <c:v>21.54998565</c:v>
                </c:pt>
                <c:pt idx="544">
                  <c:v>21.701057714000001</c:v>
                </c:pt>
                <c:pt idx="545">
                  <c:v>22.216480051000001</c:v>
                </c:pt>
                <c:pt idx="546">
                  <c:v>21.54998565</c:v>
                </c:pt>
                <c:pt idx="547">
                  <c:v>22.100954354999999</c:v>
                </c:pt>
                <c:pt idx="548">
                  <c:v>21.336707441000001</c:v>
                </c:pt>
                <c:pt idx="549">
                  <c:v>20.705759407999999</c:v>
                </c:pt>
                <c:pt idx="550">
                  <c:v>20.981243760000002</c:v>
                </c:pt>
                <c:pt idx="551">
                  <c:v>20.883491247999999</c:v>
                </c:pt>
                <c:pt idx="552">
                  <c:v>21.789923634000001</c:v>
                </c:pt>
                <c:pt idx="553">
                  <c:v>22.225366643000001</c:v>
                </c:pt>
                <c:pt idx="554">
                  <c:v>22.545283955999999</c:v>
                </c:pt>
                <c:pt idx="555">
                  <c:v>22.438644851999999</c:v>
                </c:pt>
                <c:pt idx="556">
                  <c:v>22.69635602</c:v>
                </c:pt>
                <c:pt idx="557">
                  <c:v>22.616376691999999</c:v>
                </c:pt>
                <c:pt idx="558">
                  <c:v>22.776335349</c:v>
                </c:pt>
                <c:pt idx="559">
                  <c:v>22.127614131000001</c:v>
                </c:pt>
                <c:pt idx="560">
                  <c:v>22.332005748</c:v>
                </c:pt>
                <c:pt idx="561">
                  <c:v>21.994315251</c:v>
                </c:pt>
                <c:pt idx="562">
                  <c:v>21.123429233</c:v>
                </c:pt>
                <c:pt idx="563">
                  <c:v>20.963470575999999</c:v>
                </c:pt>
                <c:pt idx="564">
                  <c:v>20.990130353000001</c:v>
                </c:pt>
                <c:pt idx="565">
                  <c:v>20.84794488</c:v>
                </c:pt>
                <c:pt idx="566">
                  <c:v>20.439161646999999</c:v>
                </c:pt>
                <c:pt idx="567">
                  <c:v>20.963470575999999</c:v>
                </c:pt>
                <c:pt idx="568">
                  <c:v>21.372253809</c:v>
                </c:pt>
                <c:pt idx="569">
                  <c:v>21.772150450000002</c:v>
                </c:pt>
                <c:pt idx="570">
                  <c:v>21.487779505999999</c:v>
                </c:pt>
                <c:pt idx="571">
                  <c:v>21.612191794000001</c:v>
                </c:pt>
                <c:pt idx="572">
                  <c:v>21.238954928999998</c:v>
                </c:pt>
                <c:pt idx="573">
                  <c:v>21.141202416999999</c:v>
                </c:pt>
                <c:pt idx="574">
                  <c:v>20.492481199</c:v>
                </c:pt>
                <c:pt idx="575">
                  <c:v>20.84794488</c:v>
                </c:pt>
                <c:pt idx="576">
                  <c:v>21.665511345999999</c:v>
                </c:pt>
                <c:pt idx="577">
                  <c:v>21.976542067</c:v>
                </c:pt>
                <c:pt idx="578">
                  <c:v>22.625263283999999</c:v>
                </c:pt>
                <c:pt idx="579">
                  <c:v>23.096252661000001</c:v>
                </c:pt>
                <c:pt idx="580">
                  <c:v>22.927407413000001</c:v>
                </c:pt>
                <c:pt idx="581">
                  <c:v>22.847428085000001</c:v>
                </c:pt>
                <c:pt idx="582">
                  <c:v>22.936294005000001</c:v>
                </c:pt>
                <c:pt idx="583">
                  <c:v>22.998500149000002</c:v>
                </c:pt>
                <c:pt idx="584">
                  <c:v>22.571943732000001</c:v>
                </c:pt>
                <c:pt idx="585">
                  <c:v>23.105139253000001</c:v>
                </c:pt>
                <c:pt idx="586">
                  <c:v>23.549468854000001</c:v>
                </c:pt>
                <c:pt idx="587">
                  <c:v>23.851612982999999</c:v>
                </c:pt>
                <c:pt idx="588">
                  <c:v>23.940478902999999</c:v>
                </c:pt>
                <c:pt idx="589">
                  <c:v>23.593901814999999</c:v>
                </c:pt>
                <c:pt idx="590">
                  <c:v>23.593901814999999</c:v>
                </c:pt>
                <c:pt idx="591">
                  <c:v>23.105139253000001</c:v>
                </c:pt>
                <c:pt idx="592">
                  <c:v>22.092067762999999</c:v>
                </c:pt>
                <c:pt idx="593">
                  <c:v>22.225366643000001</c:v>
                </c:pt>
                <c:pt idx="594">
                  <c:v>21.985428659</c:v>
                </c:pt>
                <c:pt idx="595">
                  <c:v>22.012088434999999</c:v>
                </c:pt>
                <c:pt idx="596">
                  <c:v>22.280201570999999</c:v>
                </c:pt>
                <c:pt idx="597">
                  <c:v>22.047836853</c:v>
                </c:pt>
                <c:pt idx="598">
                  <c:v>21.520547686</c:v>
                </c:pt>
                <c:pt idx="599">
                  <c:v>21.565233208999999</c:v>
                </c:pt>
                <c:pt idx="600">
                  <c:v>21.279245864</c:v>
                </c:pt>
                <c:pt idx="601">
                  <c:v>21.002195623999999</c:v>
                </c:pt>
                <c:pt idx="602">
                  <c:v>20.957510101</c:v>
                </c:pt>
                <c:pt idx="603">
                  <c:v>20.528529083999999</c:v>
                </c:pt>
                <c:pt idx="604">
                  <c:v>21.359679804999999</c:v>
                </c:pt>
                <c:pt idx="605">
                  <c:v>20.912824578999999</c:v>
                </c:pt>
                <c:pt idx="606">
                  <c:v>20.877076161000002</c:v>
                </c:pt>
                <c:pt idx="607">
                  <c:v>21.672478463000001</c:v>
                </c:pt>
                <c:pt idx="608">
                  <c:v>21.511610581999999</c:v>
                </c:pt>
                <c:pt idx="609">
                  <c:v>21.502673476999998</c:v>
                </c:pt>
                <c:pt idx="610">
                  <c:v>21.735038195000001</c:v>
                </c:pt>
                <c:pt idx="611">
                  <c:v>22.19976763</c:v>
                </c:pt>
                <c:pt idx="612">
                  <c:v>22.092522376000002</c:v>
                </c:pt>
                <c:pt idx="613">
                  <c:v>22.056773957000001</c:v>
                </c:pt>
                <c:pt idx="614">
                  <c:v>22.253390257</c:v>
                </c:pt>
                <c:pt idx="615">
                  <c:v>21.860157657999999</c:v>
                </c:pt>
                <c:pt idx="616">
                  <c:v>22.074648166999999</c:v>
                </c:pt>
                <c:pt idx="617">
                  <c:v>21.967402912000001</c:v>
                </c:pt>
                <c:pt idx="618">
                  <c:v>21.583107418000001</c:v>
                </c:pt>
                <c:pt idx="619">
                  <c:v>21.672478463000001</c:v>
                </c:pt>
                <c:pt idx="620">
                  <c:v>20.465969352999998</c:v>
                </c:pt>
                <c:pt idx="621">
                  <c:v>20.89495037</c:v>
                </c:pt>
                <c:pt idx="622">
                  <c:v>20.412346725999999</c:v>
                </c:pt>
                <c:pt idx="623">
                  <c:v>20.287227261999998</c:v>
                </c:pt>
                <c:pt idx="624">
                  <c:v>19.804623618000001</c:v>
                </c:pt>
                <c:pt idx="625">
                  <c:v>19.554384691999999</c:v>
                </c:pt>
                <c:pt idx="626">
                  <c:v>19.375642600999999</c:v>
                </c:pt>
                <c:pt idx="627">
                  <c:v>19.438202333</c:v>
                </c:pt>
                <c:pt idx="628">
                  <c:v>19.339894182999998</c:v>
                </c:pt>
                <c:pt idx="629">
                  <c:v>18.633862925999999</c:v>
                </c:pt>
                <c:pt idx="630">
                  <c:v>18.580240299</c:v>
                </c:pt>
                <c:pt idx="631">
                  <c:v>18.321064268000001</c:v>
                </c:pt>
                <c:pt idx="632">
                  <c:v>18.419372417000002</c:v>
                </c:pt>
                <c:pt idx="633">
                  <c:v>18.499806358000001</c:v>
                </c:pt>
                <c:pt idx="634">
                  <c:v>18.481932148999999</c:v>
                </c:pt>
                <c:pt idx="635">
                  <c:v>18.750045284999999</c:v>
                </c:pt>
                <c:pt idx="636">
                  <c:v>19.438202333</c:v>
                </c:pt>
                <c:pt idx="637">
                  <c:v>19.661629946000001</c:v>
                </c:pt>
                <c:pt idx="638">
                  <c:v>19.885057559</c:v>
                </c:pt>
                <c:pt idx="639">
                  <c:v>20.001239918</c:v>
                </c:pt>
                <c:pt idx="640">
                  <c:v>20.394472517000001</c:v>
                </c:pt>
                <c:pt idx="641">
                  <c:v>19.661629946000001</c:v>
                </c:pt>
                <c:pt idx="642">
                  <c:v>20.287227261999998</c:v>
                </c:pt>
                <c:pt idx="643">
                  <c:v>20.162107799000001</c:v>
                </c:pt>
                <c:pt idx="644">
                  <c:v>20.635774339000001</c:v>
                </c:pt>
                <c:pt idx="645">
                  <c:v>20.197856216999998</c:v>
                </c:pt>
                <c:pt idx="646">
                  <c:v>19.983365709000001</c:v>
                </c:pt>
                <c:pt idx="647">
                  <c:v>19.089655257</c:v>
                </c:pt>
                <c:pt idx="648">
                  <c:v>19.278394786</c:v>
                </c:pt>
                <c:pt idx="649">
                  <c:v>19.637898651</c:v>
                </c:pt>
                <c:pt idx="650">
                  <c:v>19.413208735000001</c:v>
                </c:pt>
                <c:pt idx="651">
                  <c:v>18.954841306999999</c:v>
                </c:pt>
                <c:pt idx="652">
                  <c:v>18.424573105</c:v>
                </c:pt>
                <c:pt idx="653">
                  <c:v>18.963828904</c:v>
                </c:pt>
                <c:pt idx="654">
                  <c:v>18.487486281999999</c:v>
                </c:pt>
                <c:pt idx="655">
                  <c:v>18.038106450000001</c:v>
                </c:pt>
                <c:pt idx="656">
                  <c:v>17.615689408000001</c:v>
                </c:pt>
                <c:pt idx="657">
                  <c:v>17.525813442</c:v>
                </c:pt>
                <c:pt idx="658">
                  <c:v>18.424573105</c:v>
                </c:pt>
                <c:pt idx="659">
                  <c:v>19.089655257</c:v>
                </c:pt>
                <c:pt idx="660">
                  <c:v>18.954841306999999</c:v>
                </c:pt>
                <c:pt idx="661">
                  <c:v>19.16155603</c:v>
                </c:pt>
                <c:pt idx="662">
                  <c:v>19.557010282</c:v>
                </c:pt>
                <c:pt idx="663">
                  <c:v>19.251431996000001</c:v>
                </c:pt>
                <c:pt idx="664">
                  <c:v>19.673849038</c:v>
                </c:pt>
                <c:pt idx="665">
                  <c:v>20.500707929000001</c:v>
                </c:pt>
                <c:pt idx="666">
                  <c:v>21.120852097</c:v>
                </c:pt>
                <c:pt idx="667">
                  <c:v>20.626534281000001</c:v>
                </c:pt>
                <c:pt idx="668">
                  <c:v>20.338931189</c:v>
                </c:pt>
                <c:pt idx="669">
                  <c:v>19.934489339999999</c:v>
                </c:pt>
                <c:pt idx="670">
                  <c:v>20.581596298000001</c:v>
                </c:pt>
                <c:pt idx="671">
                  <c:v>20.033352903000001</c:v>
                </c:pt>
                <c:pt idx="672">
                  <c:v>20.941100164000002</c:v>
                </c:pt>
                <c:pt idx="673">
                  <c:v>20.941100164000002</c:v>
                </c:pt>
                <c:pt idx="674">
                  <c:v>20.743373038000001</c:v>
                </c:pt>
                <c:pt idx="675">
                  <c:v>20.302980803000001</c:v>
                </c:pt>
                <c:pt idx="676">
                  <c:v>19.835625777000001</c:v>
                </c:pt>
                <c:pt idx="677">
                  <c:v>20.231080029000001</c:v>
                </c:pt>
                <c:pt idx="678">
                  <c:v>20.374881576</c:v>
                </c:pt>
                <c:pt idx="679">
                  <c:v>21.399467592000001</c:v>
                </c:pt>
                <c:pt idx="680">
                  <c:v>21.525293945000001</c:v>
                </c:pt>
                <c:pt idx="681">
                  <c:v>21.606182315000002</c:v>
                </c:pt>
                <c:pt idx="682">
                  <c:v>21.642132701000001</c:v>
                </c:pt>
                <c:pt idx="683">
                  <c:v>21.345542011999999</c:v>
                </c:pt>
                <c:pt idx="684">
                  <c:v>21.516306349000001</c:v>
                </c:pt>
                <c:pt idx="685">
                  <c:v>22.226326483000001</c:v>
                </c:pt>
                <c:pt idx="686">
                  <c:v>21.857835021</c:v>
                </c:pt>
                <c:pt idx="687">
                  <c:v>21.749983861</c:v>
                </c:pt>
                <c:pt idx="688">
                  <c:v>21.489343559000002</c:v>
                </c:pt>
                <c:pt idx="689">
                  <c:v>21.516306349000001</c:v>
                </c:pt>
                <c:pt idx="690">
                  <c:v>20.869199390999999</c:v>
                </c:pt>
                <c:pt idx="691">
                  <c:v>20.446782348999999</c:v>
                </c:pt>
                <c:pt idx="692">
                  <c:v>20.293993206</c:v>
                </c:pt>
                <c:pt idx="693">
                  <c:v>20.222092433</c:v>
                </c:pt>
                <c:pt idx="694">
                  <c:v>19.844613374000001</c:v>
                </c:pt>
                <c:pt idx="695">
                  <c:v>19.503084701999999</c:v>
                </c:pt>
                <c:pt idx="696">
                  <c:v>18.873952936999999</c:v>
                </c:pt>
                <c:pt idx="697">
                  <c:v>20.581596298000001</c:v>
                </c:pt>
                <c:pt idx="698">
                  <c:v>20.734385441000001</c:v>
                </c:pt>
                <c:pt idx="699">
                  <c:v>20.626534281000001</c:v>
                </c:pt>
                <c:pt idx="700">
                  <c:v>20.932112567000001</c:v>
                </c:pt>
                <c:pt idx="701">
                  <c:v>21.264653642999999</c:v>
                </c:pt>
                <c:pt idx="702">
                  <c:v>21.597194718000001</c:v>
                </c:pt>
                <c:pt idx="703">
                  <c:v>21.030976129999999</c:v>
                </c:pt>
                <c:pt idx="704">
                  <c:v>20.428807155000001</c:v>
                </c:pt>
                <c:pt idx="705">
                  <c:v>20.186142046000001</c:v>
                </c:pt>
                <c:pt idx="706">
                  <c:v>19.844613374000001</c:v>
                </c:pt>
                <c:pt idx="707">
                  <c:v>19.637898651</c:v>
                </c:pt>
                <c:pt idx="708">
                  <c:v>19.763725004000001</c:v>
                </c:pt>
                <c:pt idx="709">
                  <c:v>19.431183928999999</c:v>
                </c:pt>
                <c:pt idx="710">
                  <c:v>19.548022684999999</c:v>
                </c:pt>
                <c:pt idx="711">
                  <c:v>20.446782348999999</c:v>
                </c:pt>
                <c:pt idx="712">
                  <c:v>19.997402517000001</c:v>
                </c:pt>
                <c:pt idx="713">
                  <c:v>19.772712600999999</c:v>
                </c:pt>
                <c:pt idx="714">
                  <c:v>19.323332769</c:v>
                </c:pt>
                <c:pt idx="715">
                  <c:v>18.909903323999998</c:v>
                </c:pt>
                <c:pt idx="716">
                  <c:v>19.610935862000002</c:v>
                </c:pt>
                <c:pt idx="717">
                  <c:v>19.944393869999999</c:v>
                </c:pt>
                <c:pt idx="718">
                  <c:v>19.304514989000001</c:v>
                </c:pt>
                <c:pt idx="719">
                  <c:v>19.223403580999999</c:v>
                </c:pt>
                <c:pt idx="720">
                  <c:v>19.196366444999999</c:v>
                </c:pt>
                <c:pt idx="721">
                  <c:v>18.250066691000001</c:v>
                </c:pt>
                <c:pt idx="722">
                  <c:v>18.150930526</c:v>
                </c:pt>
                <c:pt idx="723">
                  <c:v>18.277103827000001</c:v>
                </c:pt>
                <c:pt idx="724">
                  <c:v>18.205004798000001</c:v>
                </c:pt>
                <c:pt idx="725">
                  <c:v>18.069819119000002</c:v>
                </c:pt>
                <c:pt idx="726">
                  <c:v>18.015744847000001</c:v>
                </c:pt>
                <c:pt idx="727">
                  <c:v>18.078831496999999</c:v>
                </c:pt>
                <c:pt idx="728">
                  <c:v>18.024757225999998</c:v>
                </c:pt>
                <c:pt idx="729">
                  <c:v>18.195992419</c:v>
                </c:pt>
                <c:pt idx="730">
                  <c:v>18.069819119000002</c:v>
                </c:pt>
                <c:pt idx="731">
                  <c:v>17.574138295000001</c:v>
                </c:pt>
                <c:pt idx="732">
                  <c:v>17.952658197000002</c:v>
                </c:pt>
                <c:pt idx="733">
                  <c:v>18.024757225999998</c:v>
                </c:pt>
                <c:pt idx="734">
                  <c:v>18.105868633</c:v>
                </c:pt>
                <c:pt idx="735">
                  <c:v>17.456977373000001</c:v>
                </c:pt>
                <c:pt idx="736">
                  <c:v>17.042407957000002</c:v>
                </c:pt>
                <c:pt idx="737">
                  <c:v>17.105494607000001</c:v>
                </c:pt>
                <c:pt idx="738">
                  <c:v>17.303766936999999</c:v>
                </c:pt>
                <c:pt idx="739">
                  <c:v>16.726974705</c:v>
                </c:pt>
                <c:pt idx="740">
                  <c:v>16.726974705</c:v>
                </c:pt>
                <c:pt idx="741">
                  <c:v>17.024383199999999</c:v>
                </c:pt>
                <c:pt idx="742">
                  <c:v>16.916234656</c:v>
                </c:pt>
                <c:pt idx="743">
                  <c:v>17.168581257</c:v>
                </c:pt>
                <c:pt idx="744">
                  <c:v>16.925247035000002</c:v>
                </c:pt>
                <c:pt idx="745">
                  <c:v>16.582776647999999</c:v>
                </c:pt>
                <c:pt idx="746">
                  <c:v>17.033395578</c:v>
                </c:pt>
                <c:pt idx="747">
                  <c:v>16.132157716999998</c:v>
                </c:pt>
                <c:pt idx="748">
                  <c:v>15.969934901</c:v>
                </c:pt>
                <c:pt idx="749">
                  <c:v>15.275981748</c:v>
                </c:pt>
                <c:pt idx="750">
                  <c:v>15.429192185</c:v>
                </c:pt>
                <c:pt idx="751">
                  <c:v>15.420179806</c:v>
                </c:pt>
                <c:pt idx="752">
                  <c:v>15.429192185</c:v>
                </c:pt>
                <c:pt idx="753">
                  <c:v>15.221907477</c:v>
                </c:pt>
                <c:pt idx="754">
                  <c:v>15.275981748</c:v>
                </c:pt>
                <c:pt idx="755">
                  <c:v>15.050672283000001</c:v>
                </c:pt>
                <c:pt idx="756">
                  <c:v>14.825362818</c:v>
                </c:pt>
                <c:pt idx="757">
                  <c:v>15.032647526</c:v>
                </c:pt>
                <c:pt idx="758">
                  <c:v>14.94252374</c:v>
                </c:pt>
                <c:pt idx="759">
                  <c:v>14.933511361000001</c:v>
                </c:pt>
                <c:pt idx="760">
                  <c:v>14.788789264</c:v>
                </c:pt>
                <c:pt idx="761">
                  <c:v>14.852105182000001</c:v>
                </c:pt>
                <c:pt idx="762">
                  <c:v>15.105368851</c:v>
                </c:pt>
                <c:pt idx="763">
                  <c:v>15.430993569</c:v>
                </c:pt>
                <c:pt idx="764">
                  <c:v>15.449083830999999</c:v>
                </c:pt>
                <c:pt idx="765">
                  <c:v>15.512399748</c:v>
                </c:pt>
                <c:pt idx="766">
                  <c:v>15.403858176</c:v>
                </c:pt>
                <c:pt idx="767">
                  <c:v>15.657121845000001</c:v>
                </c:pt>
                <c:pt idx="768">
                  <c:v>15.204865291999999</c:v>
                </c:pt>
                <c:pt idx="769">
                  <c:v>15.259136078999999</c:v>
                </c:pt>
                <c:pt idx="770">
                  <c:v>15.195820161</c:v>
                </c:pt>
                <c:pt idx="771">
                  <c:v>14.960646754000001</c:v>
                </c:pt>
                <c:pt idx="772">
                  <c:v>14.806879525999999</c:v>
                </c:pt>
                <c:pt idx="773">
                  <c:v>15.042052934000001</c:v>
                </c:pt>
                <c:pt idx="774">
                  <c:v>14.788789264</c:v>
                </c:pt>
                <c:pt idx="775">
                  <c:v>14.625976905</c:v>
                </c:pt>
                <c:pt idx="776">
                  <c:v>14.743563609000001</c:v>
                </c:pt>
                <c:pt idx="777">
                  <c:v>14.653112299</c:v>
                </c:pt>
                <c:pt idx="778">
                  <c:v>14.417938891</c:v>
                </c:pt>
                <c:pt idx="779">
                  <c:v>14.200855746</c:v>
                </c:pt>
                <c:pt idx="780">
                  <c:v>14.110404436</c:v>
                </c:pt>
                <c:pt idx="781">
                  <c:v>14.128494698000001</c:v>
                </c:pt>
                <c:pt idx="782">
                  <c:v>14.083269042</c:v>
                </c:pt>
                <c:pt idx="783">
                  <c:v>13.947592076999999</c:v>
                </c:pt>
                <c:pt idx="784">
                  <c:v>13.938546946000001</c:v>
                </c:pt>
                <c:pt idx="785">
                  <c:v>14.191810615</c:v>
                </c:pt>
                <c:pt idx="786">
                  <c:v>14.635022036000001</c:v>
                </c:pt>
                <c:pt idx="787">
                  <c:v>14.743563609000001</c:v>
                </c:pt>
                <c:pt idx="788">
                  <c:v>15.096323719999999</c:v>
                </c:pt>
                <c:pt idx="789">
                  <c:v>15.485264355</c:v>
                </c:pt>
                <c:pt idx="790">
                  <c:v>15.132504244</c:v>
                </c:pt>
                <c:pt idx="791">
                  <c:v>15.051098065</c:v>
                </c:pt>
                <c:pt idx="792">
                  <c:v>15.014917540000001</c:v>
                </c:pt>
                <c:pt idx="793">
                  <c:v>14.779744132999999</c:v>
                </c:pt>
                <c:pt idx="794">
                  <c:v>14.399848628999999</c:v>
                </c:pt>
                <c:pt idx="795">
                  <c:v>13.911411553000001</c:v>
                </c:pt>
                <c:pt idx="796">
                  <c:v>13.929501815</c:v>
                </c:pt>
                <c:pt idx="797">
                  <c:v>13.658147883</c:v>
                </c:pt>
                <c:pt idx="798">
                  <c:v>13.223981593</c:v>
                </c:pt>
                <c:pt idx="799">
                  <c:v>13.024988710000001</c:v>
                </c:pt>
                <c:pt idx="800">
                  <c:v>13.015943579</c:v>
                </c:pt>
                <c:pt idx="801">
                  <c:v>12.979763053999999</c:v>
                </c:pt>
                <c:pt idx="802">
                  <c:v>13.504380655</c:v>
                </c:pt>
                <c:pt idx="803">
                  <c:v>13.278252379</c:v>
                </c:pt>
                <c:pt idx="804">
                  <c:v>13.070214365</c:v>
                </c:pt>
                <c:pt idx="805">
                  <c:v>12.663183468</c:v>
                </c:pt>
                <c:pt idx="806">
                  <c:v>12.744589647</c:v>
                </c:pt>
                <c:pt idx="807">
                  <c:v>12.871221481999999</c:v>
                </c:pt>
                <c:pt idx="808">
                  <c:v>12.681273729999999</c:v>
                </c:pt>
                <c:pt idx="809">
                  <c:v>12.654138336999999</c:v>
                </c:pt>
                <c:pt idx="810">
                  <c:v>12.120475604999999</c:v>
                </c:pt>
                <c:pt idx="811">
                  <c:v>11.912437591</c:v>
                </c:pt>
                <c:pt idx="812">
                  <c:v>11.035059879</c:v>
                </c:pt>
                <c:pt idx="813">
                  <c:v>11.134556321</c:v>
                </c:pt>
                <c:pt idx="814">
                  <c:v>9.9315538915000001</c:v>
                </c:pt>
                <c:pt idx="815">
                  <c:v>10.248133478</c:v>
                </c:pt>
                <c:pt idx="816">
                  <c:v>10.311449395</c:v>
                </c:pt>
                <c:pt idx="817">
                  <c:v>11.378774859</c:v>
                </c:pt>
                <c:pt idx="818">
                  <c:v>11.921482722</c:v>
                </c:pt>
                <c:pt idx="819">
                  <c:v>12.07524995</c:v>
                </c:pt>
                <c:pt idx="820">
                  <c:v>11.610817258999999</c:v>
                </c:pt>
                <c:pt idx="821">
                  <c:v>11.884012959</c:v>
                </c:pt>
                <c:pt idx="822">
                  <c:v>11.474219409</c:v>
                </c:pt>
                <c:pt idx="823">
                  <c:v>11.446899839</c:v>
                </c:pt>
                <c:pt idx="824">
                  <c:v>11.565284643</c:v>
                </c:pt>
                <c:pt idx="825">
                  <c:v>12.257380416</c:v>
                </c:pt>
                <c:pt idx="826">
                  <c:v>12.15720866</c:v>
                </c:pt>
                <c:pt idx="827">
                  <c:v>11.783841203</c:v>
                </c:pt>
                <c:pt idx="828">
                  <c:v>11.975078193</c:v>
                </c:pt>
                <c:pt idx="829">
                  <c:v>12.339339126</c:v>
                </c:pt>
                <c:pt idx="830">
                  <c:v>12.357552173</c:v>
                </c:pt>
                <c:pt idx="831">
                  <c:v>12.384871743</c:v>
                </c:pt>
                <c:pt idx="832">
                  <c:v>12.448617407</c:v>
                </c:pt>
                <c:pt idx="833">
                  <c:v>12.202741275999999</c:v>
                </c:pt>
                <c:pt idx="834">
                  <c:v>11.929545576000001</c:v>
                </c:pt>
                <c:pt idx="835">
                  <c:v>12.284699986</c:v>
                </c:pt>
                <c:pt idx="836">
                  <c:v>12.849304434</c:v>
                </c:pt>
                <c:pt idx="837">
                  <c:v>12.703600059999999</c:v>
                </c:pt>
                <c:pt idx="838">
                  <c:v>12.585215257</c:v>
                </c:pt>
                <c:pt idx="839">
                  <c:v>13.076967517</c:v>
                </c:pt>
                <c:pt idx="840">
                  <c:v>13.168032751</c:v>
                </c:pt>
                <c:pt idx="841">
                  <c:v>13.432121927000001</c:v>
                </c:pt>
                <c:pt idx="842">
                  <c:v>13.705317628</c:v>
                </c:pt>
                <c:pt idx="843">
                  <c:v>13.222671890999999</c:v>
                </c:pt>
                <c:pt idx="844">
                  <c:v>13.222671890999999</c:v>
                </c:pt>
                <c:pt idx="845">
                  <c:v>12.703600059999999</c:v>
                </c:pt>
                <c:pt idx="846">
                  <c:v>12.603428302999999</c:v>
                </c:pt>
                <c:pt idx="847">
                  <c:v>13.067860994</c:v>
                </c:pt>
                <c:pt idx="848">
                  <c:v>12.97679576</c:v>
                </c:pt>
                <c:pt idx="849">
                  <c:v>12.639854397000001</c:v>
                </c:pt>
                <c:pt idx="850">
                  <c:v>12.448617407</c:v>
                </c:pt>
                <c:pt idx="851">
                  <c:v>12.15720866</c:v>
                </c:pt>
                <c:pt idx="852">
                  <c:v>12.275593463</c:v>
                </c:pt>
                <c:pt idx="853">
                  <c:v>12.612534826999999</c:v>
                </c:pt>
                <c:pt idx="854">
                  <c:v>12.712706582999999</c:v>
                </c:pt>
                <c:pt idx="855">
                  <c:v>12.840197910000001</c:v>
                </c:pt>
                <c:pt idx="856">
                  <c:v>12.26648694</c:v>
                </c:pt>
                <c:pt idx="857">
                  <c:v>12.64896092</c:v>
                </c:pt>
                <c:pt idx="858">
                  <c:v>12.412191312999999</c:v>
                </c:pt>
                <c:pt idx="859">
                  <c:v>12.066143426</c:v>
                </c:pt>
                <c:pt idx="860">
                  <c:v>12.521469593000001</c:v>
                </c:pt>
                <c:pt idx="861">
                  <c:v>13.031434900000001</c:v>
                </c:pt>
                <c:pt idx="862">
                  <c:v>12.7582392</c:v>
                </c:pt>
                <c:pt idx="863">
                  <c:v>13.022328376999999</c:v>
                </c:pt>
                <c:pt idx="864">
                  <c:v>14.014939420999999</c:v>
                </c:pt>
                <c:pt idx="865">
                  <c:v>14.297241645</c:v>
                </c:pt>
                <c:pt idx="866">
                  <c:v>14.069578561</c:v>
                </c:pt>
                <c:pt idx="867">
                  <c:v>13.769063291</c:v>
                </c:pt>
                <c:pt idx="868">
                  <c:v>14.024045944999999</c:v>
                </c:pt>
                <c:pt idx="869">
                  <c:v>14.233495981000001</c:v>
                </c:pt>
                <c:pt idx="870">
                  <c:v>14.297241645</c:v>
                </c:pt>
                <c:pt idx="871">
                  <c:v>14.206176411</c:v>
                </c:pt>
                <c:pt idx="872">
                  <c:v>13.841915478000001</c:v>
                </c:pt>
                <c:pt idx="873">
                  <c:v>13.769063291</c:v>
                </c:pt>
                <c:pt idx="874">
                  <c:v>14.124217700999999</c:v>
                </c:pt>
                <c:pt idx="875">
                  <c:v>13.796382861</c:v>
                </c:pt>
                <c:pt idx="876">
                  <c:v>13.787276338</c:v>
                </c:pt>
                <c:pt idx="877">
                  <c:v>13.158926227</c:v>
                </c:pt>
                <c:pt idx="878">
                  <c:v>12.967689237</c:v>
                </c:pt>
                <c:pt idx="879">
                  <c:v>12.658067443</c:v>
                </c:pt>
                <c:pt idx="880">
                  <c:v>12.658067443</c:v>
                </c:pt>
                <c:pt idx="881">
                  <c:v>12.419235982</c:v>
                </c:pt>
                <c:pt idx="882">
                  <c:v>12.281448600999999</c:v>
                </c:pt>
                <c:pt idx="883">
                  <c:v>12.162032870000001</c:v>
                </c:pt>
                <c:pt idx="884">
                  <c:v>12.400864330999999</c:v>
                </c:pt>
                <c:pt idx="885">
                  <c:v>11.895643933000001</c:v>
                </c:pt>
                <c:pt idx="886">
                  <c:v>12.400864330999999</c:v>
                </c:pt>
                <c:pt idx="887">
                  <c:v>12.722368221</c:v>
                </c:pt>
                <c:pt idx="888">
                  <c:v>12.713182396000001</c:v>
                </c:pt>
                <c:pt idx="889">
                  <c:v>13.108172890000001</c:v>
                </c:pt>
                <c:pt idx="890">
                  <c:v>13.374561827000001</c:v>
                </c:pt>
                <c:pt idx="891">
                  <c:v>13.245960271</c:v>
                </c:pt>
                <c:pt idx="892">
                  <c:v>12.896898905</c:v>
                </c:pt>
                <c:pt idx="893">
                  <c:v>12.887713078999999</c:v>
                </c:pt>
                <c:pt idx="894">
                  <c:v>12.676439093999999</c:v>
                </c:pt>
                <c:pt idx="895">
                  <c:v>12.869341428</c:v>
                </c:pt>
                <c:pt idx="896">
                  <c:v>12.713182396000001</c:v>
                </c:pt>
                <c:pt idx="897">
                  <c:v>12.667253269</c:v>
                </c:pt>
                <c:pt idx="898">
                  <c:v>12.722368221</c:v>
                </c:pt>
                <c:pt idx="899">
                  <c:v>12.309006076999999</c:v>
                </c:pt>
                <c:pt idx="900">
                  <c:v>12.814226476</c:v>
                </c:pt>
                <c:pt idx="901">
                  <c:v>12.823412300999999</c:v>
                </c:pt>
                <c:pt idx="902">
                  <c:v>13.227588620000001</c:v>
                </c:pt>
                <c:pt idx="903">
                  <c:v>13.429676779999999</c:v>
                </c:pt>
                <c:pt idx="904">
                  <c:v>13.356190176</c:v>
                </c:pt>
                <c:pt idx="905">
                  <c:v>13.613393287999999</c:v>
                </c:pt>
                <c:pt idx="906">
                  <c:v>13.126544539999999</c:v>
                </c:pt>
                <c:pt idx="907">
                  <c:v>13.319446874</c:v>
                </c:pt>
                <c:pt idx="908">
                  <c:v>14.146171163</c:v>
                </c:pt>
                <c:pt idx="909">
                  <c:v>14.375816799000001</c:v>
                </c:pt>
                <c:pt idx="910">
                  <c:v>14.51360418</c:v>
                </c:pt>
                <c:pt idx="911">
                  <c:v>14.467675053000001</c:v>
                </c:pt>
                <c:pt idx="912">
                  <c:v>15.009638753999999</c:v>
                </c:pt>
                <c:pt idx="913">
                  <c:v>15.202541088</c:v>
                </c:pt>
                <c:pt idx="914">
                  <c:v>15.321956818</c:v>
                </c:pt>
                <c:pt idx="915">
                  <c:v>15.064753705999999</c:v>
                </c:pt>
                <c:pt idx="916">
                  <c:v>15.294399342</c:v>
                </c:pt>
                <c:pt idx="917">
                  <c:v>15.413815073</c:v>
                </c:pt>
                <c:pt idx="918">
                  <c:v>15.524044977999999</c:v>
                </c:pt>
                <c:pt idx="919">
                  <c:v>15.202541088</c:v>
                </c:pt>
                <c:pt idx="920">
                  <c:v>15.377071771000001</c:v>
                </c:pt>
                <c:pt idx="921">
                  <c:v>15.377071771000001</c:v>
                </c:pt>
                <c:pt idx="922">
                  <c:v>15.294399342</c:v>
                </c:pt>
                <c:pt idx="923">
                  <c:v>15.983336249000001</c:v>
                </c:pt>
                <c:pt idx="924">
                  <c:v>16.212981886000001</c:v>
                </c:pt>
                <c:pt idx="925">
                  <c:v>16.681458982999999</c:v>
                </c:pt>
                <c:pt idx="926">
                  <c:v>16.718202284</c:v>
                </c:pt>
                <c:pt idx="927">
                  <c:v>16.810060538999998</c:v>
                </c:pt>
                <c:pt idx="928">
                  <c:v>16.764131412000001</c:v>
                </c:pt>
                <c:pt idx="929">
                  <c:v>16.855989665999999</c:v>
                </c:pt>
                <c:pt idx="930">
                  <c:v>16.167052759000001</c:v>
                </c:pt>
                <c:pt idx="931">
                  <c:v>16.396698394000001</c:v>
                </c:pt>
                <c:pt idx="932">
                  <c:v>15.937407122</c:v>
                </c:pt>
                <c:pt idx="933">
                  <c:v>15.799619741000001</c:v>
                </c:pt>
                <c:pt idx="934">
                  <c:v>15.928221297</c:v>
                </c:pt>
                <c:pt idx="935">
                  <c:v>16.277282664000001</c:v>
                </c:pt>
                <c:pt idx="936">
                  <c:v>16.295654315</c:v>
                </c:pt>
                <c:pt idx="937">
                  <c:v>16.176238584</c:v>
                </c:pt>
                <c:pt idx="938">
                  <c:v>16.332397616000002</c:v>
                </c:pt>
                <c:pt idx="939">
                  <c:v>16.056822853</c:v>
                </c:pt>
                <c:pt idx="940">
                  <c:v>16.278296271999999</c:v>
                </c:pt>
                <c:pt idx="941">
                  <c:v>16.564366104000001</c:v>
                </c:pt>
                <c:pt idx="942">
                  <c:v>16.758155345999999</c:v>
                </c:pt>
                <c:pt idx="943">
                  <c:v>16.942716527999998</c:v>
                </c:pt>
                <c:pt idx="944">
                  <c:v>16.647418636000001</c:v>
                </c:pt>
                <c:pt idx="945">
                  <c:v>15.835349433999999</c:v>
                </c:pt>
                <c:pt idx="946">
                  <c:v>15.779981080000001</c:v>
                </c:pt>
                <c:pt idx="947">
                  <c:v>16.056822853</c:v>
                </c:pt>
                <c:pt idx="948">
                  <c:v>16.481313572000001</c:v>
                </c:pt>
                <c:pt idx="949">
                  <c:v>16.490541631999999</c:v>
                </c:pt>
                <c:pt idx="950">
                  <c:v>17.348751129</c:v>
                </c:pt>
                <c:pt idx="951">
                  <c:v>17.644049020000001</c:v>
                </c:pt>
                <c:pt idx="952">
                  <c:v>17.653277079999999</c:v>
                </c:pt>
                <c:pt idx="953">
                  <c:v>17.690189316000001</c:v>
                </c:pt>
                <c:pt idx="954">
                  <c:v>17.671733197999998</c:v>
                </c:pt>
                <c:pt idx="955">
                  <c:v>17.284154715</c:v>
                </c:pt>
                <c:pt idx="956">
                  <c:v>17.053453236999999</c:v>
                </c:pt>
                <c:pt idx="957">
                  <c:v>16.536681927</c:v>
                </c:pt>
                <c:pt idx="958">
                  <c:v>17.136505768999999</c:v>
                </c:pt>
                <c:pt idx="959">
                  <c:v>17.348751129</c:v>
                </c:pt>
                <c:pt idx="960">
                  <c:v>16.951944587</c:v>
                </c:pt>
                <c:pt idx="961">
                  <c:v>16.407489099999999</c:v>
                </c:pt>
                <c:pt idx="962">
                  <c:v>16.527453867999998</c:v>
                </c:pt>
                <c:pt idx="963">
                  <c:v>16.112191207999999</c:v>
                </c:pt>
                <c:pt idx="964">
                  <c:v>15.992226439</c:v>
                </c:pt>
                <c:pt idx="965">
                  <c:v>15.752296901999999</c:v>
                </c:pt>
                <c:pt idx="966">
                  <c:v>15.530823484000001</c:v>
                </c:pt>
                <c:pt idx="967">
                  <c:v>15.576963779</c:v>
                </c:pt>
                <c:pt idx="968">
                  <c:v>16.222927917</c:v>
                </c:pt>
                <c:pt idx="969">
                  <c:v>16.038366735</c:v>
                </c:pt>
                <c:pt idx="970">
                  <c:v>15.909173907</c:v>
                </c:pt>
                <c:pt idx="971">
                  <c:v>16.149103444000001</c:v>
                </c:pt>
                <c:pt idx="972">
                  <c:v>16.739699227999999</c:v>
                </c:pt>
                <c:pt idx="973">
                  <c:v>16.453629395</c:v>
                </c:pt>
                <c:pt idx="974">
                  <c:v>16.518225809</c:v>
                </c:pt>
                <c:pt idx="975">
                  <c:v>16.001454499000001</c:v>
                </c:pt>
                <c:pt idx="976">
                  <c:v>16.315208508000001</c:v>
                </c:pt>
                <c:pt idx="977">
                  <c:v>16.425945217999999</c:v>
                </c:pt>
                <c:pt idx="978">
                  <c:v>16.610506399999998</c:v>
                </c:pt>
                <c:pt idx="979">
                  <c:v>16.425945217999999</c:v>
                </c:pt>
                <c:pt idx="980">
                  <c:v>16.435173277000001</c:v>
                </c:pt>
                <c:pt idx="981">
                  <c:v>16.029138675999999</c:v>
                </c:pt>
                <c:pt idx="982">
                  <c:v>15.170929178</c:v>
                </c:pt>
                <c:pt idx="983">
                  <c:v>15.25398171</c:v>
                </c:pt>
                <c:pt idx="984">
                  <c:v>14.764894577</c:v>
                </c:pt>
                <c:pt idx="985">
                  <c:v>14.847947109</c:v>
                </c:pt>
                <c:pt idx="986">
                  <c:v>15.207841415000001</c:v>
                </c:pt>
                <c:pt idx="987">
                  <c:v>15.327806183</c:v>
                </c:pt>
                <c:pt idx="988">
                  <c:v>14.994391668</c:v>
                </c:pt>
                <c:pt idx="989">
                  <c:v>14.679500181</c:v>
                </c:pt>
                <c:pt idx="990">
                  <c:v>14.679500181</c:v>
                </c:pt>
                <c:pt idx="991">
                  <c:v>14.355347181000001</c:v>
                </c:pt>
                <c:pt idx="992">
                  <c:v>14.420177781</c:v>
                </c:pt>
                <c:pt idx="993">
                  <c:v>15.559344040999999</c:v>
                </c:pt>
                <c:pt idx="994">
                  <c:v>15.244452554</c:v>
                </c:pt>
                <c:pt idx="995">
                  <c:v>15.124052868</c:v>
                </c:pt>
                <c:pt idx="996">
                  <c:v>14.818422896</c:v>
                </c:pt>
                <c:pt idx="997">
                  <c:v>14.957345610999999</c:v>
                </c:pt>
                <c:pt idx="998">
                  <c:v>15.142575897</c:v>
                </c:pt>
                <c:pt idx="999">
                  <c:v>15.077745297</c:v>
                </c:pt>
                <c:pt idx="1000">
                  <c:v>14.892515011</c:v>
                </c:pt>
                <c:pt idx="1001">
                  <c:v>14.688761696</c:v>
                </c:pt>
                <c:pt idx="1002">
                  <c:v>14.56836201</c:v>
                </c:pt>
                <c:pt idx="1003">
                  <c:v>14.957345610999999</c:v>
                </c:pt>
                <c:pt idx="1004">
                  <c:v>14.772115324</c:v>
                </c:pt>
                <c:pt idx="1005">
                  <c:v>15.633436155</c:v>
                </c:pt>
                <c:pt idx="1006">
                  <c:v>15.559344040999999</c:v>
                </c:pt>
                <c:pt idx="1007">
                  <c:v>15.466728898</c:v>
                </c:pt>
                <c:pt idx="1008">
                  <c:v>15.985373699</c:v>
                </c:pt>
                <c:pt idx="1009">
                  <c:v>16.142819443</c:v>
                </c:pt>
                <c:pt idx="1010">
                  <c:v>16.216911557</c:v>
                </c:pt>
                <c:pt idx="1011">
                  <c:v>16.578110615</c:v>
                </c:pt>
                <c:pt idx="1012">
                  <c:v>16.374357301</c:v>
                </c:pt>
                <c:pt idx="1013">
                  <c:v>16.633679700999998</c:v>
                </c:pt>
                <c:pt idx="1014">
                  <c:v>16.207650043000001</c:v>
                </c:pt>
                <c:pt idx="1015">
                  <c:v>15.624174641</c:v>
                </c:pt>
                <c:pt idx="1016">
                  <c:v>15.087006811</c:v>
                </c:pt>
                <c:pt idx="1017">
                  <c:v>15.040699239</c:v>
                </c:pt>
                <c:pt idx="1018">
                  <c:v>15.253714069000001</c:v>
                </c:pt>
                <c:pt idx="1019">
                  <c:v>15.198144983000001</c:v>
                </c:pt>
                <c:pt idx="1020">
                  <c:v>16.392880329</c:v>
                </c:pt>
                <c:pt idx="1021">
                  <c:v>16.429926386000002</c:v>
                </c:pt>
                <c:pt idx="1022">
                  <c:v>16.392880329</c:v>
                </c:pt>
                <c:pt idx="1023">
                  <c:v>16.337311242999998</c:v>
                </c:pt>
                <c:pt idx="1024">
                  <c:v>16.791125444999999</c:v>
                </c:pt>
                <c:pt idx="1025">
                  <c:v>16.355834271999999</c:v>
                </c:pt>
                <c:pt idx="1026">
                  <c:v>15.864974012999999</c:v>
                </c:pt>
                <c:pt idx="1027">
                  <c:v>15.77235887</c:v>
                </c:pt>
                <c:pt idx="1028">
                  <c:v>15.83718947</c:v>
                </c:pt>
                <c:pt idx="1029">
                  <c:v>16.170603986</c:v>
                </c:pt>
                <c:pt idx="1030">
                  <c:v>15.698266756000001</c:v>
                </c:pt>
                <c:pt idx="1031">
                  <c:v>16.068727328000001</c:v>
                </c:pt>
                <c:pt idx="1032">
                  <c:v>16.624418187</c:v>
                </c:pt>
                <c:pt idx="1033">
                  <c:v>16.846694530000001</c:v>
                </c:pt>
                <c:pt idx="1034">
                  <c:v>16.355834271999999</c:v>
                </c:pt>
                <c:pt idx="1035">
                  <c:v>16.040942784999999</c:v>
                </c:pt>
                <c:pt idx="1036">
                  <c:v>15.753835841000001</c:v>
                </c:pt>
                <c:pt idx="1037">
                  <c:v>15.466728898</c:v>
                </c:pt>
                <c:pt idx="1038">
                  <c:v>16.022419757000002</c:v>
                </c:pt>
                <c:pt idx="1039">
                  <c:v>16.930048158999998</c:v>
                </c:pt>
                <c:pt idx="1040">
                  <c:v>17.207893589000001</c:v>
                </c:pt>
                <c:pt idx="1041">
                  <c:v>17.244939645999999</c:v>
                </c:pt>
                <c:pt idx="1042">
                  <c:v>16.698510300999999</c:v>
                </c:pt>
                <c:pt idx="1043">
                  <c:v>16.976355731000002</c:v>
                </c:pt>
                <c:pt idx="1044">
                  <c:v>17.504262046000001</c:v>
                </c:pt>
                <c:pt idx="1045">
                  <c:v>17.967337762</c:v>
                </c:pt>
                <c:pt idx="1046">
                  <c:v>17.476477504000002</c:v>
                </c:pt>
                <c:pt idx="1047">
                  <c:v>18.041429875999999</c:v>
                </c:pt>
                <c:pt idx="1048">
                  <c:v>17.698753846999999</c:v>
                </c:pt>
                <c:pt idx="1049">
                  <c:v>18.245183190999999</c:v>
                </c:pt>
                <c:pt idx="1050">
                  <c:v>18.411890449000001</c:v>
                </c:pt>
                <c:pt idx="1051">
                  <c:v>18.346765014999999</c:v>
                </c:pt>
                <c:pt idx="1052">
                  <c:v>18.477015882</c:v>
                </c:pt>
                <c:pt idx="1053">
                  <c:v>18.979412085</c:v>
                </c:pt>
                <c:pt idx="1054">
                  <c:v>18.914286651000001</c:v>
                </c:pt>
                <c:pt idx="1055">
                  <c:v>18.495623149</c:v>
                </c:pt>
                <c:pt idx="1056">
                  <c:v>18.235121414999998</c:v>
                </c:pt>
                <c:pt idx="1057">
                  <c:v>18.216514148000002</c:v>
                </c:pt>
                <c:pt idx="1058">
                  <c:v>17.658296146000001</c:v>
                </c:pt>
                <c:pt idx="1059">
                  <c:v>17.481527110999998</c:v>
                </c:pt>
                <c:pt idx="1060">
                  <c:v>17.174507210000002</c:v>
                </c:pt>
                <c:pt idx="1061">
                  <c:v>17.332668977000001</c:v>
                </c:pt>
                <c:pt idx="1062">
                  <c:v>16.830272775000001</c:v>
                </c:pt>
                <c:pt idx="1063">
                  <c:v>16.969827276</c:v>
                </c:pt>
                <c:pt idx="1064">
                  <c:v>16.700021908</c:v>
                </c:pt>
                <c:pt idx="1065">
                  <c:v>16.476734706999999</c:v>
                </c:pt>
                <c:pt idx="1066">
                  <c:v>16.579074674000001</c:v>
                </c:pt>
                <c:pt idx="1067">
                  <c:v>17.007041809</c:v>
                </c:pt>
                <c:pt idx="1068">
                  <c:v>17.928101513000001</c:v>
                </c:pt>
                <c:pt idx="1069">
                  <c:v>17.862976079999999</c:v>
                </c:pt>
                <c:pt idx="1070">
                  <c:v>18.132781447999999</c:v>
                </c:pt>
                <c:pt idx="1071">
                  <c:v>18.411890449000001</c:v>
                </c:pt>
                <c:pt idx="1072">
                  <c:v>19.193395652</c:v>
                </c:pt>
                <c:pt idx="1073">
                  <c:v>19.267824719</c:v>
                </c:pt>
                <c:pt idx="1074">
                  <c:v>19.165484752000001</c:v>
                </c:pt>
                <c:pt idx="1075">
                  <c:v>18.988715718000002</c:v>
                </c:pt>
                <c:pt idx="1076">
                  <c:v>18.811946683999999</c:v>
                </c:pt>
                <c:pt idx="1077">
                  <c:v>18.793339416999999</c:v>
                </c:pt>
                <c:pt idx="1078">
                  <c:v>18.737517617000002</c:v>
                </c:pt>
                <c:pt idx="1079">
                  <c:v>19.016626618</c:v>
                </c:pt>
                <c:pt idx="1080">
                  <c:v>18.253728681999998</c:v>
                </c:pt>
                <c:pt idx="1081">
                  <c:v>18.55144495</c:v>
                </c:pt>
                <c:pt idx="1082">
                  <c:v>18.160692348000001</c:v>
                </c:pt>
                <c:pt idx="1083">
                  <c:v>17.937405147</c:v>
                </c:pt>
                <c:pt idx="1084">
                  <c:v>17.723421579</c:v>
                </c:pt>
                <c:pt idx="1085">
                  <c:v>17.723421579</c:v>
                </c:pt>
                <c:pt idx="1086">
                  <c:v>17.490830745</c:v>
                </c:pt>
                <c:pt idx="1087">
                  <c:v>17.751332478999998</c:v>
                </c:pt>
                <c:pt idx="1088">
                  <c:v>17.593170711999999</c:v>
                </c:pt>
                <c:pt idx="1089">
                  <c:v>17.956012414</c:v>
                </c:pt>
                <c:pt idx="1090">
                  <c:v>17.769939745999999</c:v>
                </c:pt>
                <c:pt idx="1091">
                  <c:v>17.509438012</c:v>
                </c:pt>
                <c:pt idx="1092">
                  <c:v>16.746540074999999</c:v>
                </c:pt>
                <c:pt idx="1093">
                  <c:v>16.672111008000002</c:v>
                </c:pt>
                <c:pt idx="1094">
                  <c:v>16.700021908</c:v>
                </c:pt>
                <c:pt idx="1095">
                  <c:v>16.886094575000001</c:v>
                </c:pt>
                <c:pt idx="1096">
                  <c:v>16.793058242000001</c:v>
                </c:pt>
                <c:pt idx="1097">
                  <c:v>16.37439474</c:v>
                </c:pt>
                <c:pt idx="1098">
                  <c:v>16.644200108</c:v>
                </c:pt>
                <c:pt idx="1099">
                  <c:v>16.737236441</c:v>
                </c:pt>
                <c:pt idx="1100">
                  <c:v>16.513949239999999</c:v>
                </c:pt>
                <c:pt idx="1101">
                  <c:v>16.718629175</c:v>
                </c:pt>
                <c:pt idx="1102">
                  <c:v>16.820969141999999</c:v>
                </c:pt>
                <c:pt idx="1103">
                  <c:v>17.444312578000002</c:v>
                </c:pt>
                <c:pt idx="1104">
                  <c:v>16.988434543</c:v>
                </c:pt>
                <c:pt idx="1105">
                  <c:v>16.839576408999999</c:v>
                </c:pt>
                <c:pt idx="1106">
                  <c:v>16.867487309000001</c:v>
                </c:pt>
                <c:pt idx="1107">
                  <c:v>16.941916376000002</c:v>
                </c:pt>
                <c:pt idx="1108">
                  <c:v>16.876539631</c:v>
                </c:pt>
                <c:pt idx="1109">
                  <c:v>16.437581488999999</c:v>
                </c:pt>
                <c:pt idx="1110">
                  <c:v>16.185414045999998</c:v>
                </c:pt>
                <c:pt idx="1111">
                  <c:v>16.643051258</c:v>
                </c:pt>
                <c:pt idx="1112">
                  <c:v>16.932576840999999</c:v>
                </c:pt>
                <c:pt idx="1113">
                  <c:v>17.0820094</c:v>
                </c:pt>
                <c:pt idx="1114">
                  <c:v>17.605023356</c:v>
                </c:pt>
                <c:pt idx="1115">
                  <c:v>17.259460564000001</c:v>
                </c:pt>
                <c:pt idx="1116">
                  <c:v>16.904558236</c:v>
                </c:pt>
                <c:pt idx="1117">
                  <c:v>17.240781494</c:v>
                </c:pt>
                <c:pt idx="1118">
                  <c:v>17.315497773000001</c:v>
                </c:pt>
                <c:pt idx="1119">
                  <c:v>16.549655907999998</c:v>
                </c:pt>
                <c:pt idx="1120">
                  <c:v>16.549655907999998</c:v>
                </c:pt>
                <c:pt idx="1121">
                  <c:v>16.446921024000002</c:v>
                </c:pt>
                <c:pt idx="1122">
                  <c:v>16.820502421</c:v>
                </c:pt>
                <c:pt idx="1123">
                  <c:v>16.699088466999999</c:v>
                </c:pt>
                <c:pt idx="1124">
                  <c:v>17.184744284000001</c:v>
                </c:pt>
                <c:pt idx="1125">
                  <c:v>17.418232657000001</c:v>
                </c:pt>
                <c:pt idx="1126">
                  <c:v>17.464930332000002</c:v>
                </c:pt>
                <c:pt idx="1127">
                  <c:v>17.222102423999999</c:v>
                </c:pt>
                <c:pt idx="1128">
                  <c:v>16.969934981000002</c:v>
                </c:pt>
                <c:pt idx="1129">
                  <c:v>16.839181491000002</c:v>
                </c:pt>
                <c:pt idx="1130">
                  <c:v>16.708428002000002</c:v>
                </c:pt>
                <c:pt idx="1131">
                  <c:v>17.203423354000002</c:v>
                </c:pt>
                <c:pt idx="1132">
                  <c:v>17.035311725</c:v>
                </c:pt>
                <c:pt idx="1133">
                  <c:v>16.885879165999999</c:v>
                </c:pt>
                <c:pt idx="1134">
                  <c:v>16.624372187999999</c:v>
                </c:pt>
                <c:pt idx="1135">
                  <c:v>16.811162886999998</c:v>
                </c:pt>
                <c:pt idx="1136">
                  <c:v>16.689748932000001</c:v>
                </c:pt>
                <c:pt idx="1137">
                  <c:v>16.745786142</c:v>
                </c:pt>
                <c:pt idx="1138">
                  <c:v>17.661060566</c:v>
                </c:pt>
                <c:pt idx="1139">
                  <c:v>17.969265219</c:v>
                </c:pt>
                <c:pt idx="1140">
                  <c:v>17.605023356</c:v>
                </c:pt>
                <c:pt idx="1141">
                  <c:v>17.278139632999999</c:v>
                </c:pt>
                <c:pt idx="1142">
                  <c:v>17.156725679000001</c:v>
                </c:pt>
                <c:pt idx="1143">
                  <c:v>16.951255911000001</c:v>
                </c:pt>
                <c:pt idx="1144">
                  <c:v>17.044651259999998</c:v>
                </c:pt>
                <c:pt idx="1145">
                  <c:v>16.736446607000001</c:v>
                </c:pt>
                <c:pt idx="1146">
                  <c:v>16.708428002000002</c:v>
                </c:pt>
                <c:pt idx="1147">
                  <c:v>16.904558236</c:v>
                </c:pt>
                <c:pt idx="1148">
                  <c:v>16.717767537</c:v>
                </c:pt>
                <c:pt idx="1149">
                  <c:v>16.717767537</c:v>
                </c:pt>
                <c:pt idx="1150">
                  <c:v>16.708428002000002</c:v>
                </c:pt>
                <c:pt idx="1151">
                  <c:v>16.811162886999998</c:v>
                </c:pt>
                <c:pt idx="1152">
                  <c:v>16.521637302999999</c:v>
                </c:pt>
                <c:pt idx="1153">
                  <c:v>15.970604742000001</c:v>
                </c:pt>
                <c:pt idx="1154">
                  <c:v>16.241451255000001</c:v>
                </c:pt>
                <c:pt idx="1155">
                  <c:v>16.092018696</c:v>
                </c:pt>
                <c:pt idx="1156">
                  <c:v>16.316167535000002</c:v>
                </c:pt>
                <c:pt idx="1157">
                  <c:v>16.344186140000001</c:v>
                </c:pt>
                <c:pt idx="1158">
                  <c:v>16.194753581000001</c:v>
                </c:pt>
                <c:pt idx="1159">
                  <c:v>16.381544279</c:v>
                </c:pt>
                <c:pt idx="1160">
                  <c:v>16.381544279</c:v>
                </c:pt>
                <c:pt idx="1161">
                  <c:v>15.597023344</c:v>
                </c:pt>
                <c:pt idx="1162">
                  <c:v>15.298158226</c:v>
                </c:pt>
                <c:pt idx="1163">
                  <c:v>14.663069850999999</c:v>
                </c:pt>
                <c:pt idx="1164">
                  <c:v>15.074009388</c:v>
                </c:pt>
                <c:pt idx="1165">
                  <c:v>15.139386132</c:v>
                </c:pt>
                <c:pt idx="1166">
                  <c:v>15.186083806999999</c:v>
                </c:pt>
                <c:pt idx="1167">
                  <c:v>15.690418694</c:v>
                </c:pt>
                <c:pt idx="1168">
                  <c:v>15.316837295999999</c:v>
                </c:pt>
                <c:pt idx="1169">
                  <c:v>15.363534971</c:v>
                </c:pt>
                <c:pt idx="1170">
                  <c:v>14.877879154</c:v>
                </c:pt>
                <c:pt idx="1171">
                  <c:v>14.719107060000001</c:v>
                </c:pt>
                <c:pt idx="1172">
                  <c:v>14.214131341</c:v>
                </c:pt>
                <c:pt idx="1173">
                  <c:v>14.784566876</c:v>
                </c:pt>
                <c:pt idx="1174">
                  <c:v>14.775215472999999</c:v>
                </c:pt>
                <c:pt idx="1175">
                  <c:v>14.915486506000001</c:v>
                </c:pt>
                <c:pt idx="1176">
                  <c:v>14.962243516999999</c:v>
                </c:pt>
                <c:pt idx="1177">
                  <c:v>14.63494444</c:v>
                </c:pt>
                <c:pt idx="1178">
                  <c:v>14.532079016000001</c:v>
                </c:pt>
                <c:pt idx="1179">
                  <c:v>14.401159385</c:v>
                </c:pt>
                <c:pt idx="1180">
                  <c:v>14.214131341</c:v>
                </c:pt>
                <c:pt idx="1181">
                  <c:v>14.120617319999999</c:v>
                </c:pt>
                <c:pt idx="1182">
                  <c:v>13.86812946</c:v>
                </c:pt>
                <c:pt idx="1183">
                  <c:v>13.924237872999999</c:v>
                </c:pt>
                <c:pt idx="1184">
                  <c:v>13.830723851</c:v>
                </c:pt>
                <c:pt idx="1185">
                  <c:v>13.989697689</c:v>
                </c:pt>
                <c:pt idx="1186">
                  <c:v>13.858778058</c:v>
                </c:pt>
                <c:pt idx="1187">
                  <c:v>14.447916396</c:v>
                </c:pt>
                <c:pt idx="1188">
                  <c:v>14.373105179</c:v>
                </c:pt>
                <c:pt idx="1189">
                  <c:v>14.550781820999999</c:v>
                </c:pt>
                <c:pt idx="1190">
                  <c:v>14.335699569999999</c:v>
                </c:pt>
                <c:pt idx="1191">
                  <c:v>13.989697689</c:v>
                </c:pt>
                <c:pt idx="1192">
                  <c:v>13.989697689</c:v>
                </c:pt>
                <c:pt idx="1193">
                  <c:v>13.877480862000001</c:v>
                </c:pt>
                <c:pt idx="1194">
                  <c:v>13.999049091</c:v>
                </c:pt>
                <c:pt idx="1195">
                  <c:v>13.933589275999999</c:v>
                </c:pt>
                <c:pt idx="1196">
                  <c:v>13.896183667000001</c:v>
                </c:pt>
                <c:pt idx="1197">
                  <c:v>13.56888459</c:v>
                </c:pt>
                <c:pt idx="1198">
                  <c:v>13.045206067000001</c:v>
                </c:pt>
                <c:pt idx="1199">
                  <c:v>13.56888459</c:v>
                </c:pt>
                <c:pt idx="1200">
                  <c:v>13.746561231999999</c:v>
                </c:pt>
                <c:pt idx="1201">
                  <c:v>14.307645363000001</c:v>
                </c:pt>
                <c:pt idx="1202">
                  <c:v>14.223482744</c:v>
                </c:pt>
                <c:pt idx="1203">
                  <c:v>14.260888352</c:v>
                </c:pt>
                <c:pt idx="1204">
                  <c:v>14.485322005</c:v>
                </c:pt>
                <c:pt idx="1205">
                  <c:v>14.447916396</c:v>
                </c:pt>
                <c:pt idx="1206">
                  <c:v>14.363753776999999</c:v>
                </c:pt>
                <c:pt idx="1207">
                  <c:v>14.120617319999999</c:v>
                </c:pt>
                <c:pt idx="1208">
                  <c:v>14.307645363000001</c:v>
                </c:pt>
                <c:pt idx="1209">
                  <c:v>14.513376212000001</c:v>
                </c:pt>
                <c:pt idx="1210">
                  <c:v>14.457267799</c:v>
                </c:pt>
                <c:pt idx="1211">
                  <c:v>14.139320123999999</c:v>
                </c:pt>
                <c:pt idx="1212">
                  <c:v>13.559533188</c:v>
                </c:pt>
                <c:pt idx="1213">
                  <c:v>13.419262155</c:v>
                </c:pt>
                <c:pt idx="1214">
                  <c:v>13.1854771</c:v>
                </c:pt>
                <c:pt idx="1215">
                  <c:v>12.979746251</c:v>
                </c:pt>
                <c:pt idx="1216">
                  <c:v>12.886232229000001</c:v>
                </c:pt>
                <c:pt idx="1217">
                  <c:v>12.54958175</c:v>
                </c:pt>
                <c:pt idx="1218">
                  <c:v>12.615041566</c:v>
                </c:pt>
                <c:pt idx="1219">
                  <c:v>12.736609794</c:v>
                </c:pt>
                <c:pt idx="1220">
                  <c:v>12.961373496</c:v>
                </c:pt>
                <c:pt idx="1221">
                  <c:v>13.195502353</c:v>
                </c:pt>
                <c:pt idx="1222">
                  <c:v>13.167406890000001</c:v>
                </c:pt>
                <c:pt idx="1223">
                  <c:v>12.755340103</c:v>
                </c:pt>
                <c:pt idx="1224">
                  <c:v>12.399464241</c:v>
                </c:pt>
                <c:pt idx="1225">
                  <c:v>12.59613248</c:v>
                </c:pt>
                <c:pt idx="1226">
                  <c:v>12.699149177000001</c:v>
                </c:pt>
                <c:pt idx="1227">
                  <c:v>12.418194549000001</c:v>
                </c:pt>
                <c:pt idx="1228">
                  <c:v>12.22152631</c:v>
                </c:pt>
                <c:pt idx="1229">
                  <c:v>12.59613248</c:v>
                </c:pt>
                <c:pt idx="1230">
                  <c:v>12.624227942999999</c:v>
                </c:pt>
                <c:pt idx="1231">
                  <c:v>12.137239921000001</c:v>
                </c:pt>
                <c:pt idx="1232">
                  <c:v>12.137239921000001</c:v>
                </c:pt>
                <c:pt idx="1233">
                  <c:v>11.987397453</c:v>
                </c:pt>
                <c:pt idx="1234">
                  <c:v>12.090414150000001</c:v>
                </c:pt>
                <c:pt idx="1235">
                  <c:v>11.987397453</c:v>
                </c:pt>
                <c:pt idx="1236">
                  <c:v>12.034223225</c:v>
                </c:pt>
                <c:pt idx="1237">
                  <c:v>12.109144458999999</c:v>
                </c:pt>
                <c:pt idx="1238">
                  <c:v>11.875015602</c:v>
                </c:pt>
                <c:pt idx="1239">
                  <c:v>12.071683842000001</c:v>
                </c:pt>
                <c:pt idx="1240">
                  <c:v>11.743903442000001</c:v>
                </c:pt>
                <c:pt idx="1241">
                  <c:v>11.116438107</c:v>
                </c:pt>
                <c:pt idx="1242">
                  <c:v>11.350566964</c:v>
                </c:pt>
                <c:pt idx="1243">
                  <c:v>11.256915421</c:v>
                </c:pt>
                <c:pt idx="1244">
                  <c:v>11.903111064999999</c:v>
                </c:pt>
                <c:pt idx="1245">
                  <c:v>11.809459521999999</c:v>
                </c:pt>
                <c:pt idx="1246">
                  <c:v>12.408829395</c:v>
                </c:pt>
                <c:pt idx="1247">
                  <c:v>12.22152631</c:v>
                </c:pt>
                <c:pt idx="1248">
                  <c:v>12.605497634000001</c:v>
                </c:pt>
                <c:pt idx="1249">
                  <c:v>12.633593097</c:v>
                </c:pt>
                <c:pt idx="1250">
                  <c:v>12.305812698</c:v>
                </c:pt>
                <c:pt idx="1251">
                  <c:v>12.127874767</c:v>
                </c:pt>
                <c:pt idx="1252">
                  <c:v>12.015492915999999</c:v>
                </c:pt>
                <c:pt idx="1253">
                  <c:v>12.399464241</c:v>
                </c:pt>
                <c:pt idx="1254">
                  <c:v>11.940571682</c:v>
                </c:pt>
                <c:pt idx="1255">
                  <c:v>12.081048996</c:v>
                </c:pt>
                <c:pt idx="1256">
                  <c:v>12.390099085999999</c:v>
                </c:pt>
                <c:pt idx="1257">
                  <c:v>12.736609794</c:v>
                </c:pt>
                <c:pt idx="1258">
                  <c:v>12.914547725</c:v>
                </c:pt>
                <c:pt idx="1259">
                  <c:v>12.811531027999999</c:v>
                </c:pt>
                <c:pt idx="1260">
                  <c:v>13.026929576000001</c:v>
                </c:pt>
                <c:pt idx="1261">
                  <c:v>13.36407513</c:v>
                </c:pt>
                <c:pt idx="1262">
                  <c:v>13.504552443</c:v>
                </c:pt>
                <c:pt idx="1263">
                  <c:v>13.785507071</c:v>
                </c:pt>
                <c:pt idx="1264">
                  <c:v>13.579473677999999</c:v>
                </c:pt>
                <c:pt idx="1265">
                  <c:v>13.570108523</c:v>
                </c:pt>
                <c:pt idx="1266">
                  <c:v>13.279788741000001</c:v>
                </c:pt>
                <c:pt idx="1267">
                  <c:v>13.663760066</c:v>
                </c:pt>
                <c:pt idx="1268">
                  <c:v>14.253764783999999</c:v>
                </c:pt>
                <c:pt idx="1269">
                  <c:v>14.122652625000001</c:v>
                </c:pt>
                <c:pt idx="1270">
                  <c:v>14.047731390999999</c:v>
                </c:pt>
                <c:pt idx="1271">
                  <c:v>13.86979346</c:v>
                </c:pt>
                <c:pt idx="1272">
                  <c:v>14.197573859</c:v>
                </c:pt>
                <c:pt idx="1273">
                  <c:v>14.319320864</c:v>
                </c:pt>
                <c:pt idx="1274">
                  <c:v>14.515989104000001</c:v>
                </c:pt>
                <c:pt idx="1275">
                  <c:v>14.553449721</c:v>
                </c:pt>
                <c:pt idx="1276">
                  <c:v>14.421744293</c:v>
                </c:pt>
                <c:pt idx="1277">
                  <c:v>14.393521701999999</c:v>
                </c:pt>
                <c:pt idx="1278">
                  <c:v>14.346484049000001</c:v>
                </c:pt>
                <c:pt idx="1279">
                  <c:v>15.296644632</c:v>
                </c:pt>
                <c:pt idx="1280">
                  <c:v>16.180952502</c:v>
                </c:pt>
                <c:pt idx="1281">
                  <c:v>15.973986829999999</c:v>
                </c:pt>
                <c:pt idx="1282">
                  <c:v>16.030432012999999</c:v>
                </c:pt>
                <c:pt idx="1283">
                  <c:v>16.660736559</c:v>
                </c:pt>
                <c:pt idx="1284">
                  <c:v>16.284435338000002</c:v>
                </c:pt>
                <c:pt idx="1285">
                  <c:v>16.256212745999999</c:v>
                </c:pt>
                <c:pt idx="1286">
                  <c:v>16.002209422</c:v>
                </c:pt>
                <c:pt idx="1287">
                  <c:v>16.039839543999999</c:v>
                </c:pt>
                <c:pt idx="1288">
                  <c:v>16.256212745999999</c:v>
                </c:pt>
                <c:pt idx="1289">
                  <c:v>16.133914849</c:v>
                </c:pt>
                <c:pt idx="1290">
                  <c:v>16.632513967000001</c:v>
                </c:pt>
                <c:pt idx="1291">
                  <c:v>16.331472990000002</c:v>
                </c:pt>
                <c:pt idx="1292">
                  <c:v>16.378510642999998</c:v>
                </c:pt>
                <c:pt idx="1293">
                  <c:v>15.992801890999999</c:v>
                </c:pt>
                <c:pt idx="1294">
                  <c:v>15.851688933</c:v>
                </c:pt>
                <c:pt idx="1295">
                  <c:v>16.105692258000001</c:v>
                </c:pt>
                <c:pt idx="1296">
                  <c:v>16.322065460000001</c:v>
                </c:pt>
                <c:pt idx="1297">
                  <c:v>16.086877197</c:v>
                </c:pt>
                <c:pt idx="1298">
                  <c:v>15.992801890999999</c:v>
                </c:pt>
                <c:pt idx="1299">
                  <c:v>15.992801890999999</c:v>
                </c:pt>
                <c:pt idx="1300">
                  <c:v>15.851688933</c:v>
                </c:pt>
                <c:pt idx="1301">
                  <c:v>15.569463017</c:v>
                </c:pt>
                <c:pt idx="1302">
                  <c:v>15.672945853</c:v>
                </c:pt>
                <c:pt idx="1303">
                  <c:v>15.767021158</c:v>
                </c:pt>
                <c:pt idx="1304">
                  <c:v>15.672945853</c:v>
                </c:pt>
                <c:pt idx="1305">
                  <c:v>15.80465128</c:v>
                </c:pt>
                <c:pt idx="1306">
                  <c:v>15.992801890999999</c:v>
                </c:pt>
                <c:pt idx="1307">
                  <c:v>16.039839543999999</c:v>
                </c:pt>
                <c:pt idx="1308">
                  <c:v>15.616500670000001</c:v>
                </c:pt>
                <c:pt idx="1309">
                  <c:v>16.162137440999999</c:v>
                </c:pt>
                <c:pt idx="1310">
                  <c:v>16.340880520999999</c:v>
                </c:pt>
                <c:pt idx="1311">
                  <c:v>16.275027807000001</c:v>
                </c:pt>
                <c:pt idx="1312">
                  <c:v>16.604291374999999</c:v>
                </c:pt>
                <c:pt idx="1313">
                  <c:v>16.792441986</c:v>
                </c:pt>
                <c:pt idx="1314">
                  <c:v>16.801849516000001</c:v>
                </c:pt>
                <c:pt idx="1315">
                  <c:v>16.745404333</c:v>
                </c:pt>
                <c:pt idx="1316">
                  <c:v>16.086877197</c:v>
                </c:pt>
                <c:pt idx="1317">
                  <c:v>15.738798567</c:v>
                </c:pt>
                <c:pt idx="1318">
                  <c:v>15.955171769</c:v>
                </c:pt>
                <c:pt idx="1319">
                  <c:v>16.472585947999999</c:v>
                </c:pt>
                <c:pt idx="1320">
                  <c:v>16.237397685000001</c:v>
                </c:pt>
                <c:pt idx="1321">
                  <c:v>15.955171769</c:v>
                </c:pt>
                <c:pt idx="1322">
                  <c:v>15.663538322999999</c:v>
                </c:pt>
                <c:pt idx="1323">
                  <c:v>15.682353384000001</c:v>
                </c:pt>
                <c:pt idx="1324">
                  <c:v>15.644723260999999</c:v>
                </c:pt>
                <c:pt idx="1325">
                  <c:v>15.879911525000001</c:v>
                </c:pt>
                <c:pt idx="1326">
                  <c:v>16.623106436</c:v>
                </c:pt>
                <c:pt idx="1327">
                  <c:v>17.234595921</c:v>
                </c:pt>
                <c:pt idx="1328">
                  <c:v>17.084075431999999</c:v>
                </c:pt>
                <c:pt idx="1329">
                  <c:v>17.018222718000001</c:v>
                </c:pt>
                <c:pt idx="1330">
                  <c:v>17.168743206999999</c:v>
                </c:pt>
                <c:pt idx="1331">
                  <c:v>17.074667902000002</c:v>
                </c:pt>
                <c:pt idx="1332">
                  <c:v>17.215780858999999</c:v>
                </c:pt>
                <c:pt idx="1333">
                  <c:v>17.281633573000001</c:v>
                </c:pt>
                <c:pt idx="1334">
                  <c:v>17.111184585</c:v>
                </c:pt>
                <c:pt idx="1335">
                  <c:v>17.007021313999999</c:v>
                </c:pt>
                <c:pt idx="1336">
                  <c:v>17.404735621</c:v>
                </c:pt>
                <c:pt idx="1337">
                  <c:v>17.802449927000001</c:v>
                </c:pt>
                <c:pt idx="1338">
                  <c:v>17.480490726999999</c:v>
                </c:pt>
                <c:pt idx="1339">
                  <c:v>17.508898891000001</c:v>
                </c:pt>
                <c:pt idx="1340">
                  <c:v>17.243756019999999</c:v>
                </c:pt>
                <c:pt idx="1341">
                  <c:v>16.704000889</c:v>
                </c:pt>
                <c:pt idx="1342">
                  <c:v>16.618776395000001</c:v>
                </c:pt>
                <c:pt idx="1343">
                  <c:v>17.082776419999998</c:v>
                </c:pt>
                <c:pt idx="1344">
                  <c:v>17.044898867000001</c:v>
                </c:pt>
                <c:pt idx="1345">
                  <c:v>17.044898867000001</c:v>
                </c:pt>
                <c:pt idx="1346">
                  <c:v>17.120653973</c:v>
                </c:pt>
                <c:pt idx="1347">
                  <c:v>16.912327431000001</c:v>
                </c:pt>
                <c:pt idx="1348">
                  <c:v>16.864980490000001</c:v>
                </c:pt>
                <c:pt idx="1349">
                  <c:v>17.385796844000001</c:v>
                </c:pt>
                <c:pt idx="1350">
                  <c:v>17.196409078999999</c:v>
                </c:pt>
                <c:pt idx="1351">
                  <c:v>17.376327455999999</c:v>
                </c:pt>
                <c:pt idx="1352">
                  <c:v>17.357388679</c:v>
                </c:pt>
                <c:pt idx="1353">
                  <c:v>17.215347855000001</c:v>
                </c:pt>
                <c:pt idx="1354">
                  <c:v>17.073307030999999</c:v>
                </c:pt>
                <c:pt idx="1355">
                  <c:v>16.940735596</c:v>
                </c:pt>
                <c:pt idx="1356">
                  <c:v>16.931266208</c:v>
                </c:pt>
                <c:pt idx="1357">
                  <c:v>17.205878467000002</c:v>
                </c:pt>
                <c:pt idx="1358">
                  <c:v>17.755102986000001</c:v>
                </c:pt>
                <c:pt idx="1359">
                  <c:v>18.05812341</c:v>
                </c:pt>
                <c:pt idx="1360">
                  <c:v>17.916082586999998</c:v>
                </c:pt>
                <c:pt idx="1361">
                  <c:v>17.840327479999999</c:v>
                </c:pt>
                <c:pt idx="1362">
                  <c:v>17.660409103999999</c:v>
                </c:pt>
                <c:pt idx="1363">
                  <c:v>17.414205009</c:v>
                </c:pt>
                <c:pt idx="1364">
                  <c:v>17.366858066999999</c:v>
                </c:pt>
                <c:pt idx="1365">
                  <c:v>17.272164185000001</c:v>
                </c:pt>
                <c:pt idx="1366">
                  <c:v>17.149062138000001</c:v>
                </c:pt>
                <c:pt idx="1367">
                  <c:v>17.035429478000001</c:v>
                </c:pt>
                <c:pt idx="1368">
                  <c:v>17.016490701999999</c:v>
                </c:pt>
                <c:pt idx="1369">
                  <c:v>17.044898867000001</c:v>
                </c:pt>
                <c:pt idx="1370">
                  <c:v>16.931266208</c:v>
                </c:pt>
                <c:pt idx="1371">
                  <c:v>17.073307030999999</c:v>
                </c:pt>
                <c:pt idx="1372">
                  <c:v>16.713470277999999</c:v>
                </c:pt>
                <c:pt idx="1373">
                  <c:v>16.287347806</c:v>
                </c:pt>
                <c:pt idx="1374">
                  <c:v>16.524082512</c:v>
                </c:pt>
                <c:pt idx="1375">
                  <c:v>16.514613124</c:v>
                </c:pt>
                <c:pt idx="1376">
                  <c:v>16.372572300000002</c:v>
                </c:pt>
                <c:pt idx="1377">
                  <c:v>16.183184534999999</c:v>
                </c:pt>
                <c:pt idx="1378">
                  <c:v>15.908572274999999</c:v>
                </c:pt>
                <c:pt idx="1379">
                  <c:v>16.135837594000002</c:v>
                </c:pt>
                <c:pt idx="1380">
                  <c:v>16.050613099</c:v>
                </c:pt>
                <c:pt idx="1381">
                  <c:v>16.050613099</c:v>
                </c:pt>
                <c:pt idx="1382">
                  <c:v>15.823347781000001</c:v>
                </c:pt>
                <c:pt idx="1383">
                  <c:v>15.804409004</c:v>
                </c:pt>
                <c:pt idx="1384">
                  <c:v>15.539266133</c:v>
                </c:pt>
                <c:pt idx="1385">
                  <c:v>15.633960016</c:v>
                </c:pt>
                <c:pt idx="1386">
                  <c:v>15.340408979999999</c:v>
                </c:pt>
                <c:pt idx="1387">
                  <c:v>15.340408979999999</c:v>
                </c:pt>
                <c:pt idx="1388">
                  <c:v>15.463511026999999</c:v>
                </c:pt>
                <c:pt idx="1389">
                  <c:v>15.056327332</c:v>
                </c:pt>
                <c:pt idx="1390">
                  <c:v>14.147266059</c:v>
                </c:pt>
                <c:pt idx="1391">
                  <c:v>14.431347707</c:v>
                </c:pt>
                <c:pt idx="1392">
                  <c:v>14.526041589</c:v>
                </c:pt>
                <c:pt idx="1393">
                  <c:v>14.071510953000001</c:v>
                </c:pt>
                <c:pt idx="1394">
                  <c:v>14.478694647999999</c:v>
                </c:pt>
                <c:pt idx="1395">
                  <c:v>14.241959940999999</c:v>
                </c:pt>
                <c:pt idx="1396">
                  <c:v>14.043102788000001</c:v>
                </c:pt>
                <c:pt idx="1397">
                  <c:v>14.024164012</c:v>
                </c:pt>
                <c:pt idx="1398">
                  <c:v>13.673796646</c:v>
                </c:pt>
                <c:pt idx="1399">
                  <c:v>13.654857869000001</c:v>
                </c:pt>
                <c:pt idx="1400">
                  <c:v>13.740498092999999</c:v>
                </c:pt>
                <c:pt idx="1401">
                  <c:v>13.264719073</c:v>
                </c:pt>
                <c:pt idx="1402">
                  <c:v>12.988767242</c:v>
                </c:pt>
                <c:pt idx="1403">
                  <c:v>13.121985367000001</c:v>
                </c:pt>
                <c:pt idx="1404">
                  <c:v>13.283750233999999</c:v>
                </c:pt>
                <c:pt idx="1405">
                  <c:v>13.198110010000001</c:v>
                </c:pt>
                <c:pt idx="1406">
                  <c:v>13.455030681</c:v>
                </c:pt>
                <c:pt idx="1407">
                  <c:v>13.331328136</c:v>
                </c:pt>
                <c:pt idx="1408">
                  <c:v>13.521639744</c:v>
                </c:pt>
                <c:pt idx="1409">
                  <c:v>13.540670905000001</c:v>
                </c:pt>
                <c:pt idx="1410">
                  <c:v>13.464546261000001</c:v>
                </c:pt>
                <c:pt idx="1411">
                  <c:v>13.797591575</c:v>
                </c:pt>
                <c:pt idx="1412">
                  <c:v>13.740498092999999</c:v>
                </c:pt>
                <c:pt idx="1413">
                  <c:v>13.721466932</c:v>
                </c:pt>
                <c:pt idx="1414">
                  <c:v>13.512124162999999</c:v>
                </c:pt>
                <c:pt idx="1415">
                  <c:v>13.873716219</c:v>
                </c:pt>
                <c:pt idx="1416">
                  <c:v>13.759529254</c:v>
                </c:pt>
                <c:pt idx="1417">
                  <c:v>13.816622735999999</c:v>
                </c:pt>
                <c:pt idx="1418">
                  <c:v>13.407452779</c:v>
                </c:pt>
                <c:pt idx="1419">
                  <c:v>13.683404611</c:v>
                </c:pt>
                <c:pt idx="1420">
                  <c:v>13.626311127999999</c:v>
                </c:pt>
                <c:pt idx="1421">
                  <c:v>13.274234654000001</c:v>
                </c:pt>
                <c:pt idx="1422">
                  <c:v>13.274234654000001</c:v>
                </c:pt>
                <c:pt idx="1423">
                  <c:v>12.931673759000001</c:v>
                </c:pt>
                <c:pt idx="1424">
                  <c:v>12.931673759000001</c:v>
                </c:pt>
                <c:pt idx="1425">
                  <c:v>12.827002374999999</c:v>
                </c:pt>
                <c:pt idx="1426">
                  <c:v>12.817486794000001</c:v>
                </c:pt>
                <c:pt idx="1427">
                  <c:v>12.579597285</c:v>
                </c:pt>
                <c:pt idx="1428">
                  <c:v>12.646206347</c:v>
                </c:pt>
                <c:pt idx="1429">
                  <c:v>13.160047689000001</c:v>
                </c:pt>
                <c:pt idx="1430">
                  <c:v>12.941189339999999</c:v>
                </c:pt>
                <c:pt idx="1431">
                  <c:v>12.846033536</c:v>
                </c:pt>
                <c:pt idx="1432">
                  <c:v>12.865064695999999</c:v>
                </c:pt>
                <c:pt idx="1433">
                  <c:v>12.874580277</c:v>
                </c:pt>
                <c:pt idx="1434">
                  <c:v>12.836517955</c:v>
                </c:pt>
                <c:pt idx="1435">
                  <c:v>12.779424473000001</c:v>
                </c:pt>
                <c:pt idx="1436">
                  <c:v>12.72233099</c:v>
                </c:pt>
                <c:pt idx="1437">
                  <c:v>13.312296975000001</c:v>
                </c:pt>
                <c:pt idx="1438">
                  <c:v>13.397937198999999</c:v>
                </c:pt>
                <c:pt idx="1439">
                  <c:v>13.721466932</c:v>
                </c:pt>
                <c:pt idx="1440">
                  <c:v>13.683404611</c:v>
                </c:pt>
                <c:pt idx="1441">
                  <c:v>13.626311127999999</c:v>
                </c:pt>
                <c:pt idx="1442">
                  <c:v>13.930809700999999</c:v>
                </c:pt>
                <c:pt idx="1443">
                  <c:v>13.759529254</c:v>
                </c:pt>
                <c:pt idx="1444">
                  <c:v>13.521639744</c:v>
                </c:pt>
                <c:pt idx="1445">
                  <c:v>13.683404611</c:v>
                </c:pt>
                <c:pt idx="1446">
                  <c:v>13.607279967</c:v>
                </c:pt>
                <c:pt idx="1447">
                  <c:v>13.312296975000001</c:v>
                </c:pt>
                <c:pt idx="1448">
                  <c:v>13.093438625999999</c:v>
                </c:pt>
                <c:pt idx="1449">
                  <c:v>12.998282822</c:v>
                </c:pt>
                <c:pt idx="1450">
                  <c:v>13.103493352999999</c:v>
                </c:pt>
                <c:pt idx="1451">
                  <c:v>12.912201479</c:v>
                </c:pt>
                <c:pt idx="1452">
                  <c:v>13.084364165</c:v>
                </c:pt>
                <c:pt idx="1453">
                  <c:v>13.256526852</c:v>
                </c:pt>
                <c:pt idx="1454">
                  <c:v>13.246962258</c:v>
                </c:pt>
                <c:pt idx="1455">
                  <c:v>13.12262254</c:v>
                </c:pt>
                <c:pt idx="1456">
                  <c:v>12.749603386</c:v>
                </c:pt>
                <c:pt idx="1457">
                  <c:v>13.275656038999999</c:v>
                </c:pt>
                <c:pt idx="1458">
                  <c:v>13.132187134</c:v>
                </c:pt>
                <c:pt idx="1459">
                  <c:v>12.998282822</c:v>
                </c:pt>
                <c:pt idx="1460">
                  <c:v>13.113057946</c:v>
                </c:pt>
                <c:pt idx="1461">
                  <c:v>13.285220633</c:v>
                </c:pt>
                <c:pt idx="1462">
                  <c:v>13.275656038999999</c:v>
                </c:pt>
                <c:pt idx="1463">
                  <c:v>13.199139289</c:v>
                </c:pt>
                <c:pt idx="1464">
                  <c:v>12.969589041000001</c:v>
                </c:pt>
                <c:pt idx="1465">
                  <c:v>12.893072290999999</c:v>
                </c:pt>
                <c:pt idx="1466">
                  <c:v>13.036541197</c:v>
                </c:pt>
                <c:pt idx="1467">
                  <c:v>13.294785226</c:v>
                </c:pt>
                <c:pt idx="1468">
                  <c:v>13.160880915</c:v>
                </c:pt>
                <c:pt idx="1469">
                  <c:v>13.199139289</c:v>
                </c:pt>
                <c:pt idx="1470">
                  <c:v>13.342608195</c:v>
                </c:pt>
                <c:pt idx="1471">
                  <c:v>13.055670384000001</c:v>
                </c:pt>
                <c:pt idx="1472">
                  <c:v>12.806990947999999</c:v>
                </c:pt>
                <c:pt idx="1473">
                  <c:v>12.443536388</c:v>
                </c:pt>
                <c:pt idx="1474">
                  <c:v>12.376584232000001</c:v>
                </c:pt>
                <c:pt idx="1475">
                  <c:v>12.367019639</c:v>
                </c:pt>
                <c:pt idx="1476">
                  <c:v>12.701780418</c:v>
                </c:pt>
                <c:pt idx="1477">
                  <c:v>13.084364165</c:v>
                </c:pt>
                <c:pt idx="1478">
                  <c:v>13.151316320999999</c:v>
                </c:pt>
                <c:pt idx="1479">
                  <c:v>13.304349820000001</c:v>
                </c:pt>
                <c:pt idx="1480">
                  <c:v>13.227833070999999</c:v>
                </c:pt>
                <c:pt idx="1481">
                  <c:v>13.113057946</c:v>
                </c:pt>
                <c:pt idx="1482">
                  <c:v>13.151316320999999</c:v>
                </c:pt>
                <c:pt idx="1483">
                  <c:v>13.390431163000001</c:v>
                </c:pt>
                <c:pt idx="1484">
                  <c:v>13.562593850000001</c:v>
                </c:pt>
                <c:pt idx="1485">
                  <c:v>13.457383319</c:v>
                </c:pt>
                <c:pt idx="1486">
                  <c:v>13.036541197</c:v>
                </c:pt>
                <c:pt idx="1487">
                  <c:v>12.787861761</c:v>
                </c:pt>
                <c:pt idx="1488">
                  <c:v>12.701780418</c:v>
                </c:pt>
                <c:pt idx="1489">
                  <c:v>12.596569886999999</c:v>
                </c:pt>
                <c:pt idx="1490">
                  <c:v>12.663522043</c:v>
                </c:pt>
                <c:pt idx="1491">
                  <c:v>13.074799572</c:v>
                </c:pt>
                <c:pt idx="1492">
                  <c:v>13.093928759000001</c:v>
                </c:pt>
                <c:pt idx="1493">
                  <c:v>13.113057946</c:v>
                </c:pt>
                <c:pt idx="1494">
                  <c:v>13.12262254</c:v>
                </c:pt>
                <c:pt idx="1495">
                  <c:v>12.787861761</c:v>
                </c:pt>
                <c:pt idx="1496">
                  <c:v>12.768732574</c:v>
                </c:pt>
                <c:pt idx="1497">
                  <c:v>12.558311512</c:v>
                </c:pt>
                <c:pt idx="1498">
                  <c:v>12.711345011000001</c:v>
                </c:pt>
                <c:pt idx="1499">
                  <c:v>12.625263668000001</c:v>
                </c:pt>
                <c:pt idx="1500">
                  <c:v>12.749603386</c:v>
                </c:pt>
                <c:pt idx="1501">
                  <c:v>12.653957449</c:v>
                </c:pt>
                <c:pt idx="1502">
                  <c:v>12.768732574</c:v>
                </c:pt>
                <c:pt idx="1503">
                  <c:v>12.644392856</c:v>
                </c:pt>
                <c:pt idx="1504">
                  <c:v>12.490661635</c:v>
                </c:pt>
                <c:pt idx="1505">
                  <c:v>12.154374591</c:v>
                </c:pt>
                <c:pt idx="1506">
                  <c:v>12.048684378000001</c:v>
                </c:pt>
                <c:pt idx="1507">
                  <c:v>12.010251572</c:v>
                </c:pt>
                <c:pt idx="1508">
                  <c:v>12.010251572</c:v>
                </c:pt>
                <c:pt idx="1509">
                  <c:v>12.250456604</c:v>
                </c:pt>
                <c:pt idx="1510">
                  <c:v>12.29849761</c:v>
                </c:pt>
                <c:pt idx="1511">
                  <c:v>12.375363220000001</c:v>
                </c:pt>
                <c:pt idx="1512">
                  <c:v>12.442620629</c:v>
                </c:pt>
                <c:pt idx="1513">
                  <c:v>12.654001057</c:v>
                </c:pt>
                <c:pt idx="1514">
                  <c:v>12.884597887</c:v>
                </c:pt>
                <c:pt idx="1515">
                  <c:v>12.971071697999999</c:v>
                </c:pt>
                <c:pt idx="1516">
                  <c:v>12.356146817999999</c:v>
                </c:pt>
                <c:pt idx="1517">
                  <c:v>12.452228829999999</c:v>
                </c:pt>
                <c:pt idx="1518">
                  <c:v>12.183199195</c:v>
                </c:pt>
                <c:pt idx="1519">
                  <c:v>12.586743648000001</c:v>
                </c:pt>
                <c:pt idx="1520">
                  <c:v>12.894206088000001</c:v>
                </c:pt>
                <c:pt idx="1521">
                  <c:v>13.067153711</c:v>
                </c:pt>
                <c:pt idx="1522">
                  <c:v>12.874989685999999</c:v>
                </c:pt>
                <c:pt idx="1523">
                  <c:v>12.231240201</c:v>
                </c:pt>
                <c:pt idx="1524">
                  <c:v>11.894953157</c:v>
                </c:pt>
                <c:pt idx="1525">
                  <c:v>11.779654742</c:v>
                </c:pt>
                <c:pt idx="1526">
                  <c:v>11.875736755</c:v>
                </c:pt>
                <c:pt idx="1527">
                  <c:v>11.914169559999999</c:v>
                </c:pt>
                <c:pt idx="1528">
                  <c:v>11.875736755</c:v>
                </c:pt>
                <c:pt idx="1529">
                  <c:v>12.010251572</c:v>
                </c:pt>
                <c:pt idx="1530">
                  <c:v>12.06790078</c:v>
                </c:pt>
                <c:pt idx="1531">
                  <c:v>11.789262944000001</c:v>
                </c:pt>
                <c:pt idx="1532">
                  <c:v>11.779654742</c:v>
                </c:pt>
                <c:pt idx="1533">
                  <c:v>11.827695749</c:v>
                </c:pt>
                <c:pt idx="1534">
                  <c:v>11.846912151</c:v>
                </c:pt>
                <c:pt idx="1535">
                  <c:v>11.673964528000001</c:v>
                </c:pt>
                <c:pt idx="1536">
                  <c:v>11.443367697999999</c:v>
                </c:pt>
                <c:pt idx="1537">
                  <c:v>11.318461082000001</c:v>
                </c:pt>
                <c:pt idx="1538">
                  <c:v>11.376110289</c:v>
                </c:pt>
                <c:pt idx="1539">
                  <c:v>11.049431447</c:v>
                </c:pt>
                <c:pt idx="1540">
                  <c:v>10.569021383999999</c:v>
                </c:pt>
                <c:pt idx="1541">
                  <c:v>10.780401811000001</c:v>
                </c:pt>
                <c:pt idx="1542">
                  <c:v>11.020606842999999</c:v>
                </c:pt>
                <c:pt idx="1543">
                  <c:v>10.895700227000001</c:v>
                </c:pt>
                <c:pt idx="1544">
                  <c:v>10.684319799000001</c:v>
                </c:pt>
                <c:pt idx="1545">
                  <c:v>10.693928</c:v>
                </c:pt>
                <c:pt idx="1546">
                  <c:v>10.569021383999999</c:v>
                </c:pt>
                <c:pt idx="1547">
                  <c:v>10.46333117</c:v>
                </c:pt>
                <c:pt idx="1548">
                  <c:v>10.501763974999999</c:v>
                </c:pt>
                <c:pt idx="1549">
                  <c:v>11.087864251999999</c:v>
                </c:pt>
                <c:pt idx="1550">
                  <c:v>11.126297057</c:v>
                </c:pt>
                <c:pt idx="1551">
                  <c:v>10.828442817999999</c:v>
                </c:pt>
                <c:pt idx="1552">
                  <c:v>10.732360805000001</c:v>
                </c:pt>
                <c:pt idx="1553">
                  <c:v>10.520980377000001</c:v>
                </c:pt>
                <c:pt idx="1554">
                  <c:v>10.23273434</c:v>
                </c:pt>
                <c:pt idx="1555">
                  <c:v>10.655495195</c:v>
                </c:pt>
                <c:pt idx="1556">
                  <c:v>10.665103395999999</c:v>
                </c:pt>
                <c:pt idx="1557">
                  <c:v>11.00139044</c:v>
                </c:pt>
                <c:pt idx="1558">
                  <c:v>10.934133032</c:v>
                </c:pt>
                <c:pt idx="1559">
                  <c:v>10.847659220000001</c:v>
                </c:pt>
                <c:pt idx="1560">
                  <c:v>10.376857359000001</c:v>
                </c:pt>
                <c:pt idx="1561">
                  <c:v>10.559413182</c:v>
                </c:pt>
                <c:pt idx="1562">
                  <c:v>10.223126138</c:v>
                </c:pt>
                <c:pt idx="1563">
                  <c:v>10.010747692000001</c:v>
                </c:pt>
                <c:pt idx="1564">
                  <c:v>10.039708388999999</c:v>
                </c:pt>
                <c:pt idx="1565">
                  <c:v>10.445158150999999</c:v>
                </c:pt>
                <c:pt idx="1566">
                  <c:v>10.609268769</c:v>
                </c:pt>
                <c:pt idx="1567">
                  <c:v>10.618922335000001</c:v>
                </c:pt>
                <c:pt idx="1568">
                  <c:v>10.136244047</c:v>
                </c:pt>
                <c:pt idx="1569">
                  <c:v>10.232779704</c:v>
                </c:pt>
                <c:pt idx="1570">
                  <c:v>10.522386677</c:v>
                </c:pt>
                <c:pt idx="1571">
                  <c:v>9.8176763769999997</c:v>
                </c:pt>
                <c:pt idx="1572">
                  <c:v>9.7983692455</c:v>
                </c:pt>
                <c:pt idx="1573">
                  <c:v>9.9238656003999992</c:v>
                </c:pt>
                <c:pt idx="1574">
                  <c:v>9.7211407193999992</c:v>
                </c:pt>
                <c:pt idx="1575">
                  <c:v>9.8949049031000005</c:v>
                </c:pt>
                <c:pt idx="1576">
                  <c:v>9.4604944439000001</c:v>
                </c:pt>
                <c:pt idx="1577">
                  <c:v>8.9778161559999994</c:v>
                </c:pt>
                <c:pt idx="1578">
                  <c:v>8.8716269325999999</c:v>
                </c:pt>
                <c:pt idx="1579">
                  <c:v>8.7557841434999997</c:v>
                </c:pt>
                <c:pt idx="1580">
                  <c:v>8.0028060143000008</c:v>
                </c:pt>
                <c:pt idx="1581">
                  <c:v>7.8386953964000003</c:v>
                </c:pt>
                <c:pt idx="1582">
                  <c:v>8.3406808159000008</c:v>
                </c:pt>
                <c:pt idx="1583">
                  <c:v>8.6882091831999997</c:v>
                </c:pt>
                <c:pt idx="1584">
                  <c:v>8.8523198011000002</c:v>
                </c:pt>
                <c:pt idx="1585">
                  <c:v>9.3446516547999998</c:v>
                </c:pt>
                <c:pt idx="1586">
                  <c:v>9.0743518134999999</c:v>
                </c:pt>
                <c:pt idx="1587">
                  <c:v>9.4218801809000006</c:v>
                </c:pt>
                <c:pt idx="1588">
                  <c:v>9.1129660765999994</c:v>
                </c:pt>
                <c:pt idx="1589">
                  <c:v>9.3060373918000003</c:v>
                </c:pt>
                <c:pt idx="1590">
                  <c:v>9.2481159971999993</c:v>
                </c:pt>
                <c:pt idx="1591">
                  <c:v>8.4179093418999997</c:v>
                </c:pt>
                <c:pt idx="1592">
                  <c:v>9.3543052206000006</c:v>
                </c:pt>
                <c:pt idx="1593">
                  <c:v>10.059015520999999</c:v>
                </c:pt>
                <c:pt idx="1594">
                  <c:v>9.8659442058</c:v>
                </c:pt>
                <c:pt idx="1595">
                  <c:v>9.3253445233000001</c:v>
                </c:pt>
                <c:pt idx="1596">
                  <c:v>9.1033125108000004</c:v>
                </c:pt>
                <c:pt idx="1597">
                  <c:v>8.7847448408000002</c:v>
                </c:pt>
                <c:pt idx="1598">
                  <c:v>8.3986022104</c:v>
                </c:pt>
                <c:pt idx="1599">
                  <c:v>8.6109806571000007</c:v>
                </c:pt>
                <c:pt idx="1600">
                  <c:v>9.0550446820000001</c:v>
                </c:pt>
                <c:pt idx="1601">
                  <c:v>8.6495949202000002</c:v>
                </c:pt>
                <c:pt idx="1602">
                  <c:v>8.8426662352999994</c:v>
                </c:pt>
                <c:pt idx="1603">
                  <c:v>8.7750912749999994</c:v>
                </c:pt>
                <c:pt idx="1604">
                  <c:v>8.6978627489000004</c:v>
                </c:pt>
                <c:pt idx="1605">
                  <c:v>8.6013270914</c:v>
                </c:pt>
                <c:pt idx="1606">
                  <c:v>8.6109806571000007</c:v>
                </c:pt>
                <c:pt idx="1607">
                  <c:v>8.4468700392000002</c:v>
                </c:pt>
                <c:pt idx="1608">
                  <c:v>8.4468700392000002</c:v>
                </c:pt>
                <c:pt idx="1609">
                  <c:v>8.6013270914</c:v>
                </c:pt>
                <c:pt idx="1610">
                  <c:v>8.7943984064999992</c:v>
                </c:pt>
                <c:pt idx="1611">
                  <c:v>9.1129660765999994</c:v>
                </c:pt>
                <c:pt idx="1612">
                  <c:v>9.3639587862999996</c:v>
                </c:pt>
                <c:pt idx="1613">
                  <c:v>9.2577695630000001</c:v>
                </c:pt>
                <c:pt idx="1614">
                  <c:v>9.2577695630000001</c:v>
                </c:pt>
                <c:pt idx="1615">
                  <c:v>9.4315337465999995</c:v>
                </c:pt>
                <c:pt idx="1616">
                  <c:v>9.8755977715000007</c:v>
                </c:pt>
                <c:pt idx="1617">
                  <c:v>9.4025730494000008</c:v>
                </c:pt>
                <c:pt idx="1618">
                  <c:v>9.7114871536000003</c:v>
                </c:pt>
                <c:pt idx="1619">
                  <c:v>9.4218801809000006</c:v>
                </c:pt>
                <c:pt idx="1620">
                  <c:v>9.7597549825000005</c:v>
                </c:pt>
                <c:pt idx="1621">
                  <c:v>9.8369835084999995</c:v>
                </c:pt>
                <c:pt idx="1622">
                  <c:v>9.8466370743000002</c:v>
                </c:pt>
                <c:pt idx="1623">
                  <c:v>9.8176763769999997</c:v>
                </c:pt>
                <c:pt idx="1624">
                  <c:v>9.5087622727000003</c:v>
                </c:pt>
                <c:pt idx="1625">
                  <c:v>9.6342586275999995</c:v>
                </c:pt>
                <c:pt idx="1626">
                  <c:v>10.068669086</c:v>
                </c:pt>
                <c:pt idx="1627">
                  <c:v>10.252086836</c:v>
                </c:pt>
                <c:pt idx="1628">
                  <c:v>10.223126138</c:v>
                </c:pt>
                <c:pt idx="1629">
                  <c:v>10.647883031999999</c:v>
                </c:pt>
                <c:pt idx="1630">
                  <c:v>10.6285759</c:v>
                </c:pt>
                <c:pt idx="1631">
                  <c:v>10.512733110999999</c:v>
                </c:pt>
                <c:pt idx="1632">
                  <c:v>10.474118848</c:v>
                </c:pt>
                <c:pt idx="1633">
                  <c:v>10.49342598</c:v>
                </c:pt>
                <c:pt idx="1634">
                  <c:v>10.358276059</c:v>
                </c:pt>
                <c:pt idx="1635">
                  <c:v>10.805256076999999</c:v>
                </c:pt>
                <c:pt idx="1636">
                  <c:v>10.892708688999999</c:v>
                </c:pt>
                <c:pt idx="1637">
                  <c:v>10.805256076999999</c:v>
                </c:pt>
                <c:pt idx="1638">
                  <c:v>10.844123904</c:v>
                </c:pt>
                <c:pt idx="1639">
                  <c:v>10.746954335</c:v>
                </c:pt>
                <c:pt idx="1640">
                  <c:v>10.581766068</c:v>
                </c:pt>
                <c:pt idx="1641">
                  <c:v>10.82468999</c:v>
                </c:pt>
                <c:pt idx="1642">
                  <c:v>10.630350851999999</c:v>
                </c:pt>
                <c:pt idx="1643">
                  <c:v>9.6586551624000005</c:v>
                </c:pt>
                <c:pt idx="1644">
                  <c:v>10.047333438000001</c:v>
                </c:pt>
                <c:pt idx="1645">
                  <c:v>9.8724282142999993</c:v>
                </c:pt>
                <c:pt idx="1646">
                  <c:v>9.9404469126000006</c:v>
                </c:pt>
                <c:pt idx="1647">
                  <c:v>9.7461077746000004</c:v>
                </c:pt>
                <c:pt idx="1648">
                  <c:v>9.6003534209999994</c:v>
                </c:pt>
                <c:pt idx="1649">
                  <c:v>9.4254481966999997</c:v>
                </c:pt>
                <c:pt idx="1650">
                  <c:v>9.4448821105</c:v>
                </c:pt>
                <c:pt idx="1651">
                  <c:v>9.3185616707999994</c:v>
                </c:pt>
                <c:pt idx="1652">
                  <c:v>9.3865803691000007</c:v>
                </c:pt>
                <c:pt idx="1653">
                  <c:v>9.4643160244000004</c:v>
                </c:pt>
                <c:pt idx="1654">
                  <c:v>9.7558247315000006</c:v>
                </c:pt>
                <c:pt idx="1655">
                  <c:v>9.3477125415</c:v>
                </c:pt>
                <c:pt idx="1656">
                  <c:v>8.9979020930000004</c:v>
                </c:pt>
                <c:pt idx="1657">
                  <c:v>9.1630903603</c:v>
                </c:pt>
                <c:pt idx="1658">
                  <c:v>9.4740329813000006</c:v>
                </c:pt>
                <c:pt idx="1659">
                  <c:v>9.9404469126000006</c:v>
                </c:pt>
                <c:pt idx="1660">
                  <c:v>10.251389532999999</c:v>
                </c:pt>
                <c:pt idx="1661">
                  <c:v>9.9015790849999998</c:v>
                </c:pt>
                <c:pt idx="1662">
                  <c:v>9.8335603867000003</c:v>
                </c:pt>
                <c:pt idx="1663">
                  <c:v>9.5906364640999993</c:v>
                </c:pt>
                <c:pt idx="1664">
                  <c:v>9.7655416884000008</c:v>
                </c:pt>
                <c:pt idx="1665">
                  <c:v>10.086201266</c:v>
                </c:pt>
                <c:pt idx="1666">
                  <c:v>10.377709973</c:v>
                </c:pt>
                <c:pt idx="1667">
                  <c:v>9.9598808264999992</c:v>
                </c:pt>
                <c:pt idx="1668">
                  <c:v>9.7752586452999992</c:v>
                </c:pt>
                <c:pt idx="1669">
                  <c:v>10.047333438000001</c:v>
                </c:pt>
                <c:pt idx="1670">
                  <c:v>10.144503007000001</c:v>
                </c:pt>
                <c:pt idx="1671">
                  <c:v>9.8724282142999993</c:v>
                </c:pt>
                <c:pt idx="1672">
                  <c:v>9.6197873347999998</c:v>
                </c:pt>
                <c:pt idx="1673">
                  <c:v>9.7461077746000004</c:v>
                </c:pt>
                <c:pt idx="1674">
                  <c:v>9.6975229899999995</c:v>
                </c:pt>
                <c:pt idx="1675">
                  <c:v>9.5031838519999994</c:v>
                </c:pt>
                <c:pt idx="1676">
                  <c:v>9.1825242741000004</c:v>
                </c:pt>
                <c:pt idx="1677">
                  <c:v>9.1436564464999996</c:v>
                </c:pt>
                <c:pt idx="1678">
                  <c:v>9.1825242741000004</c:v>
                </c:pt>
                <c:pt idx="1679">
                  <c:v>9.0065014445999996</c:v>
                </c:pt>
                <c:pt idx="1680">
                  <c:v>8.9967223984999993</c:v>
                </c:pt>
                <c:pt idx="1681">
                  <c:v>8.7522462464000004</c:v>
                </c:pt>
                <c:pt idx="1682">
                  <c:v>8.8402576612000008</c:v>
                </c:pt>
                <c:pt idx="1683">
                  <c:v>8.6837929238000005</c:v>
                </c:pt>
                <c:pt idx="1684">
                  <c:v>8.4784329560000007</c:v>
                </c:pt>
                <c:pt idx="1685">
                  <c:v>8.6642348316</c:v>
                </c:pt>
                <c:pt idx="1686">
                  <c:v>8.8500367071999992</c:v>
                </c:pt>
                <c:pt idx="1687">
                  <c:v>8.6935719699000007</c:v>
                </c:pt>
                <c:pt idx="1688">
                  <c:v>8.4882120020999992</c:v>
                </c:pt>
                <c:pt idx="1689">
                  <c:v>8.3904215412000003</c:v>
                </c:pt>
                <c:pt idx="1690">
                  <c:v>8.4295377255999995</c:v>
                </c:pt>
                <c:pt idx="1691">
                  <c:v>8.2241777577999997</c:v>
                </c:pt>
                <c:pt idx="1692">
                  <c:v>8.5175491402999999</c:v>
                </c:pt>
                <c:pt idx="1693">
                  <c:v>8.4099796334000008</c:v>
                </c:pt>
                <c:pt idx="1694">
                  <c:v>8.2535148960000004</c:v>
                </c:pt>
                <c:pt idx="1695">
                  <c:v>7.9992596978000003</c:v>
                </c:pt>
                <c:pt idx="1696">
                  <c:v>7.7841206839000003</c:v>
                </c:pt>
                <c:pt idx="1697">
                  <c:v>7.8916901909000003</c:v>
                </c:pt>
                <c:pt idx="1698">
                  <c:v>7.9210273291000002</c:v>
                </c:pt>
                <c:pt idx="1699">
                  <c:v>7.7254464073999998</c:v>
                </c:pt>
                <c:pt idx="1700">
                  <c:v>7.3929588405000004</c:v>
                </c:pt>
                <c:pt idx="1701">
                  <c:v>7.3636217022999997</c:v>
                </c:pt>
                <c:pt idx="1702">
                  <c:v>7.5298654857000002</c:v>
                </c:pt>
                <c:pt idx="1703">
                  <c:v>7.5787607160999997</c:v>
                </c:pt>
                <c:pt idx="1704">
                  <c:v>7.3245055178999996</c:v>
                </c:pt>
                <c:pt idx="1705">
                  <c:v>7.0213550893000001</c:v>
                </c:pt>
                <c:pt idx="1706">
                  <c:v>6.7475417989000004</c:v>
                </c:pt>
                <c:pt idx="1707">
                  <c:v>6.5128446928999999</c:v>
                </c:pt>
                <c:pt idx="1708">
                  <c:v>6.6595303841</c:v>
                </c:pt>
                <c:pt idx="1709">
                  <c:v>6.8648903518999997</c:v>
                </c:pt>
                <c:pt idx="1710">
                  <c:v>6.7084256146000003</c:v>
                </c:pt>
                <c:pt idx="1711">
                  <c:v>6.5910770615000001</c:v>
                </c:pt>
                <c:pt idx="1712">
                  <c:v>6.874669398</c:v>
                </c:pt>
                <c:pt idx="1713">
                  <c:v>6.3759380476</c:v>
                </c:pt>
                <c:pt idx="1714">
                  <c:v>6.4443913702</c:v>
                </c:pt>
                <c:pt idx="1715">
                  <c:v>6.3857170937000003</c:v>
                </c:pt>
                <c:pt idx="1716">
                  <c:v>6.1021247573000004</c:v>
                </c:pt>
                <c:pt idx="1717">
                  <c:v>5.9749971580999999</c:v>
                </c:pt>
                <c:pt idx="1718">
                  <c:v>6.0336714346999996</c:v>
                </c:pt>
                <c:pt idx="1719">
                  <c:v>5.7696371904000001</c:v>
                </c:pt>
                <c:pt idx="1720">
                  <c:v>5.8967647894999997</c:v>
                </c:pt>
                <c:pt idx="1721">
                  <c:v>5.7109629138000004</c:v>
                </c:pt>
                <c:pt idx="1722">
                  <c:v>5.4860448539000002</c:v>
                </c:pt>
                <c:pt idx="1723">
                  <c:v>5.8087533747000002</c:v>
                </c:pt>
                <c:pt idx="1724">
                  <c:v>5.8576486050999996</c:v>
                </c:pt>
                <c:pt idx="1725">
                  <c:v>5.6718467295000004</c:v>
                </c:pt>
                <c:pt idx="1726">
                  <c:v>5.7696371904000001</c:v>
                </c:pt>
                <c:pt idx="1727">
                  <c:v>5.7794162364000004</c:v>
                </c:pt>
                <c:pt idx="1728">
                  <c:v>5.9065438356</c:v>
                </c:pt>
                <c:pt idx="1729">
                  <c:v>6.1119038032999997</c:v>
                </c:pt>
                <c:pt idx="1730">
                  <c:v>6.0825666650999999</c:v>
                </c:pt>
                <c:pt idx="1731">
                  <c:v>5.8772066973000001</c:v>
                </c:pt>
                <c:pt idx="1732">
                  <c:v>5.9065438356</c:v>
                </c:pt>
                <c:pt idx="1733">
                  <c:v>5.730521006</c:v>
                </c:pt>
                <c:pt idx="1734">
                  <c:v>5.6718467295000004</c:v>
                </c:pt>
                <c:pt idx="1735">
                  <c:v>5.5642772226000003</c:v>
                </c:pt>
                <c:pt idx="1736">
                  <c:v>5.4860448539000002</c:v>
                </c:pt>
                <c:pt idx="1737">
                  <c:v>5.5838353146999999</c:v>
                </c:pt>
                <c:pt idx="1738">
                  <c:v>5.5349400842999996</c:v>
                </c:pt>
                <c:pt idx="1739">
                  <c:v>5.3002429783</c:v>
                </c:pt>
                <c:pt idx="1740">
                  <c:v>5.1926734713</c:v>
                </c:pt>
                <c:pt idx="1741">
                  <c:v>5.0362087339999997</c:v>
                </c:pt>
                <c:pt idx="1742">
                  <c:v>4.6646049827000002</c:v>
                </c:pt>
                <c:pt idx="1743">
                  <c:v>4.5163654176000003</c:v>
                </c:pt>
                <c:pt idx="1744">
                  <c:v>4.8128445478000002</c:v>
                </c:pt>
                <c:pt idx="1745">
                  <c:v>5.3366243445999997</c:v>
                </c:pt>
                <c:pt idx="1746">
                  <c:v>5.1883847794999998</c:v>
                </c:pt>
                <c:pt idx="1747">
                  <c:v>5.1883847794999998</c:v>
                </c:pt>
                <c:pt idx="1748">
                  <c:v>5.4058028083999998</c:v>
                </c:pt>
                <c:pt idx="1749">
                  <c:v>5.9493478805000004</c:v>
                </c:pt>
                <c:pt idx="1750">
                  <c:v>6.1964138224000003</c:v>
                </c:pt>
                <c:pt idx="1751">
                  <c:v>6.1667659092999996</c:v>
                </c:pt>
                <c:pt idx="1752">
                  <c:v>6.6411325178</c:v>
                </c:pt>
                <c:pt idx="1753">
                  <c:v>6.6016019670999997</c:v>
                </c:pt>
                <c:pt idx="1754">
                  <c:v>6.2260617354000001</c:v>
                </c:pt>
                <c:pt idx="1755">
                  <c:v>6.3051228367999999</c:v>
                </c:pt>
                <c:pt idx="1756">
                  <c:v>6.4039492135999998</c:v>
                </c:pt>
                <c:pt idx="1757">
                  <c:v>6.3940665759000002</c:v>
                </c:pt>
                <c:pt idx="1758">
                  <c:v>6.3150054745000004</c:v>
                </c:pt>
                <c:pt idx="1759">
                  <c:v>6.1470006340000003</c:v>
                </c:pt>
                <c:pt idx="1760">
                  <c:v>6.0481742572000003</c:v>
                </c:pt>
                <c:pt idx="1761">
                  <c:v>5.8307562284000003</c:v>
                </c:pt>
                <c:pt idx="1762">
                  <c:v>6.0284089819000002</c:v>
                </c:pt>
                <c:pt idx="1763">
                  <c:v>6.0382916195999998</c:v>
                </c:pt>
                <c:pt idx="1764">
                  <c:v>5.8109909530000001</c:v>
                </c:pt>
                <c:pt idx="1765">
                  <c:v>5.6133381995000002</c:v>
                </c:pt>
                <c:pt idx="1766">
                  <c:v>5.4058028083999998</c:v>
                </c:pt>
                <c:pt idx="1767">
                  <c:v>5.3860375329999997</c:v>
                </c:pt>
                <c:pt idx="1768">
                  <c:v>6.6312498801000004</c:v>
                </c:pt>
                <c:pt idx="1769">
                  <c:v>6.2359443730999997</c:v>
                </c:pt>
                <c:pt idx="1770">
                  <c:v>6.3150054745000004</c:v>
                </c:pt>
                <c:pt idx="1771">
                  <c:v>6.1272353586000001</c:v>
                </c:pt>
                <c:pt idx="1772">
                  <c:v>6.0382916195999998</c:v>
                </c:pt>
                <c:pt idx="1773">
                  <c:v>5.9987610689000004</c:v>
                </c:pt>
                <c:pt idx="1774">
                  <c:v>6.1568832716999999</c:v>
                </c:pt>
                <c:pt idx="1775">
                  <c:v>5.9394652427999999</c:v>
                </c:pt>
                <c:pt idx="1776">
                  <c:v>5.6923993009</c:v>
                </c:pt>
                <c:pt idx="1777">
                  <c:v>5.6429861126</c:v>
                </c:pt>
                <c:pt idx="1778">
                  <c:v>5.5738076487999999</c:v>
                </c:pt>
                <c:pt idx="1779">
                  <c:v>5.4354507213999996</c:v>
                </c:pt>
                <c:pt idx="1780">
                  <c:v>5.3662722577000004</c:v>
                </c:pt>
                <c:pt idx="1781">
                  <c:v>5.3662722577000004</c:v>
                </c:pt>
                <c:pt idx="1782">
                  <c:v>5.8109909530000001</c:v>
                </c:pt>
                <c:pt idx="1783">
                  <c:v>5.6133381995000002</c:v>
                </c:pt>
                <c:pt idx="1784">
                  <c:v>5.7220472139999998</c:v>
                </c:pt>
                <c:pt idx="1785">
                  <c:v>5.5935729242000001</c:v>
                </c:pt>
                <c:pt idx="1786">
                  <c:v>5.4947465474000001</c:v>
                </c:pt>
                <c:pt idx="1787">
                  <c:v>5.5246093003999999</c:v>
                </c:pt>
                <c:pt idx="1788">
                  <c:v>5.5345635513999998</c:v>
                </c:pt>
                <c:pt idx="1789">
                  <c:v>5.2060732687</c:v>
                </c:pt>
                <c:pt idx="1790">
                  <c:v>5.2060732687</c:v>
                </c:pt>
                <c:pt idx="1791">
                  <c:v>5.0169424997999998</c:v>
                </c:pt>
                <c:pt idx="1792">
                  <c:v>5.2458902725999996</c:v>
                </c:pt>
                <c:pt idx="1793">
                  <c:v>5.3255242805999998</c:v>
                </c:pt>
                <c:pt idx="1794">
                  <c:v>5.8132825792</c:v>
                </c:pt>
                <c:pt idx="1795">
                  <c:v>5.7236943201999999</c:v>
                </c:pt>
                <c:pt idx="1796">
                  <c:v>6.1019558579000002</c:v>
                </c:pt>
                <c:pt idx="1797">
                  <c:v>6.2214068698</c:v>
                </c:pt>
                <c:pt idx="1798">
                  <c:v>6.0720931050000004</c:v>
                </c:pt>
                <c:pt idx="1799">
                  <c:v>6.0024133480000001</c:v>
                </c:pt>
                <c:pt idx="1800">
                  <c:v>6.0720931050000004</c:v>
                </c:pt>
                <c:pt idx="1801">
                  <c:v>5.8929165871000002</c:v>
                </c:pt>
                <c:pt idx="1802">
                  <c:v>5.8929165871000002</c:v>
                </c:pt>
                <c:pt idx="1803">
                  <c:v>5.9924590970000002</c:v>
                </c:pt>
                <c:pt idx="1804">
                  <c:v>5.4151125394999999</c:v>
                </c:pt>
                <c:pt idx="1805">
                  <c:v>5.2757530256000003</c:v>
                </c:pt>
                <c:pt idx="1806">
                  <c:v>4.9671712449000003</c:v>
                </c:pt>
                <c:pt idx="1807">
                  <c:v>4.9173999898999998</c:v>
                </c:pt>
                <c:pt idx="1808">
                  <c:v>4.9771254959000002</c:v>
                </c:pt>
                <c:pt idx="1809">
                  <c:v>4.8676287350000003</c:v>
                </c:pt>
                <c:pt idx="1810">
                  <c:v>4.8178574799999998</c:v>
                </c:pt>
                <c:pt idx="1811">
                  <c:v>4.8775829860000002</c:v>
                </c:pt>
                <c:pt idx="1812">
                  <c:v>4.8477202330000004</c:v>
                </c:pt>
                <c:pt idx="1813">
                  <c:v>4.8278117309999997</c:v>
                </c:pt>
                <c:pt idx="1814">
                  <c:v>4.9074457388999999</c:v>
                </c:pt>
                <c:pt idx="1815">
                  <c:v>4.6287267111999997</c:v>
                </c:pt>
                <c:pt idx="1816">
                  <c:v>4.6984064681</c:v>
                </c:pt>
                <c:pt idx="1817">
                  <c:v>4.8079032289999999</c:v>
                </c:pt>
                <c:pt idx="1818">
                  <c:v>4.7382234720999996</c:v>
                </c:pt>
                <c:pt idx="1819">
                  <c:v>4.6187724601999998</c:v>
                </c:pt>
                <c:pt idx="1820">
                  <c:v>4.6287267111999997</c:v>
                </c:pt>
                <c:pt idx="1821">
                  <c:v>4.5192299501999997</c:v>
                </c:pt>
                <c:pt idx="1822">
                  <c:v>4.3101906793999998</c:v>
                </c:pt>
                <c:pt idx="1823">
                  <c:v>3.9617918947000001</c:v>
                </c:pt>
                <c:pt idx="1824">
                  <c:v>3.7826153768999999</c:v>
                </c:pt>
                <c:pt idx="1825">
                  <c:v>3.9120206397000001</c:v>
                </c:pt>
                <c:pt idx="1826">
                  <c:v>3.7627068749000001</c:v>
                </c:pt>
                <c:pt idx="1827">
                  <c:v>3.6532101140000002</c:v>
                </c:pt>
                <c:pt idx="1828">
                  <c:v>3.4143080902</c:v>
                </c:pt>
                <c:pt idx="1829">
                  <c:v>3.5138506001000001</c:v>
                </c:pt>
                <c:pt idx="1830">
                  <c:v>3.4342165920999999</c:v>
                </c:pt>
                <c:pt idx="1831">
                  <c:v>3.5038963491000001</c:v>
                </c:pt>
                <c:pt idx="1832">
                  <c:v>3.4242623411999999</c:v>
                </c:pt>
                <c:pt idx="1833">
                  <c:v>3.3844453371999998</c:v>
                </c:pt>
                <c:pt idx="1834">
                  <c:v>3.2948570783000002</c:v>
                </c:pt>
                <c:pt idx="1835">
                  <c:v>3.3048113293000001</c:v>
                </c:pt>
                <c:pt idx="1836">
                  <c:v>3.2649943253</c:v>
                </c:pt>
                <c:pt idx="1837">
                  <c:v>3.3446283332000002</c:v>
                </c:pt>
                <c:pt idx="1838">
                  <c:v>3.3943995882000002</c:v>
                </c:pt>
                <c:pt idx="1839">
                  <c:v>3.5835303569999999</c:v>
                </c:pt>
                <c:pt idx="1840">
                  <c:v>3.7826153768999999</c:v>
                </c:pt>
                <c:pt idx="1841">
                  <c:v>3.7328441218999999</c:v>
                </c:pt>
                <c:pt idx="1842">
                  <c:v>3.7029813689000002</c:v>
                </c:pt>
                <c:pt idx="1843">
                  <c:v>4.0911971575999999</c:v>
                </c:pt>
                <c:pt idx="1844">
                  <c:v>4.1608769145000002</c:v>
                </c:pt>
                <c:pt idx="1845">
                  <c:v>4.0812429066</c:v>
                </c:pt>
                <c:pt idx="1846">
                  <c:v>4.2006939184999998</c:v>
                </c:pt>
                <c:pt idx="1847">
                  <c:v>4.0712886556000001</c:v>
                </c:pt>
                <c:pt idx="1848">
                  <c:v>4.0712886556000001</c:v>
                </c:pt>
                <c:pt idx="1849">
                  <c:v>4.1111056595999997</c:v>
                </c:pt>
                <c:pt idx="1850">
                  <c:v>3.8722036358</c:v>
                </c:pt>
                <c:pt idx="1851">
                  <c:v>3.7527526239000002</c:v>
                </c:pt>
                <c:pt idx="1852">
                  <c:v>3.573576106</c:v>
                </c:pt>
                <c:pt idx="1853">
                  <c:v>3.4740335961</c:v>
                </c:pt>
                <c:pt idx="1854">
                  <c:v>3.5138506001000001</c:v>
                </c:pt>
                <c:pt idx="1855">
                  <c:v>3.5835303569999999</c:v>
                </c:pt>
                <c:pt idx="1856">
                  <c:v>3.7328441218999999</c:v>
                </c:pt>
                <c:pt idx="1857">
                  <c:v>4.0215174006999996</c:v>
                </c:pt>
                <c:pt idx="1858">
                  <c:v>4.6685437151000002</c:v>
                </c:pt>
                <c:pt idx="1859">
                  <c:v>4.9273542408999997</c:v>
                </c:pt>
                <c:pt idx="1860">
                  <c:v>4.797948978</c:v>
                </c:pt>
                <c:pt idx="1861">
                  <c:v>4.8775829860000002</c:v>
                </c:pt>
                <c:pt idx="1862">
                  <c:v>5.3454327825999997</c:v>
                </c:pt>
                <c:pt idx="1863">
                  <c:v>5.1065307588</c:v>
                </c:pt>
                <c:pt idx="1864">
                  <c:v>5.2558445236000004</c:v>
                </c:pt>
                <c:pt idx="1865">
                  <c:v>4.7282692210999997</c:v>
                </c:pt>
                <c:pt idx="1866">
                  <c:v>4.9771254959000002</c:v>
                </c:pt>
                <c:pt idx="1867">
                  <c:v>5.4648837945000004</c:v>
                </c:pt>
                <c:pt idx="1868">
                  <c:v>5.8232368301999999</c:v>
                </c:pt>
                <c:pt idx="1869">
                  <c:v>5.8232368301999999</c:v>
                </c:pt>
                <c:pt idx="1870">
                  <c:v>6.1915441169000003</c:v>
                </c:pt>
                <c:pt idx="1871">
                  <c:v>5.8033283282000001</c:v>
                </c:pt>
                <c:pt idx="1872">
                  <c:v>5.9526420930999997</c:v>
                </c:pt>
                <c:pt idx="1873">
                  <c:v>6.1616813638999997</c:v>
                </c:pt>
                <c:pt idx="1874">
                  <c:v>6.0521846029999997</c:v>
                </c:pt>
                <c:pt idx="1875">
                  <c:v>6.7091651684000002</c:v>
                </c:pt>
                <c:pt idx="1876">
                  <c:v>6.4901716466000003</c:v>
                </c:pt>
                <c:pt idx="1877">
                  <c:v>6.9679756941999997</c:v>
                </c:pt>
                <c:pt idx="1878">
                  <c:v>6.4204918897000001</c:v>
                </c:pt>
                <c:pt idx="1879">
                  <c:v>6.2214068698</c:v>
                </c:pt>
                <c:pt idx="1880">
                  <c:v>6.1019558579000002</c:v>
                </c:pt>
                <c:pt idx="1881">
                  <c:v>6.7788449253999996</c:v>
                </c:pt>
                <c:pt idx="1882">
                  <c:v>7.1371979611</c:v>
                </c:pt>
                <c:pt idx="1883">
                  <c:v>7.6647732635999999</c:v>
                </c:pt>
                <c:pt idx="1884">
                  <c:v>8.3117995781000005</c:v>
                </c:pt>
                <c:pt idx="1885">
                  <c:v>7.4358254908000001</c:v>
                </c:pt>
                <c:pt idx="1886">
                  <c:v>7.8140870285000004</c:v>
                </c:pt>
                <c:pt idx="1887">
                  <c:v>7.3661457338999998</c:v>
                </c:pt>
                <c:pt idx="1888">
                  <c:v>8.1027603073000005</c:v>
                </c:pt>
                <c:pt idx="1889">
                  <c:v>7.7244987696000003</c:v>
                </c:pt>
                <c:pt idx="1890">
                  <c:v>7.2168319690000002</c:v>
                </c:pt>
                <c:pt idx="1891">
                  <c:v>7.6349105107000002</c:v>
                </c:pt>
                <c:pt idx="1892">
                  <c:v>8.0529890522999992</c:v>
                </c:pt>
                <c:pt idx="1893">
                  <c:v>7.7244987696000003</c:v>
                </c:pt>
                <c:pt idx="1894">
                  <c:v>7.7742700244999998</c:v>
                </c:pt>
                <c:pt idx="1895">
                  <c:v>7.5552765027</c:v>
                </c:pt>
                <c:pt idx="1896">
                  <c:v>7.3163744789000003</c:v>
                </c:pt>
                <c:pt idx="1897">
                  <c:v>6.9779299451999997</c:v>
                </c:pt>
                <c:pt idx="1898">
                  <c:v>7.3163744789000003</c:v>
                </c:pt>
                <c:pt idx="1899">
                  <c:v>6.8684331842999997</c:v>
                </c:pt>
                <c:pt idx="1900">
                  <c:v>7.1869692159999996</c:v>
                </c:pt>
                <c:pt idx="1901">
                  <c:v>7.2964659769000004</c:v>
                </c:pt>
                <c:pt idx="1902">
                  <c:v>7.0177469492000002</c:v>
                </c:pt>
                <c:pt idx="1903">
                  <c:v>6.5698056544999996</c:v>
                </c:pt>
                <c:pt idx="1904">
                  <c:v>6.1318186108999999</c:v>
                </c:pt>
                <c:pt idx="1905">
                  <c:v>5.9725505950000004</c:v>
                </c:pt>
                <c:pt idx="1906">
                  <c:v>5.8829623361000003</c:v>
                </c:pt>
                <c:pt idx="1907">
                  <c:v>5.6440603122999997</c:v>
                </c:pt>
                <c:pt idx="1908">
                  <c:v>5.7834198262000003</c:v>
                </c:pt>
                <c:pt idx="1909">
                  <c:v>5.8530995830999997</c:v>
                </c:pt>
                <c:pt idx="1910">
                  <c:v>5.6639688143000004</c:v>
                </c:pt>
                <c:pt idx="1911">
                  <c:v>5.8033283282000001</c:v>
                </c:pt>
                <c:pt idx="1912">
                  <c:v>5.6639688143000004</c:v>
                </c:pt>
                <c:pt idx="1913">
                  <c:v>5.5743805554000003</c:v>
                </c:pt>
                <c:pt idx="1914">
                  <c:v>5.5445178023999997</c:v>
                </c:pt>
                <c:pt idx="1915">
                  <c:v>5.6141975593</c:v>
                </c:pt>
                <c:pt idx="1916">
                  <c:v>5.7236943201999999</c:v>
                </c:pt>
                <c:pt idx="1917">
                  <c:v>6.0820473560000003</c:v>
                </c:pt>
                <c:pt idx="1918">
                  <c:v>6.3209493797</c:v>
                </c:pt>
                <c:pt idx="1919">
                  <c:v>6.2811323758000004</c:v>
                </c:pt>
                <c:pt idx="1920">
                  <c:v>6.4702631445999996</c:v>
                </c:pt>
                <c:pt idx="1921">
                  <c:v>6.1517271128999997</c:v>
                </c:pt>
                <c:pt idx="1922">
                  <c:v>5.6241518102999999</c:v>
                </c:pt>
                <c:pt idx="1923">
                  <c:v>5.8331910811999999</c:v>
                </c:pt>
                <c:pt idx="1924">
                  <c:v>5.9426878420999998</c:v>
                </c:pt>
                <c:pt idx="1925">
                  <c:v>5.8431453320999998</c:v>
                </c:pt>
                <c:pt idx="1926">
                  <c:v>5.8232368301999999</c:v>
                </c:pt>
                <c:pt idx="1927">
                  <c:v>5.7436028221999997</c:v>
                </c:pt>
                <c:pt idx="1928">
                  <c:v>5.7734655752000004</c:v>
                </c:pt>
                <c:pt idx="1929">
                  <c:v>6.2214068698</c:v>
                </c:pt>
                <c:pt idx="1930">
                  <c:v>5.8331910811999999</c:v>
                </c:pt>
                <c:pt idx="1931">
                  <c:v>5.7037858183000001</c:v>
                </c:pt>
                <c:pt idx="1932">
                  <c:v>5.7236943201999999</c:v>
                </c:pt>
                <c:pt idx="1933">
                  <c:v>5.7734655752000004</c:v>
                </c:pt>
                <c:pt idx="1934">
                  <c:v>5.8630538340999996</c:v>
                </c:pt>
                <c:pt idx="1935">
                  <c:v>6.1616813638999997</c:v>
                </c:pt>
                <c:pt idx="1936">
                  <c:v>6.2711781247999996</c:v>
                </c:pt>
                <c:pt idx="1937">
                  <c:v>5.9725505950000004</c:v>
                </c:pt>
                <c:pt idx="1938">
                  <c:v>6.1119101089000001</c:v>
                </c:pt>
                <c:pt idx="1939">
                  <c:v>5.9825048460000003</c:v>
                </c:pt>
                <c:pt idx="1940">
                  <c:v>6.1318186108999999</c:v>
                </c:pt>
                <c:pt idx="1941">
                  <c:v>6.2413153717999998</c:v>
                </c:pt>
                <c:pt idx="1942">
                  <c:v>6.6096226585000002</c:v>
                </c:pt>
                <c:pt idx="1943">
                  <c:v>6.9082501883000003</c:v>
                </c:pt>
                <c:pt idx="1944">
                  <c:v>6.7589364233999998</c:v>
                </c:pt>
                <c:pt idx="1945">
                  <c:v>6.9082501883000003</c:v>
                </c:pt>
                <c:pt idx="1946">
                  <c:v>7.0973809571000004</c:v>
                </c:pt>
                <c:pt idx="1947">
                  <c:v>6.9978384472000004</c:v>
                </c:pt>
                <c:pt idx="1948">
                  <c:v>6.7987534274000003</c:v>
                </c:pt>
                <c:pt idx="1949">
                  <c:v>6.8883416863000004</c:v>
                </c:pt>
                <c:pt idx="1950">
                  <c:v>7.2566489729999999</c:v>
                </c:pt>
                <c:pt idx="1951">
                  <c:v>7.2964659769000004</c:v>
                </c:pt>
                <c:pt idx="1952">
                  <c:v>7.5652307536999999</c:v>
                </c:pt>
                <c:pt idx="1953">
                  <c:v>7.8837667854999998</c:v>
                </c:pt>
                <c:pt idx="1954">
                  <c:v>7.7842242754999997</c:v>
                </c:pt>
                <c:pt idx="1955">
                  <c:v>7.7145445186000003</c:v>
                </c:pt>
                <c:pt idx="1956">
                  <c:v>7.8738125344999998</c:v>
                </c:pt>
                <c:pt idx="1957">
                  <c:v>7.5453222517</c:v>
                </c:pt>
                <c:pt idx="1958">
                  <c:v>7.8140870285000004</c:v>
                </c:pt>
                <c:pt idx="1959">
                  <c:v>8.2122570681999996</c:v>
                </c:pt>
                <c:pt idx="1960">
                  <c:v>8.5307930999000003</c:v>
                </c:pt>
                <c:pt idx="1961">
                  <c:v>8.1127145583000004</c:v>
                </c:pt>
                <c:pt idx="1962">
                  <c:v>8.3018453271000006</c:v>
                </c:pt>
                <c:pt idx="1963">
                  <c:v>8.5606558529000001</c:v>
                </c:pt>
                <c:pt idx="1964">
                  <c:v>9.0185513984999996</c:v>
                </c:pt>
                <c:pt idx="1965">
                  <c:v>9.6655777129999993</c:v>
                </c:pt>
                <c:pt idx="1966">
                  <c:v>9.5461267011000004</c:v>
                </c:pt>
                <c:pt idx="1967">
                  <c:v>9.8746169837999993</c:v>
                </c:pt>
                <c:pt idx="1968">
                  <c:v>10.292695524999999</c:v>
                </c:pt>
                <c:pt idx="1969">
                  <c:v>10.232970019</c:v>
                </c:pt>
                <c:pt idx="1970">
                  <c:v>9.6257607089999997</c:v>
                </c:pt>
                <c:pt idx="1971">
                  <c:v>9.7056425405999995</c:v>
                </c:pt>
                <c:pt idx="1972">
                  <c:v>9.0965435746000001</c:v>
                </c:pt>
                <c:pt idx="1973">
                  <c:v>9.1165140324999996</c:v>
                </c:pt>
                <c:pt idx="1974">
                  <c:v>9.1864106351999997</c:v>
                </c:pt>
                <c:pt idx="1975">
                  <c:v>9.2862629247000008</c:v>
                </c:pt>
                <c:pt idx="1976">
                  <c:v>9.1864106351999997</c:v>
                </c:pt>
                <c:pt idx="1977">
                  <c:v>9.0665878877000008</c:v>
                </c:pt>
                <c:pt idx="1978">
                  <c:v>8.9367799114000004</c:v>
                </c:pt>
                <c:pt idx="1979">
                  <c:v>9.4560118168000002</c:v>
                </c:pt>
                <c:pt idx="1980">
                  <c:v>9.6257607089999997</c:v>
                </c:pt>
                <c:pt idx="1981">
                  <c:v>9.5958050222000004</c:v>
                </c:pt>
                <c:pt idx="1982">
                  <c:v>9.7555686854000001</c:v>
                </c:pt>
                <c:pt idx="1983">
                  <c:v>9.2563072377999998</c:v>
                </c:pt>
                <c:pt idx="1984">
                  <c:v>9.4659970458</c:v>
                </c:pt>
                <c:pt idx="1985">
                  <c:v>8.6372230428000005</c:v>
                </c:pt>
                <c:pt idx="1986">
                  <c:v>8.7270901034000001</c:v>
                </c:pt>
                <c:pt idx="1987">
                  <c:v>8.6971344166000009</c:v>
                </c:pt>
                <c:pt idx="1988">
                  <c:v>8.2877400295000001</c:v>
                </c:pt>
                <c:pt idx="1989">
                  <c:v>8.7570457901999994</c:v>
                </c:pt>
                <c:pt idx="1990">
                  <c:v>8.6871491875999993</c:v>
                </c:pt>
                <c:pt idx="1991">
                  <c:v>8.6771639585999996</c:v>
                </c:pt>
                <c:pt idx="1992">
                  <c:v>8.6671787296999998</c:v>
                </c:pt>
                <c:pt idx="1993">
                  <c:v>8.6172525848999992</c:v>
                </c:pt>
                <c:pt idx="1994">
                  <c:v>9.0266469719</c:v>
                </c:pt>
                <c:pt idx="1995">
                  <c:v>9.0066765140000005</c:v>
                </c:pt>
                <c:pt idx="1996">
                  <c:v>8.8469128508000008</c:v>
                </c:pt>
                <c:pt idx="1997">
                  <c:v>8.9867060560999992</c:v>
                </c:pt>
                <c:pt idx="1998">
                  <c:v>9.4859675036999995</c:v>
                </c:pt>
                <c:pt idx="1999">
                  <c:v>9.3461742983999994</c:v>
                </c:pt>
                <c:pt idx="2000">
                  <c:v>9.4260561299999992</c:v>
                </c:pt>
                <c:pt idx="2001">
                  <c:v>9.5259084195000003</c:v>
                </c:pt>
                <c:pt idx="2002">
                  <c:v>10.005199408999999</c:v>
                </c:pt>
                <c:pt idx="2003">
                  <c:v>10.135007385</c:v>
                </c:pt>
                <c:pt idx="2004">
                  <c:v>10.214889217</c:v>
                </c:pt>
                <c:pt idx="2005">
                  <c:v>10.624283604</c:v>
                </c:pt>
                <c:pt idx="2006">
                  <c:v>10.574357459</c:v>
                </c:pt>
                <c:pt idx="2007">
                  <c:v>10.524431313999999</c:v>
                </c:pt>
                <c:pt idx="2008">
                  <c:v>10.594327916999999</c:v>
                </c:pt>
                <c:pt idx="2009">
                  <c:v>10.684194977000001</c:v>
                </c:pt>
                <c:pt idx="2010">
                  <c:v>10.953796158999999</c:v>
                </c:pt>
                <c:pt idx="2011">
                  <c:v>11.003722304</c:v>
                </c:pt>
                <c:pt idx="2012">
                  <c:v>10.544401772000001</c:v>
                </c:pt>
                <c:pt idx="2013">
                  <c:v>10.144992614</c:v>
                </c:pt>
                <c:pt idx="2014">
                  <c:v>10.384638109000001</c:v>
                </c:pt>
                <c:pt idx="2015">
                  <c:v>11.093589364</c:v>
                </c:pt>
                <c:pt idx="2016">
                  <c:v>11.303279172</c:v>
                </c:pt>
                <c:pt idx="2017">
                  <c:v>12.022215657</c:v>
                </c:pt>
                <c:pt idx="2018">
                  <c:v>12.481536189</c:v>
                </c:pt>
                <c:pt idx="2019">
                  <c:v>12.072141802000001</c:v>
                </c:pt>
                <c:pt idx="2020">
                  <c:v>13.330280649000001</c:v>
                </c:pt>
                <c:pt idx="2021">
                  <c:v>12.581388477999999</c:v>
                </c:pt>
                <c:pt idx="2022">
                  <c:v>12.791078285999999</c:v>
                </c:pt>
                <c:pt idx="2023">
                  <c:v>13.280354505</c:v>
                </c:pt>
                <c:pt idx="2024">
                  <c:v>13.52</c:v>
                </c:pt>
                <c:pt idx="2025">
                  <c:v>14.09</c:v>
                </c:pt>
                <c:pt idx="2026">
                  <c:v>14.37</c:v>
                </c:pt>
                <c:pt idx="2027">
                  <c:v>14</c:v>
                </c:pt>
                <c:pt idx="2028">
                  <c:v>14.2</c:v>
                </c:pt>
                <c:pt idx="2029">
                  <c:v>14.62</c:v>
                </c:pt>
                <c:pt idx="2030">
                  <c:v>13.86</c:v>
                </c:pt>
                <c:pt idx="2031">
                  <c:v>13.55</c:v>
                </c:pt>
                <c:pt idx="2032">
                  <c:v>12.95</c:v>
                </c:pt>
                <c:pt idx="2033">
                  <c:v>12.9</c:v>
                </c:pt>
                <c:pt idx="2034">
                  <c:v>13.05</c:v>
                </c:pt>
                <c:pt idx="2035">
                  <c:v>13.1</c:v>
                </c:pt>
                <c:pt idx="2036">
                  <c:v>13.72</c:v>
                </c:pt>
                <c:pt idx="2037">
                  <c:v>13.58</c:v>
                </c:pt>
                <c:pt idx="2038">
                  <c:v>12.87</c:v>
                </c:pt>
                <c:pt idx="2039">
                  <c:v>12.12</c:v>
                </c:pt>
                <c:pt idx="2040">
                  <c:v>11.69</c:v>
                </c:pt>
                <c:pt idx="2041">
                  <c:v>10.9</c:v>
                </c:pt>
                <c:pt idx="2042">
                  <c:v>11.45</c:v>
                </c:pt>
                <c:pt idx="2043">
                  <c:v>10.92</c:v>
                </c:pt>
                <c:pt idx="2044">
                  <c:v>10.54</c:v>
                </c:pt>
                <c:pt idx="2045">
                  <c:v>10.62</c:v>
                </c:pt>
                <c:pt idx="2046">
                  <c:v>10.78</c:v>
                </c:pt>
                <c:pt idx="2047">
                  <c:v>10.32</c:v>
                </c:pt>
                <c:pt idx="2048">
                  <c:v>10.3</c:v>
                </c:pt>
                <c:pt idx="2049">
                  <c:v>10.62</c:v>
                </c:pt>
                <c:pt idx="2050">
                  <c:v>10.98</c:v>
                </c:pt>
                <c:pt idx="2051">
                  <c:v>10.77</c:v>
                </c:pt>
                <c:pt idx="2052">
                  <c:v>10.8</c:v>
                </c:pt>
                <c:pt idx="2053">
                  <c:v>11.15</c:v>
                </c:pt>
                <c:pt idx="2054">
                  <c:v>11.02</c:v>
                </c:pt>
                <c:pt idx="2055">
                  <c:v>11.8</c:v>
                </c:pt>
                <c:pt idx="2056">
                  <c:v>11.73</c:v>
                </c:pt>
                <c:pt idx="2057">
                  <c:v>11.74</c:v>
                </c:pt>
                <c:pt idx="2058">
                  <c:v>11.98</c:v>
                </c:pt>
                <c:pt idx="2059">
                  <c:v>12.6</c:v>
                </c:pt>
                <c:pt idx="2060">
                  <c:v>12.8</c:v>
                </c:pt>
                <c:pt idx="2061">
                  <c:v>13.06</c:v>
                </c:pt>
                <c:pt idx="2062">
                  <c:v>13.2</c:v>
                </c:pt>
                <c:pt idx="2063">
                  <c:v>12.99</c:v>
                </c:pt>
                <c:pt idx="2064">
                  <c:v>12.61</c:v>
                </c:pt>
                <c:pt idx="2065">
                  <c:v>12.1</c:v>
                </c:pt>
                <c:pt idx="2066">
                  <c:v>12.22</c:v>
                </c:pt>
                <c:pt idx="2067">
                  <c:v>12.69</c:v>
                </c:pt>
                <c:pt idx="2068">
                  <c:v>12.56</c:v>
                </c:pt>
                <c:pt idx="2069">
                  <c:v>12.49</c:v>
                </c:pt>
                <c:pt idx="2070">
                  <c:v>12.33</c:v>
                </c:pt>
                <c:pt idx="2071">
                  <c:v>12.23</c:v>
                </c:pt>
                <c:pt idx="2072">
                  <c:v>12.5</c:v>
                </c:pt>
                <c:pt idx="2073">
                  <c:v>12.89</c:v>
                </c:pt>
                <c:pt idx="2074">
                  <c:v>13.3</c:v>
                </c:pt>
                <c:pt idx="2075">
                  <c:v>13.14</c:v>
                </c:pt>
                <c:pt idx="2076">
                  <c:v>13.36</c:v>
                </c:pt>
                <c:pt idx="2077">
                  <c:v>13.46</c:v>
                </c:pt>
                <c:pt idx="2078">
                  <c:v>13.32</c:v>
                </c:pt>
                <c:pt idx="2079">
                  <c:v>13.45</c:v>
                </c:pt>
                <c:pt idx="2080">
                  <c:v>13.67</c:v>
                </c:pt>
                <c:pt idx="2081">
                  <c:v>13.11</c:v>
                </c:pt>
                <c:pt idx="2082">
                  <c:v>12.81</c:v>
                </c:pt>
                <c:pt idx="2083">
                  <c:v>12.95</c:v>
                </c:pt>
                <c:pt idx="2084">
                  <c:v>13.3</c:v>
                </c:pt>
                <c:pt idx="2085">
                  <c:v>13.07</c:v>
                </c:pt>
                <c:pt idx="2086">
                  <c:v>13.35</c:v>
                </c:pt>
                <c:pt idx="2087">
                  <c:v>13.11</c:v>
                </c:pt>
                <c:pt idx="2088">
                  <c:v>13.02</c:v>
                </c:pt>
                <c:pt idx="2089">
                  <c:v>12.14</c:v>
                </c:pt>
                <c:pt idx="2090">
                  <c:v>11.95</c:v>
                </c:pt>
                <c:pt idx="2091">
                  <c:v>11.91</c:v>
                </c:pt>
                <c:pt idx="2092">
                  <c:v>12.37</c:v>
                </c:pt>
                <c:pt idx="2093">
                  <c:v>12.42</c:v>
                </c:pt>
                <c:pt idx="2094">
                  <c:v>13.07</c:v>
                </c:pt>
                <c:pt idx="2095">
                  <c:v>12.82</c:v>
                </c:pt>
                <c:pt idx="2096">
                  <c:v>12.34</c:v>
                </c:pt>
                <c:pt idx="2097">
                  <c:v>12.64</c:v>
                </c:pt>
                <c:pt idx="2098">
                  <c:v>11.74</c:v>
                </c:pt>
                <c:pt idx="2099">
                  <c:v>11.74</c:v>
                </c:pt>
                <c:pt idx="2100">
                  <c:v>11.45</c:v>
                </c:pt>
                <c:pt idx="2101">
                  <c:v>11.15</c:v>
                </c:pt>
                <c:pt idx="2102">
                  <c:v>11.01</c:v>
                </c:pt>
                <c:pt idx="2103">
                  <c:v>11</c:v>
                </c:pt>
                <c:pt idx="2104">
                  <c:v>11.06</c:v>
                </c:pt>
                <c:pt idx="2105">
                  <c:v>10.7</c:v>
                </c:pt>
                <c:pt idx="2106">
                  <c:v>10.89</c:v>
                </c:pt>
                <c:pt idx="2107">
                  <c:v>10.74</c:v>
                </c:pt>
                <c:pt idx="2108">
                  <c:v>10.47</c:v>
                </c:pt>
                <c:pt idx="2109">
                  <c:v>10.55</c:v>
                </c:pt>
                <c:pt idx="2110">
                  <c:v>10.35</c:v>
                </c:pt>
                <c:pt idx="2111">
                  <c:v>10.029999999999999</c:v>
                </c:pt>
                <c:pt idx="2112">
                  <c:v>9.52</c:v>
                </c:pt>
                <c:pt idx="2113">
                  <c:v>9.4499999999999993</c:v>
                </c:pt>
                <c:pt idx="2114">
                  <c:v>9.6199999999999992</c:v>
                </c:pt>
                <c:pt idx="2115">
                  <c:v>9.3699999999999992</c:v>
                </c:pt>
                <c:pt idx="2116">
                  <c:v>9.3000000000000007</c:v>
                </c:pt>
                <c:pt idx="2117">
                  <c:v>9.5500000000000007</c:v>
                </c:pt>
                <c:pt idx="2118">
                  <c:v>9.66</c:v>
                </c:pt>
                <c:pt idx="2119">
                  <c:v>9.84</c:v>
                </c:pt>
                <c:pt idx="2120">
                  <c:v>9.81</c:v>
                </c:pt>
                <c:pt idx="2121">
                  <c:v>9.68</c:v>
                </c:pt>
                <c:pt idx="2122">
                  <c:v>9.8000000000000007</c:v>
                </c:pt>
                <c:pt idx="2123">
                  <c:v>9.56</c:v>
                </c:pt>
                <c:pt idx="2124">
                  <c:v>9.35</c:v>
                </c:pt>
                <c:pt idx="2125">
                  <c:v>9.32</c:v>
                </c:pt>
                <c:pt idx="2126">
                  <c:v>9.19</c:v>
                </c:pt>
                <c:pt idx="2127">
                  <c:v>9.57</c:v>
                </c:pt>
                <c:pt idx="2128">
                  <c:v>9.81</c:v>
                </c:pt>
                <c:pt idx="2129">
                  <c:v>9.9700000000000006</c:v>
                </c:pt>
                <c:pt idx="2130">
                  <c:v>9.6199999999999992</c:v>
                </c:pt>
                <c:pt idx="2131">
                  <c:v>9.98</c:v>
                </c:pt>
                <c:pt idx="2132">
                  <c:v>10.35</c:v>
                </c:pt>
                <c:pt idx="2133">
                  <c:v>10.23</c:v>
                </c:pt>
                <c:pt idx="2134">
                  <c:v>9</c:v>
                </c:pt>
                <c:pt idx="2135">
                  <c:v>9.56</c:v>
                </c:pt>
                <c:pt idx="2136">
                  <c:v>9.4</c:v>
                </c:pt>
                <c:pt idx="2137">
                  <c:v>9.84</c:v>
                </c:pt>
                <c:pt idx="2138">
                  <c:v>9.66</c:v>
                </c:pt>
                <c:pt idx="2139">
                  <c:v>9.5399999999999991</c:v>
                </c:pt>
                <c:pt idx="2140">
                  <c:v>9.5500000000000007</c:v>
                </c:pt>
                <c:pt idx="2141">
                  <c:v>9.81</c:v>
                </c:pt>
                <c:pt idx="2142">
                  <c:v>9.52</c:v>
                </c:pt>
                <c:pt idx="2143">
                  <c:v>9.56</c:v>
                </c:pt>
                <c:pt idx="2144">
                  <c:v>9.44</c:v>
                </c:pt>
                <c:pt idx="2145">
                  <c:v>9.42</c:v>
                </c:pt>
                <c:pt idx="2146">
                  <c:v>9.4499999999999993</c:v>
                </c:pt>
                <c:pt idx="2147">
                  <c:v>9.32</c:v>
                </c:pt>
                <c:pt idx="2148">
                  <c:v>9.5500000000000007</c:v>
                </c:pt>
                <c:pt idx="2149">
                  <c:v>9.5</c:v>
                </c:pt>
                <c:pt idx="2150">
                  <c:v>9.4600000000000009</c:v>
                </c:pt>
                <c:pt idx="2151">
                  <c:v>9.01</c:v>
                </c:pt>
                <c:pt idx="2152">
                  <c:v>9.17</c:v>
                </c:pt>
                <c:pt idx="2153">
                  <c:v>9.34</c:v>
                </c:pt>
                <c:pt idx="2154">
                  <c:v>10.38</c:v>
                </c:pt>
                <c:pt idx="2155">
                  <c:v>10.71</c:v>
                </c:pt>
                <c:pt idx="2156">
                  <c:v>10.74</c:v>
                </c:pt>
                <c:pt idx="2157">
                  <c:v>11</c:v>
                </c:pt>
                <c:pt idx="2158">
                  <c:v>10.9</c:v>
                </c:pt>
                <c:pt idx="2159">
                  <c:v>10.92</c:v>
                </c:pt>
                <c:pt idx="2160">
                  <c:v>11</c:v>
                </c:pt>
                <c:pt idx="2161">
                  <c:v>10.81</c:v>
                </c:pt>
                <c:pt idx="2162">
                  <c:v>11.04</c:v>
                </c:pt>
                <c:pt idx="2163">
                  <c:v>10.85</c:v>
                </c:pt>
                <c:pt idx="2164">
                  <c:v>10.53</c:v>
                </c:pt>
                <c:pt idx="2165">
                  <c:v>10.64</c:v>
                </c:pt>
                <c:pt idx="2166">
                  <c:v>10.54</c:v>
                </c:pt>
                <c:pt idx="2167">
                  <c:v>11.57</c:v>
                </c:pt>
                <c:pt idx="2168">
                  <c:v>11.22</c:v>
                </c:pt>
                <c:pt idx="2169">
                  <c:v>11.36</c:v>
                </c:pt>
                <c:pt idx="2170">
                  <c:v>11.52</c:v>
                </c:pt>
                <c:pt idx="2171">
                  <c:v>11.45</c:v>
                </c:pt>
                <c:pt idx="2172">
                  <c:v>11.85</c:v>
                </c:pt>
                <c:pt idx="2173">
                  <c:v>12.55</c:v>
                </c:pt>
                <c:pt idx="2174" formatCode="General">
                  <c:v>12.85</c:v>
                </c:pt>
                <c:pt idx="2175" formatCode="General">
                  <c:v>12.56</c:v>
                </c:pt>
                <c:pt idx="2176" formatCode="General">
                  <c:v>12.85</c:v>
                </c:pt>
                <c:pt idx="2177" formatCode="General">
                  <c:v>12.16</c:v>
                </c:pt>
                <c:pt idx="2178" formatCode="General">
                  <c:v>12.3</c:v>
                </c:pt>
                <c:pt idx="2179" formatCode="General">
                  <c:v>12.14</c:v>
                </c:pt>
                <c:pt idx="2180" formatCode="General">
                  <c:v>11.97</c:v>
                </c:pt>
                <c:pt idx="2181" formatCode="General">
                  <c:v>11.88</c:v>
                </c:pt>
                <c:pt idx="2182" formatCode="General">
                  <c:v>12.1</c:v>
                </c:pt>
                <c:pt idx="2183" formatCode="General">
                  <c:v>12.2</c:v>
                </c:pt>
                <c:pt idx="2184" formatCode="General">
                  <c:v>11.84</c:v>
                </c:pt>
                <c:pt idx="2185" formatCode="General">
                  <c:v>11.77</c:v>
                </c:pt>
                <c:pt idx="2186" formatCode="General">
                  <c:v>11.5</c:v>
                </c:pt>
                <c:pt idx="2187" formatCode="General">
                  <c:v>11.26</c:v>
                </c:pt>
                <c:pt idx="2188" formatCode="General">
                  <c:v>10.92</c:v>
                </c:pt>
                <c:pt idx="2189" formatCode="General">
                  <c:v>11.06</c:v>
                </c:pt>
                <c:pt idx="2190" formatCode="General">
                  <c:v>11.11</c:v>
                </c:pt>
                <c:pt idx="2191" formatCode="General">
                  <c:v>10.81</c:v>
                </c:pt>
                <c:pt idx="2192" formatCode="General">
                  <c:v>10.99</c:v>
                </c:pt>
                <c:pt idx="2193" formatCode="General">
                  <c:v>10.65</c:v>
                </c:pt>
                <c:pt idx="2194" formatCode="General">
                  <c:v>11.1</c:v>
                </c:pt>
                <c:pt idx="2195" formatCode="General">
                  <c:v>10.97</c:v>
                </c:pt>
                <c:pt idx="2196" formatCode="General">
                  <c:v>11.39</c:v>
                </c:pt>
                <c:pt idx="2197" formatCode="General">
                  <c:v>11.37</c:v>
                </c:pt>
                <c:pt idx="2198" formatCode="General">
                  <c:v>11.27</c:v>
                </c:pt>
                <c:pt idx="2199" formatCode="General">
                  <c:v>11.61</c:v>
                </c:pt>
                <c:pt idx="2200" formatCode="General">
                  <c:v>11.66</c:v>
                </c:pt>
                <c:pt idx="2201" formatCode="General">
                  <c:v>11.63</c:v>
                </c:pt>
                <c:pt idx="2202" formatCode="General">
                  <c:v>11.58</c:v>
                </c:pt>
                <c:pt idx="2203" formatCode="General">
                  <c:v>11.96</c:v>
                </c:pt>
                <c:pt idx="2204" formatCode="General">
                  <c:v>11.99</c:v>
                </c:pt>
                <c:pt idx="2205" formatCode="General">
                  <c:v>11.68</c:v>
                </c:pt>
                <c:pt idx="2206" formatCode="General">
                  <c:v>11.53</c:v>
                </c:pt>
                <c:pt idx="2207" formatCode="General">
                  <c:v>11.2</c:v>
                </c:pt>
                <c:pt idx="2208" formatCode="General">
                  <c:v>10.9</c:v>
                </c:pt>
                <c:pt idx="2209" formatCode="General">
                  <c:v>10.62</c:v>
                </c:pt>
                <c:pt idx="2210" formatCode="General">
                  <c:v>10.73</c:v>
                </c:pt>
                <c:pt idx="2211" formatCode="General">
                  <c:v>10.91</c:v>
                </c:pt>
                <c:pt idx="2212" formatCode="General">
                  <c:v>10.52</c:v>
                </c:pt>
                <c:pt idx="2213" formatCode="General">
                  <c:v>10.65</c:v>
                </c:pt>
                <c:pt idx="2214" formatCode="General">
                  <c:v>10.42</c:v>
                </c:pt>
                <c:pt idx="2215" formatCode="General">
                  <c:v>10.23</c:v>
                </c:pt>
                <c:pt idx="2216" formatCode="General">
                  <c:v>10.39</c:v>
                </c:pt>
                <c:pt idx="2217" formatCode="General">
                  <c:v>9.9</c:v>
                </c:pt>
                <c:pt idx="2218" formatCode="General">
                  <c:v>10.199999999999999</c:v>
                </c:pt>
                <c:pt idx="2219" formatCode="General">
                  <c:v>10.49</c:v>
                </c:pt>
                <c:pt idx="2220" formatCode="General">
                  <c:v>10.48</c:v>
                </c:pt>
                <c:pt idx="2221" formatCode="General">
                  <c:v>10.67</c:v>
                </c:pt>
                <c:pt idx="2222" formatCode="General">
                  <c:v>10.83</c:v>
                </c:pt>
                <c:pt idx="2223" formatCode="General">
                  <c:v>10.75</c:v>
                </c:pt>
                <c:pt idx="2224" formatCode="General">
                  <c:v>11.04</c:v>
                </c:pt>
                <c:pt idx="2225" formatCode="General">
                  <c:v>10.96</c:v>
                </c:pt>
                <c:pt idx="2226" formatCode="General">
                  <c:v>11.08</c:v>
                </c:pt>
                <c:pt idx="2227" formatCode="General">
                  <c:v>11.06</c:v>
                </c:pt>
                <c:pt idx="2228" formatCode="General">
                  <c:v>11.03</c:v>
                </c:pt>
                <c:pt idx="2229" formatCode="General">
                  <c:v>11.27</c:v>
                </c:pt>
                <c:pt idx="2230" formatCode="General">
                  <c:v>11.11</c:v>
                </c:pt>
                <c:pt idx="2231" formatCode="General">
                  <c:v>11.11</c:v>
                </c:pt>
                <c:pt idx="2232" formatCode="General">
                  <c:v>11.25</c:v>
                </c:pt>
                <c:pt idx="2233" formatCode="General">
                  <c:v>11.68</c:v>
                </c:pt>
                <c:pt idx="2234" formatCode="General">
                  <c:v>11.82</c:v>
                </c:pt>
                <c:pt idx="2235" formatCode="General">
                  <c:v>11.98</c:v>
                </c:pt>
                <c:pt idx="2236" formatCode="General">
                  <c:v>11.73</c:v>
                </c:pt>
                <c:pt idx="2237" formatCode="General">
                  <c:v>11.82</c:v>
                </c:pt>
                <c:pt idx="2238" formatCode="General">
                  <c:v>12.04</c:v>
                </c:pt>
                <c:pt idx="2239" formatCode="General">
                  <c:v>11.96</c:v>
                </c:pt>
                <c:pt idx="2240" formatCode="General">
                  <c:v>12.09</c:v>
                </c:pt>
                <c:pt idx="2241" formatCode="General">
                  <c:v>12.25</c:v>
                </c:pt>
                <c:pt idx="2242" formatCode="General">
                  <c:v>12.47</c:v>
                </c:pt>
                <c:pt idx="2243" formatCode="General">
                  <c:v>12.42</c:v>
                </c:pt>
                <c:pt idx="2244" formatCode="General">
                  <c:v>12.35</c:v>
                </c:pt>
                <c:pt idx="2245" formatCode="General">
                  <c:v>12.33</c:v>
                </c:pt>
                <c:pt idx="2246" formatCode="General">
                  <c:v>12.36</c:v>
                </c:pt>
                <c:pt idx="2247" formatCode="General">
                  <c:v>12.95</c:v>
                </c:pt>
                <c:pt idx="2248" formatCode="General">
                  <c:v>12.93</c:v>
                </c:pt>
                <c:pt idx="2249" formatCode="General">
                  <c:v>13.62</c:v>
                </c:pt>
                <c:pt idx="2250" formatCode="General">
                  <c:v>13.45</c:v>
                </c:pt>
                <c:pt idx="2251" formatCode="General">
                  <c:v>13.92</c:v>
                </c:pt>
                <c:pt idx="2252" formatCode="General">
                  <c:v>14</c:v>
                </c:pt>
                <c:pt idx="2253" formatCode="General">
                  <c:v>13.81</c:v>
                </c:pt>
                <c:pt idx="2254" formatCode="General">
                  <c:v>14.94</c:v>
                </c:pt>
                <c:pt idx="2255" formatCode="General">
                  <c:v>14.94</c:v>
                </c:pt>
                <c:pt idx="2256" formatCode="General">
                  <c:v>14.79</c:v>
                </c:pt>
                <c:pt idx="2257" formatCode="General">
                  <c:v>14.43</c:v>
                </c:pt>
                <c:pt idx="2258" formatCode="General">
                  <c:v>14.97</c:v>
                </c:pt>
                <c:pt idx="2259" formatCode="General">
                  <c:v>14.51</c:v>
                </c:pt>
                <c:pt idx="2260" formatCode="General">
                  <c:v>14.13</c:v>
                </c:pt>
                <c:pt idx="2261" formatCode="General">
                  <c:v>13.95</c:v>
                </c:pt>
                <c:pt idx="2262" formatCode="General">
                  <c:v>13.68</c:v>
                </c:pt>
                <c:pt idx="2263" formatCode="General">
                  <c:v>14.11</c:v>
                </c:pt>
                <c:pt idx="2264" formatCode="General">
                  <c:v>14.91</c:v>
                </c:pt>
                <c:pt idx="2265" formatCode="General">
                  <c:v>14.59</c:v>
                </c:pt>
                <c:pt idx="2266" formatCode="General">
                  <c:v>14.69</c:v>
                </c:pt>
                <c:pt idx="2267" formatCode="General">
                  <c:v>14.37</c:v>
                </c:pt>
                <c:pt idx="2268" formatCode="General">
                  <c:v>14.59</c:v>
                </c:pt>
                <c:pt idx="2269" formatCode="General">
                  <c:v>14.54</c:v>
                </c:pt>
                <c:pt idx="2270" formatCode="General">
                  <c:v>13.71</c:v>
                </c:pt>
                <c:pt idx="2271" formatCode="General">
                  <c:v>14.54</c:v>
                </c:pt>
                <c:pt idx="2272" formatCode="General">
                  <c:v>14.03</c:v>
                </c:pt>
                <c:pt idx="2273" formatCode="General">
                  <c:v>13.73</c:v>
                </c:pt>
                <c:pt idx="2274" formatCode="General">
                  <c:v>14</c:v>
                </c:pt>
                <c:pt idx="2275" formatCode="General">
                  <c:v>17</c:v>
                </c:pt>
                <c:pt idx="2276" formatCode="General">
                  <c:v>16.62</c:v>
                </c:pt>
                <c:pt idx="2277" formatCode="General">
                  <c:v>16.59</c:v>
                </c:pt>
                <c:pt idx="2278" formatCode="General">
                  <c:v>17.12</c:v>
                </c:pt>
                <c:pt idx="2279" formatCode="General">
                  <c:v>16.87</c:v>
                </c:pt>
                <c:pt idx="2280" formatCode="General">
                  <c:v>17.04</c:v>
                </c:pt>
                <c:pt idx="2281" formatCode="General">
                  <c:v>16.29</c:v>
                </c:pt>
                <c:pt idx="2282" formatCode="General">
                  <c:v>16.7</c:v>
                </c:pt>
                <c:pt idx="2283" formatCode="General">
                  <c:v>16</c:v>
                </c:pt>
                <c:pt idx="2284" formatCode="General">
                  <c:v>16.100000000000001</c:v>
                </c:pt>
                <c:pt idx="2285" formatCode="General">
                  <c:v>16.399999999999999</c:v>
                </c:pt>
                <c:pt idx="2286" formatCode="General">
                  <c:v>16.29</c:v>
                </c:pt>
                <c:pt idx="2287" formatCode="General">
                  <c:v>16.05</c:v>
                </c:pt>
                <c:pt idx="2288" formatCode="General">
                  <c:v>15.54</c:v>
                </c:pt>
                <c:pt idx="2289" formatCode="General">
                  <c:v>15.45</c:v>
                </c:pt>
                <c:pt idx="2290" formatCode="General">
                  <c:v>15.03</c:v>
                </c:pt>
                <c:pt idx="2291" formatCode="General">
                  <c:v>15.74</c:v>
                </c:pt>
                <c:pt idx="2292" formatCode="General">
                  <c:v>15.98</c:v>
                </c:pt>
                <c:pt idx="2293" formatCode="General">
                  <c:v>15.36</c:v>
                </c:pt>
                <c:pt idx="2294" formatCode="General">
                  <c:v>15.09</c:v>
                </c:pt>
                <c:pt idx="2295" formatCode="General">
                  <c:v>15.31</c:v>
                </c:pt>
                <c:pt idx="2296" formatCode="General">
                  <c:v>15.11</c:v>
                </c:pt>
                <c:pt idx="2297" formatCode="General">
                  <c:v>14.95</c:v>
                </c:pt>
                <c:pt idx="2298" formatCode="General">
                  <c:v>15.5</c:v>
                </c:pt>
                <c:pt idx="2299" formatCode="General">
                  <c:v>15.64</c:v>
                </c:pt>
                <c:pt idx="2300" formatCode="General">
                  <c:v>15.73</c:v>
                </c:pt>
                <c:pt idx="2301" formatCode="General">
                  <c:v>15.35</c:v>
                </c:pt>
                <c:pt idx="2302" formatCode="General">
                  <c:v>15.81</c:v>
                </c:pt>
                <c:pt idx="2303" formatCode="General">
                  <c:v>16.14</c:v>
                </c:pt>
                <c:pt idx="2304" formatCode="General">
                  <c:v>16.02</c:v>
                </c:pt>
                <c:pt idx="2305" formatCode="General">
                  <c:v>16.45</c:v>
                </c:pt>
                <c:pt idx="2306" formatCode="General">
                  <c:v>16.41</c:v>
                </c:pt>
                <c:pt idx="2307" formatCode="General">
                  <c:v>16.36</c:v>
                </c:pt>
                <c:pt idx="2308" formatCode="General">
                  <c:v>16.8</c:v>
                </c:pt>
                <c:pt idx="2309" formatCode="General">
                  <c:v>17.34</c:v>
                </c:pt>
                <c:pt idx="2310" formatCode="General">
                  <c:v>17.170000000000002</c:v>
                </c:pt>
                <c:pt idx="2311" formatCode="General">
                  <c:v>16.95</c:v>
                </c:pt>
                <c:pt idx="2312" formatCode="General">
                  <c:v>16.73</c:v>
                </c:pt>
                <c:pt idx="2313" formatCode="General">
                  <c:v>16.760000000000002</c:v>
                </c:pt>
                <c:pt idx="2314" formatCode="General">
                  <c:v>16.77</c:v>
                </c:pt>
                <c:pt idx="2315" formatCode="General">
                  <c:v>17.02</c:v>
                </c:pt>
                <c:pt idx="2316" formatCode="General">
                  <c:v>16.68</c:v>
                </c:pt>
                <c:pt idx="2317" formatCode="General">
                  <c:v>16.239999999999998</c:v>
                </c:pt>
                <c:pt idx="2318" formatCode="General">
                  <c:v>16.489999999999998</c:v>
                </c:pt>
                <c:pt idx="2319" formatCode="General">
                  <c:v>16.84</c:v>
                </c:pt>
                <c:pt idx="2320" formatCode="General">
                  <c:v>16.36</c:v>
                </c:pt>
                <c:pt idx="2321" formatCode="General">
                  <c:v>16.329999999999998</c:v>
                </c:pt>
                <c:pt idx="2322" formatCode="General">
                  <c:v>17.36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6B4-4E63-A32C-0ED782600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433152"/>
        <c:axId val="84431232"/>
      </c:lineChart>
      <c:dateAx>
        <c:axId val="84423424"/>
        <c:scaling>
          <c:orientation val="minMax"/>
          <c:min val="39570"/>
        </c:scaling>
        <c:delete val="0"/>
        <c:axPos val="b"/>
        <c:numFmt formatCode="m/d/yyyy" sourceLinked="1"/>
        <c:majorTickMark val="out"/>
        <c:minorTickMark val="none"/>
        <c:tickLblPos val="nextTo"/>
        <c:crossAx val="84424960"/>
        <c:crosses val="autoZero"/>
        <c:auto val="1"/>
        <c:lblOffset val="100"/>
        <c:baseTimeUnit val="days"/>
      </c:dateAx>
      <c:valAx>
        <c:axId val="84424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China Steel Spot USD/ton</a:t>
                </a:r>
              </a:p>
            </c:rich>
          </c:tx>
          <c:layout>
            <c:manualLayout>
              <c:xMode val="edge"/>
              <c:yMode val="edge"/>
              <c:x val="2.4326449147488712E-2"/>
              <c:y val="0.237157175376100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4423424"/>
        <c:crosses val="autoZero"/>
        <c:crossBetween val="between"/>
      </c:valAx>
      <c:valAx>
        <c:axId val="844312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GGBR4</a:t>
                </a:r>
              </a:p>
            </c:rich>
          </c:tx>
          <c:layout>
            <c:manualLayout>
              <c:xMode val="edge"/>
              <c:yMode val="edge"/>
              <c:x val="0.95024092622116207"/>
              <c:y val="0.36551778712818034"/>
            </c:manualLayout>
          </c:layout>
          <c:overlay val="0"/>
        </c:title>
        <c:numFmt formatCode="_(* #,##0.00_);_(* \(#,##0.00\);_(* &quot;-&quot;??_);_(@_)" sourceLinked="1"/>
        <c:majorTickMark val="out"/>
        <c:minorTickMark val="none"/>
        <c:tickLblPos val="nextTo"/>
        <c:crossAx val="84433152"/>
        <c:crosses val="max"/>
        <c:crossBetween val="between"/>
      </c:valAx>
      <c:dateAx>
        <c:axId val="844331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84431232"/>
        <c:crosses val="autoZero"/>
        <c:auto val="1"/>
        <c:lblOffset val="100"/>
        <c:baseTimeUnit val="days"/>
      </c:dateAx>
    </c:plotArea>
    <c:legend>
      <c:legendPos val="b"/>
      <c:layout>
        <c:manualLayout>
          <c:xMode val="edge"/>
          <c:yMode val="edge"/>
          <c:x val="0.15335548280576211"/>
          <c:y val="0.90456761532174601"/>
          <c:w val="0.66855951352294252"/>
          <c:h val="5.0973681143979627E-2"/>
        </c:manualLayout>
      </c:layout>
      <c:overlay val="0"/>
      <c:txPr>
        <a:bodyPr/>
        <a:lstStyle/>
        <a:p>
          <a:pPr>
            <a:defRPr sz="900"/>
          </a:pPr>
          <a:endParaRPr lang="pt-BR"/>
        </a:p>
      </c:txPr>
    </c:legend>
    <c:plotVisOnly val="1"/>
    <c:dispBlanksAs val="zero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Ibovespa Médio Acumulado X Taxa Selic - Base</a:t>
            </a:r>
            <a:r>
              <a:rPr lang="en-US" sz="1400" baseline="0"/>
              <a:t> 100 Maio-2001</a:t>
            </a:r>
            <a:endParaRPr lang="en-US" sz="1400"/>
          </a:p>
        </c:rich>
      </c:tx>
      <c:layout>
        <c:manualLayout>
          <c:xMode val="edge"/>
          <c:yMode val="edge"/>
          <c:x val="0.13659484973230773"/>
          <c:y val="0.0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726329137681546"/>
          <c:y val="0.15397506561679791"/>
          <c:w val="0.78914697530434474"/>
          <c:h val="0.62060761154855648"/>
        </c:manualLayout>
      </c:layout>
      <c:lineChart>
        <c:grouping val="standard"/>
        <c:varyColors val="0"/>
        <c:ser>
          <c:idx val="0"/>
          <c:order val="0"/>
          <c:tx>
            <c:strRef>
              <c:f>'Dados Gráfico'!$B$1</c:f>
              <c:strCache>
                <c:ptCount val="1"/>
                <c:pt idx="0">
                  <c:v>Ibovespa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'Dados Gráfico'!$A$2:$A$205</c:f>
              <c:numCache>
                <c:formatCode>[$-416]mmm\-yy;@</c:formatCode>
                <c:ptCount val="204"/>
                <c:pt idx="0">
                  <c:v>37012</c:v>
                </c:pt>
                <c:pt idx="1">
                  <c:v>37043</c:v>
                </c:pt>
                <c:pt idx="2">
                  <c:v>37073</c:v>
                </c:pt>
                <c:pt idx="3">
                  <c:v>37104</c:v>
                </c:pt>
                <c:pt idx="4">
                  <c:v>37135</c:v>
                </c:pt>
                <c:pt idx="5">
                  <c:v>37165</c:v>
                </c:pt>
                <c:pt idx="6">
                  <c:v>37196</c:v>
                </c:pt>
                <c:pt idx="7">
                  <c:v>37226</c:v>
                </c:pt>
                <c:pt idx="8">
                  <c:v>37257</c:v>
                </c:pt>
                <c:pt idx="9">
                  <c:v>37288</c:v>
                </c:pt>
                <c:pt idx="10">
                  <c:v>37316</c:v>
                </c:pt>
                <c:pt idx="11">
                  <c:v>37347</c:v>
                </c:pt>
                <c:pt idx="12">
                  <c:v>37377</c:v>
                </c:pt>
                <c:pt idx="13">
                  <c:v>37408</c:v>
                </c:pt>
                <c:pt idx="14">
                  <c:v>37438</c:v>
                </c:pt>
                <c:pt idx="15">
                  <c:v>37469</c:v>
                </c:pt>
                <c:pt idx="16">
                  <c:v>37500</c:v>
                </c:pt>
                <c:pt idx="17">
                  <c:v>37530</c:v>
                </c:pt>
                <c:pt idx="18">
                  <c:v>37561</c:v>
                </c:pt>
                <c:pt idx="19">
                  <c:v>37591</c:v>
                </c:pt>
                <c:pt idx="20">
                  <c:v>37622</c:v>
                </c:pt>
                <c:pt idx="21">
                  <c:v>37653</c:v>
                </c:pt>
                <c:pt idx="22">
                  <c:v>37681</c:v>
                </c:pt>
                <c:pt idx="23">
                  <c:v>37712</c:v>
                </c:pt>
                <c:pt idx="24">
                  <c:v>37742</c:v>
                </c:pt>
                <c:pt idx="25">
                  <c:v>37773</c:v>
                </c:pt>
                <c:pt idx="26">
                  <c:v>37803</c:v>
                </c:pt>
                <c:pt idx="27">
                  <c:v>37834</c:v>
                </c:pt>
                <c:pt idx="28">
                  <c:v>37865</c:v>
                </c:pt>
                <c:pt idx="29">
                  <c:v>37895</c:v>
                </c:pt>
                <c:pt idx="30">
                  <c:v>37926</c:v>
                </c:pt>
                <c:pt idx="31">
                  <c:v>37956</c:v>
                </c:pt>
                <c:pt idx="32">
                  <c:v>37987</c:v>
                </c:pt>
                <c:pt idx="33">
                  <c:v>38018</c:v>
                </c:pt>
                <c:pt idx="34">
                  <c:v>38047</c:v>
                </c:pt>
                <c:pt idx="35">
                  <c:v>38078</c:v>
                </c:pt>
                <c:pt idx="36">
                  <c:v>38108</c:v>
                </c:pt>
                <c:pt idx="37">
                  <c:v>38139</c:v>
                </c:pt>
                <c:pt idx="38">
                  <c:v>38169</c:v>
                </c:pt>
                <c:pt idx="39">
                  <c:v>38200</c:v>
                </c:pt>
                <c:pt idx="40">
                  <c:v>38231</c:v>
                </c:pt>
                <c:pt idx="41">
                  <c:v>38261</c:v>
                </c:pt>
                <c:pt idx="42">
                  <c:v>38292</c:v>
                </c:pt>
                <c:pt idx="43">
                  <c:v>38322</c:v>
                </c:pt>
                <c:pt idx="44">
                  <c:v>38353</c:v>
                </c:pt>
                <c:pt idx="45">
                  <c:v>38384</c:v>
                </c:pt>
                <c:pt idx="46">
                  <c:v>38412</c:v>
                </c:pt>
                <c:pt idx="47">
                  <c:v>38443</c:v>
                </c:pt>
                <c:pt idx="48">
                  <c:v>38473</c:v>
                </c:pt>
                <c:pt idx="49">
                  <c:v>38504</c:v>
                </c:pt>
                <c:pt idx="50">
                  <c:v>38534</c:v>
                </c:pt>
                <c:pt idx="51">
                  <c:v>38565</c:v>
                </c:pt>
                <c:pt idx="52">
                  <c:v>38596</c:v>
                </c:pt>
                <c:pt idx="53">
                  <c:v>38626</c:v>
                </c:pt>
                <c:pt idx="54">
                  <c:v>38657</c:v>
                </c:pt>
                <c:pt idx="55">
                  <c:v>38687</c:v>
                </c:pt>
                <c:pt idx="56">
                  <c:v>38718</c:v>
                </c:pt>
                <c:pt idx="57">
                  <c:v>38749</c:v>
                </c:pt>
                <c:pt idx="58">
                  <c:v>38777</c:v>
                </c:pt>
                <c:pt idx="59">
                  <c:v>38808</c:v>
                </c:pt>
                <c:pt idx="60">
                  <c:v>38838</c:v>
                </c:pt>
                <c:pt idx="61">
                  <c:v>38869</c:v>
                </c:pt>
                <c:pt idx="62">
                  <c:v>38899</c:v>
                </c:pt>
                <c:pt idx="63">
                  <c:v>38930</c:v>
                </c:pt>
                <c:pt idx="64">
                  <c:v>38961</c:v>
                </c:pt>
                <c:pt idx="65">
                  <c:v>38991</c:v>
                </c:pt>
                <c:pt idx="66">
                  <c:v>39022</c:v>
                </c:pt>
                <c:pt idx="67">
                  <c:v>39052</c:v>
                </c:pt>
                <c:pt idx="68">
                  <c:v>39083</c:v>
                </c:pt>
                <c:pt idx="69">
                  <c:v>39114</c:v>
                </c:pt>
                <c:pt idx="70">
                  <c:v>39142</c:v>
                </c:pt>
                <c:pt idx="71">
                  <c:v>39173</c:v>
                </c:pt>
                <c:pt idx="72">
                  <c:v>39203</c:v>
                </c:pt>
                <c:pt idx="73">
                  <c:v>39234</c:v>
                </c:pt>
                <c:pt idx="74">
                  <c:v>39264</c:v>
                </c:pt>
                <c:pt idx="75">
                  <c:v>39295</c:v>
                </c:pt>
                <c:pt idx="76">
                  <c:v>39326</c:v>
                </c:pt>
                <c:pt idx="77">
                  <c:v>39356</c:v>
                </c:pt>
                <c:pt idx="78">
                  <c:v>39387</c:v>
                </c:pt>
                <c:pt idx="79">
                  <c:v>39417</c:v>
                </c:pt>
                <c:pt idx="80">
                  <c:v>39448</c:v>
                </c:pt>
                <c:pt idx="81">
                  <c:v>39479</c:v>
                </c:pt>
                <c:pt idx="82">
                  <c:v>39508</c:v>
                </c:pt>
                <c:pt idx="83">
                  <c:v>39539</c:v>
                </c:pt>
                <c:pt idx="84">
                  <c:v>39569</c:v>
                </c:pt>
                <c:pt idx="85">
                  <c:v>39600</c:v>
                </c:pt>
                <c:pt idx="86">
                  <c:v>39630</c:v>
                </c:pt>
                <c:pt idx="87">
                  <c:v>39661</c:v>
                </c:pt>
                <c:pt idx="88">
                  <c:v>39692</c:v>
                </c:pt>
                <c:pt idx="89">
                  <c:v>39722</c:v>
                </c:pt>
                <c:pt idx="90">
                  <c:v>39753</c:v>
                </c:pt>
                <c:pt idx="91">
                  <c:v>39783</c:v>
                </c:pt>
                <c:pt idx="92">
                  <c:v>39814</c:v>
                </c:pt>
                <c:pt idx="93">
                  <c:v>39845</c:v>
                </c:pt>
                <c:pt idx="94">
                  <c:v>39873</c:v>
                </c:pt>
                <c:pt idx="95">
                  <c:v>39904</c:v>
                </c:pt>
                <c:pt idx="96">
                  <c:v>39934</c:v>
                </c:pt>
                <c:pt idx="97">
                  <c:v>39965</c:v>
                </c:pt>
                <c:pt idx="98">
                  <c:v>39995</c:v>
                </c:pt>
                <c:pt idx="99">
                  <c:v>40026</c:v>
                </c:pt>
                <c:pt idx="100">
                  <c:v>40057</c:v>
                </c:pt>
                <c:pt idx="101">
                  <c:v>40087</c:v>
                </c:pt>
                <c:pt idx="102">
                  <c:v>40118</c:v>
                </c:pt>
                <c:pt idx="103">
                  <c:v>40148</c:v>
                </c:pt>
                <c:pt idx="104">
                  <c:v>40179</c:v>
                </c:pt>
                <c:pt idx="105">
                  <c:v>40210</c:v>
                </c:pt>
                <c:pt idx="106">
                  <c:v>40238</c:v>
                </c:pt>
                <c:pt idx="107">
                  <c:v>40269</c:v>
                </c:pt>
                <c:pt idx="108">
                  <c:v>40299</c:v>
                </c:pt>
                <c:pt idx="109">
                  <c:v>40330</c:v>
                </c:pt>
                <c:pt idx="110">
                  <c:v>40360</c:v>
                </c:pt>
                <c:pt idx="111">
                  <c:v>40391</c:v>
                </c:pt>
                <c:pt idx="112">
                  <c:v>40422</c:v>
                </c:pt>
                <c:pt idx="113">
                  <c:v>40452</c:v>
                </c:pt>
                <c:pt idx="114">
                  <c:v>40483</c:v>
                </c:pt>
                <c:pt idx="115">
                  <c:v>40513</c:v>
                </c:pt>
                <c:pt idx="116">
                  <c:v>40544</c:v>
                </c:pt>
                <c:pt idx="117">
                  <c:v>40575</c:v>
                </c:pt>
                <c:pt idx="118">
                  <c:v>40603</c:v>
                </c:pt>
                <c:pt idx="119">
                  <c:v>40634</c:v>
                </c:pt>
                <c:pt idx="120">
                  <c:v>40664</c:v>
                </c:pt>
                <c:pt idx="121">
                  <c:v>40695</c:v>
                </c:pt>
                <c:pt idx="122">
                  <c:v>40725</c:v>
                </c:pt>
                <c:pt idx="123">
                  <c:v>40756</c:v>
                </c:pt>
                <c:pt idx="124">
                  <c:v>40787</c:v>
                </c:pt>
                <c:pt idx="125">
                  <c:v>40817</c:v>
                </c:pt>
                <c:pt idx="126">
                  <c:v>40848</c:v>
                </c:pt>
                <c:pt idx="127">
                  <c:v>40878</c:v>
                </c:pt>
                <c:pt idx="128">
                  <c:v>40909</c:v>
                </c:pt>
                <c:pt idx="129">
                  <c:v>40940</c:v>
                </c:pt>
                <c:pt idx="130">
                  <c:v>40969</c:v>
                </c:pt>
                <c:pt idx="131">
                  <c:v>41000</c:v>
                </c:pt>
                <c:pt idx="132">
                  <c:v>41030</c:v>
                </c:pt>
                <c:pt idx="133">
                  <c:v>41061</c:v>
                </c:pt>
                <c:pt idx="134">
                  <c:v>41091</c:v>
                </c:pt>
                <c:pt idx="135">
                  <c:v>41122</c:v>
                </c:pt>
                <c:pt idx="136">
                  <c:v>41153</c:v>
                </c:pt>
                <c:pt idx="137">
                  <c:v>41183</c:v>
                </c:pt>
                <c:pt idx="138">
                  <c:v>41214</c:v>
                </c:pt>
                <c:pt idx="139">
                  <c:v>41244</c:v>
                </c:pt>
                <c:pt idx="140">
                  <c:v>41275</c:v>
                </c:pt>
                <c:pt idx="141">
                  <c:v>41306</c:v>
                </c:pt>
                <c:pt idx="142">
                  <c:v>41334</c:v>
                </c:pt>
                <c:pt idx="143">
                  <c:v>41365</c:v>
                </c:pt>
                <c:pt idx="144">
                  <c:v>41395</c:v>
                </c:pt>
                <c:pt idx="145">
                  <c:v>41426</c:v>
                </c:pt>
                <c:pt idx="146">
                  <c:v>41456</c:v>
                </c:pt>
                <c:pt idx="147">
                  <c:v>41487</c:v>
                </c:pt>
                <c:pt idx="148">
                  <c:v>41518</c:v>
                </c:pt>
                <c:pt idx="149">
                  <c:v>41548</c:v>
                </c:pt>
                <c:pt idx="150">
                  <c:v>41579</c:v>
                </c:pt>
                <c:pt idx="151">
                  <c:v>41609</c:v>
                </c:pt>
                <c:pt idx="152">
                  <c:v>41640</c:v>
                </c:pt>
                <c:pt idx="153">
                  <c:v>41671</c:v>
                </c:pt>
                <c:pt idx="154">
                  <c:v>41699</c:v>
                </c:pt>
                <c:pt idx="155">
                  <c:v>41730</c:v>
                </c:pt>
                <c:pt idx="156">
                  <c:v>41760</c:v>
                </c:pt>
                <c:pt idx="157">
                  <c:v>41791</c:v>
                </c:pt>
                <c:pt idx="158">
                  <c:v>41821</c:v>
                </c:pt>
                <c:pt idx="159">
                  <c:v>41852</c:v>
                </c:pt>
                <c:pt idx="160">
                  <c:v>41883</c:v>
                </c:pt>
                <c:pt idx="161">
                  <c:v>41913</c:v>
                </c:pt>
                <c:pt idx="162">
                  <c:v>41944</c:v>
                </c:pt>
                <c:pt idx="163">
                  <c:v>41974</c:v>
                </c:pt>
                <c:pt idx="164">
                  <c:v>42005</c:v>
                </c:pt>
                <c:pt idx="165">
                  <c:v>42036</c:v>
                </c:pt>
                <c:pt idx="166">
                  <c:v>42064</c:v>
                </c:pt>
                <c:pt idx="167">
                  <c:v>42095</c:v>
                </c:pt>
                <c:pt idx="168">
                  <c:v>42125</c:v>
                </c:pt>
                <c:pt idx="169">
                  <c:v>42156</c:v>
                </c:pt>
                <c:pt idx="170">
                  <c:v>42186</c:v>
                </c:pt>
                <c:pt idx="171">
                  <c:v>42217</c:v>
                </c:pt>
                <c:pt idx="172">
                  <c:v>42248</c:v>
                </c:pt>
                <c:pt idx="173">
                  <c:v>42278</c:v>
                </c:pt>
                <c:pt idx="174">
                  <c:v>42309</c:v>
                </c:pt>
                <c:pt idx="175">
                  <c:v>42339</c:v>
                </c:pt>
                <c:pt idx="176">
                  <c:v>42370</c:v>
                </c:pt>
                <c:pt idx="177">
                  <c:v>42401</c:v>
                </c:pt>
                <c:pt idx="178">
                  <c:v>42430</c:v>
                </c:pt>
                <c:pt idx="179">
                  <c:v>42461</c:v>
                </c:pt>
                <c:pt idx="180">
                  <c:v>42491</c:v>
                </c:pt>
                <c:pt idx="181">
                  <c:v>42522</c:v>
                </c:pt>
                <c:pt idx="182">
                  <c:v>42552</c:v>
                </c:pt>
                <c:pt idx="183">
                  <c:v>42583</c:v>
                </c:pt>
                <c:pt idx="184">
                  <c:v>42614</c:v>
                </c:pt>
                <c:pt idx="185">
                  <c:v>42644</c:v>
                </c:pt>
                <c:pt idx="186">
                  <c:v>42675</c:v>
                </c:pt>
                <c:pt idx="187">
                  <c:v>42705</c:v>
                </c:pt>
                <c:pt idx="188">
                  <c:v>42736</c:v>
                </c:pt>
                <c:pt idx="189">
                  <c:v>42767</c:v>
                </c:pt>
                <c:pt idx="190">
                  <c:v>42795</c:v>
                </c:pt>
                <c:pt idx="191">
                  <c:v>42826</c:v>
                </c:pt>
                <c:pt idx="192">
                  <c:v>42856</c:v>
                </c:pt>
                <c:pt idx="193">
                  <c:v>42887</c:v>
                </c:pt>
                <c:pt idx="194">
                  <c:v>42917</c:v>
                </c:pt>
                <c:pt idx="195">
                  <c:v>42948</c:v>
                </c:pt>
                <c:pt idx="196">
                  <c:v>42979</c:v>
                </c:pt>
                <c:pt idx="197">
                  <c:v>43009</c:v>
                </c:pt>
                <c:pt idx="198">
                  <c:v>43040</c:v>
                </c:pt>
                <c:pt idx="199">
                  <c:v>43070</c:v>
                </c:pt>
                <c:pt idx="200">
                  <c:v>43101</c:v>
                </c:pt>
                <c:pt idx="201">
                  <c:v>43132</c:v>
                </c:pt>
                <c:pt idx="202">
                  <c:v>43160</c:v>
                </c:pt>
                <c:pt idx="203">
                  <c:v>43191</c:v>
                </c:pt>
              </c:numCache>
            </c:numRef>
          </c:cat>
          <c:val>
            <c:numRef>
              <c:f>'Dados Gráfico'!$B$2:$B$205</c:f>
              <c:numCache>
                <c:formatCode>_(* #,##0.00_);_(* \(#,##0.00\);_(* "-"??_);_(@_)</c:formatCode>
                <c:ptCount val="204"/>
                <c:pt idx="0">
                  <c:v>100</c:v>
                </c:pt>
                <c:pt idx="1">
                  <c:v>99.063900000000004</c:v>
                </c:pt>
                <c:pt idx="2">
                  <c:v>93.932389980000011</c:v>
                </c:pt>
                <c:pt idx="3">
                  <c:v>88.062930659709721</c:v>
                </c:pt>
                <c:pt idx="4">
                  <c:v>72.408687979778406</c:v>
                </c:pt>
                <c:pt idx="5">
                  <c:v>76.61092618668485</c:v>
                </c:pt>
                <c:pt idx="6">
                  <c:v>88.445552231225363</c:v>
                </c:pt>
                <c:pt idx="7">
                  <c:v>93.761572148083175</c:v>
                </c:pt>
                <c:pt idx="8">
                  <c:v>86.894474603957562</c:v>
                </c:pt>
                <c:pt idx="9">
                  <c:v>96.590420763690958</c:v>
                </c:pt>
                <c:pt idx="10">
                  <c:v>91.294850945321599</c:v>
                </c:pt>
                <c:pt idx="11">
                  <c:v>89.96924970959553</c:v>
                </c:pt>
                <c:pt idx="12">
                  <c:v>88.329380195138739</c:v>
                </c:pt>
                <c:pt idx="13">
                  <c:v>76.419576545907404</c:v>
                </c:pt>
                <c:pt idx="14">
                  <c:v>66.347858455039542</c:v>
                </c:pt>
                <c:pt idx="15">
                  <c:v>71.766355359345724</c:v>
                </c:pt>
                <c:pt idx="16">
                  <c:v>58.421616879341464</c:v>
                </c:pt>
                <c:pt idx="17">
                  <c:v>69.320169508182616</c:v>
                </c:pt>
                <c:pt idx="18">
                  <c:v>71.315411947136639</c:v>
                </c:pt>
                <c:pt idx="19">
                  <c:v>77.075557770106869</c:v>
                </c:pt>
                <c:pt idx="20">
                  <c:v>74.321879317654265</c:v>
                </c:pt>
                <c:pt idx="21">
                  <c:v>69.894153357305015</c:v>
                </c:pt>
                <c:pt idx="22">
                  <c:v>77.089267186366072</c:v>
                </c:pt>
                <c:pt idx="23">
                  <c:v>86.375209043834175</c:v>
                </c:pt>
                <c:pt idx="24">
                  <c:v>91.971372462575147</c:v>
                </c:pt>
                <c:pt idx="25">
                  <c:v>88.698387230749475</c:v>
                </c:pt>
                <c:pt idx="26">
                  <c:v>92.641030543156305</c:v>
                </c:pt>
                <c:pt idx="27">
                  <c:v>103.00663545063007</c:v>
                </c:pt>
                <c:pt idx="28">
                  <c:v>110.34524018667477</c:v>
                </c:pt>
                <c:pt idx="29">
                  <c:v>123.09552234500484</c:v>
                </c:pt>
                <c:pt idx="30">
                  <c:v>136.89120682077657</c:v>
                </c:pt>
                <c:pt idx="31">
                  <c:v>151.91679635504548</c:v>
                </c:pt>
                <c:pt idx="32">
                  <c:v>151.7937437499979</c:v>
                </c:pt>
                <c:pt idx="33">
                  <c:v>147.81006873902294</c:v>
                </c:pt>
                <c:pt idx="34">
                  <c:v>150.78918067445792</c:v>
                </c:pt>
                <c:pt idx="35">
                  <c:v>135.5858615329557</c:v>
                </c:pt>
                <c:pt idx="36">
                  <c:v>133.81619486822757</c:v>
                </c:pt>
                <c:pt idx="37">
                  <c:v>142.87662179036553</c:v>
                </c:pt>
                <c:pt idx="38">
                  <c:v>152.54522566354137</c:v>
                </c:pt>
                <c:pt idx="39">
                  <c:v>156.41956930494399</c:v>
                </c:pt>
                <c:pt idx="40">
                  <c:v>159.20743528866601</c:v>
                </c:pt>
                <c:pt idx="41">
                  <c:v>157.26000994021504</c:v>
                </c:pt>
                <c:pt idx="42">
                  <c:v>170.85073451926831</c:v>
                </c:pt>
                <c:pt idx="43">
                  <c:v>178.87251820641703</c:v>
                </c:pt>
                <c:pt idx="44">
                  <c:v>166.10173589655167</c:v>
                </c:pt>
                <c:pt idx="45">
                  <c:v>192.24448810930994</c:v>
                </c:pt>
                <c:pt idx="46">
                  <c:v>181.57145861845729</c:v>
                </c:pt>
                <c:pt idx="47">
                  <c:v>167.20861152736146</c:v>
                </c:pt>
                <c:pt idx="48">
                  <c:v>173.4744198271263</c:v>
                </c:pt>
                <c:pt idx="49">
                  <c:v>172.08055286381534</c:v>
                </c:pt>
                <c:pt idx="50">
                  <c:v>178.38059398471248</c:v>
                </c:pt>
                <c:pt idx="51">
                  <c:v>190.87115993671003</c:v>
                </c:pt>
                <c:pt idx="52">
                  <c:v>214.15095182955082</c:v>
                </c:pt>
                <c:pt idx="53">
                  <c:v>204.81718259405986</c:v>
                </c:pt>
                <c:pt idx="54">
                  <c:v>216.03010407235425</c:v>
                </c:pt>
                <c:pt idx="55">
                  <c:v>227.2703664173429</c:v>
                </c:pt>
                <c:pt idx="56">
                  <c:v>259.90457287194198</c:v>
                </c:pt>
                <c:pt idx="57">
                  <c:v>262.99301891137929</c:v>
                </c:pt>
                <c:pt idx="58">
                  <c:v>258.40116080118662</c:v>
                </c:pt>
                <c:pt idx="59">
                  <c:v>274.11686099995399</c:v>
                </c:pt>
                <c:pt idx="60">
                  <c:v>251.67080183697277</c:v>
                </c:pt>
                <c:pt idx="61">
                  <c:v>250.54331664474313</c:v>
                </c:pt>
                <c:pt idx="62">
                  <c:v>253.98026986247569</c:v>
                </c:pt>
                <c:pt idx="63">
                  <c:v>248.25428467842616</c:v>
                </c:pt>
                <c:pt idx="64">
                  <c:v>249.08792256637631</c:v>
                </c:pt>
                <c:pt idx="65">
                  <c:v>266.98339527523507</c:v>
                </c:pt>
                <c:pt idx="66">
                  <c:v>285.67837356259287</c:v>
                </c:pt>
                <c:pt idx="67">
                  <c:v>303.9292221360127</c:v>
                </c:pt>
                <c:pt idx="68">
                  <c:v>302.18679590550693</c:v>
                </c:pt>
                <c:pt idx="69">
                  <c:v>297.83409729728402</c:v>
                </c:pt>
                <c:pt idx="70">
                  <c:v>311.04899619436452</c:v>
                </c:pt>
                <c:pt idx="71">
                  <c:v>336.44023680270669</c:v>
                </c:pt>
                <c:pt idx="72">
                  <c:v>358.87272603176393</c:v>
                </c:pt>
                <c:pt idx="73">
                  <c:v>371.66402660571413</c:v>
                </c:pt>
                <c:pt idx="74">
                  <c:v>375.95525945690372</c:v>
                </c:pt>
                <c:pt idx="75">
                  <c:v>371.2746164766653</c:v>
                </c:pt>
                <c:pt idx="76">
                  <c:v>412.97618139932433</c:v>
                </c:pt>
                <c:pt idx="77">
                  <c:v>446.32772483295236</c:v>
                </c:pt>
                <c:pt idx="78">
                  <c:v>433.22220384868234</c:v>
                </c:pt>
                <c:pt idx="79">
                  <c:v>436.69318014591795</c:v>
                </c:pt>
                <c:pt idx="80">
                  <c:v>401.59221901896922</c:v>
                </c:pt>
                <c:pt idx="81">
                  <c:v>437.93671643240492</c:v>
                </c:pt>
                <c:pt idx="82">
                  <c:v>413.7275747480216</c:v>
                </c:pt>
                <c:pt idx="83">
                  <c:v>445.5142643159121</c:v>
                </c:pt>
                <c:pt idx="84">
                  <c:v>494.75250080810667</c:v>
                </c:pt>
                <c:pt idx="85">
                  <c:v>444.09330799286221</c:v>
                </c:pt>
                <c:pt idx="86">
                  <c:v>407.18160451241948</c:v>
                </c:pt>
                <c:pt idx="87">
                  <c:v>383.80612296057052</c:v>
                </c:pt>
                <c:pt idx="88">
                  <c:v>327.3044883750531</c:v>
                </c:pt>
                <c:pt idx="89">
                  <c:v>252.91439695268264</c:v>
                </c:pt>
                <c:pt idx="90">
                  <c:v>251.74593243876126</c:v>
                </c:pt>
                <c:pt idx="91">
                  <c:v>256.30354079963257</c:v>
                </c:pt>
                <c:pt idx="92">
                  <c:v>271.26756672567831</c:v>
                </c:pt>
                <c:pt idx="93">
                  <c:v>259.79511879371591</c:v>
                </c:pt>
                <c:pt idx="94">
                  <c:v>280.90217322011137</c:v>
                </c:pt>
                <c:pt idx="95">
                  <c:v>325.89708332650878</c:v>
                </c:pt>
                <c:pt idx="96">
                  <c:v>361.36674418451605</c:v>
                </c:pt>
                <c:pt idx="97">
                  <c:v>352.40882396292608</c:v>
                </c:pt>
                <c:pt idx="98">
                  <c:v>373.94628923942031</c:v>
                </c:pt>
                <c:pt idx="99">
                  <c:v>385.55545178885814</c:v>
                </c:pt>
                <c:pt idx="100">
                  <c:v>420.26662355795719</c:v>
                </c:pt>
                <c:pt idx="101">
                  <c:v>424.05910956894417</c:v>
                </c:pt>
                <c:pt idx="102">
                  <c:v>459.37856874583196</c:v>
                </c:pt>
                <c:pt idx="103">
                  <c:v>465.85626594371689</c:v>
                </c:pt>
                <c:pt idx="104">
                  <c:v>450.71453973174829</c:v>
                </c:pt>
                <c:pt idx="105">
                  <c:v>452.22443343984963</c:v>
                </c:pt>
                <c:pt idx="106">
                  <c:v>478.28522309012129</c:v>
                </c:pt>
                <c:pt idx="107">
                  <c:v>462.16653278676114</c:v>
                </c:pt>
                <c:pt idx="108">
                  <c:v>426.47110062697567</c:v>
                </c:pt>
                <c:pt idx="109">
                  <c:v>424.51701004390287</c:v>
                </c:pt>
                <c:pt idx="110">
                  <c:v>459.27603830928763</c:v>
                </c:pt>
                <c:pt idx="111">
                  <c:v>443.57384983553141</c:v>
                </c:pt>
                <c:pt idx="112">
                  <c:v>473.42681350331253</c:v>
                </c:pt>
                <c:pt idx="113">
                  <c:v>482.02945213148121</c:v>
                </c:pt>
                <c:pt idx="114">
                  <c:v>463.88779167106077</c:v>
                </c:pt>
                <c:pt idx="115">
                  <c:v>473.46753845685981</c:v>
                </c:pt>
                <c:pt idx="116">
                  <c:v>456.26883012241439</c:v>
                </c:pt>
                <c:pt idx="117">
                  <c:v>458.61952713520509</c:v>
                </c:pt>
                <c:pt idx="118">
                  <c:v>467.70753168491632</c:v>
                </c:pt>
                <c:pt idx="119">
                  <c:v>451.08988308415127</c:v>
                </c:pt>
                <c:pt idx="120">
                  <c:v>438.77693363548627</c:v>
                </c:pt>
                <c:pt idx="121">
                  <c:v>425.28893069553141</c:v>
                </c:pt>
                <c:pt idx="122">
                  <c:v>400.36232117853564</c:v>
                </c:pt>
                <c:pt idx="123">
                  <c:v>383.43019789125299</c:v>
                </c:pt>
                <c:pt idx="124">
                  <c:v>358.83161697573752</c:v>
                </c:pt>
                <c:pt idx="125">
                  <c:v>400.07536419931176</c:v>
                </c:pt>
                <c:pt idx="126">
                  <c:v>390.71440082777627</c:v>
                </c:pt>
                <c:pt idx="127">
                  <c:v>387.07919404247463</c:v>
                </c:pt>
                <c:pt idx="128">
                  <c:v>430.5365751576233</c:v>
                </c:pt>
                <c:pt idx="129">
                  <c:v>451.62985358432076</c:v>
                </c:pt>
                <c:pt idx="130">
                  <c:v>441.86561614982776</c:v>
                </c:pt>
                <c:pt idx="131">
                  <c:v>420.05468747105613</c:v>
                </c:pt>
                <c:pt idx="132">
                  <c:v>367.46174032624253</c:v>
                </c:pt>
                <c:pt idx="133">
                  <c:v>369.25201392511201</c:v>
                </c:pt>
                <c:pt idx="134">
                  <c:v>386.64193752091518</c:v>
                </c:pt>
                <c:pt idx="135">
                  <c:v>390.98083334377492</c:v>
                </c:pt>
                <c:pt idx="136">
                  <c:v>405.58279452666488</c:v>
                </c:pt>
                <c:pt idx="137">
                  <c:v>391.28153960886016</c:v>
                </c:pt>
                <c:pt idx="138">
                  <c:v>392.15605384988595</c:v>
                </c:pt>
                <c:pt idx="139">
                  <c:v>415.11483002252754</c:v>
                </c:pt>
                <c:pt idx="140">
                  <c:v>405.92460280065882</c:v>
                </c:pt>
                <c:pt idx="141">
                  <c:v>392.90781856265011</c:v>
                </c:pt>
                <c:pt idx="142">
                  <c:v>383.58765219852546</c:v>
                </c:pt>
                <c:pt idx="143">
                  <c:v>378.57914822376932</c:v>
                </c:pt>
                <c:pt idx="144">
                  <c:v>367.27742491184512</c:v>
                </c:pt>
                <c:pt idx="145">
                  <c:v>323.48510115248126</c:v>
                </c:pt>
                <c:pt idx="146">
                  <c:v>330.65288402381793</c:v>
                </c:pt>
                <c:pt idx="147">
                  <c:v>338.1077839470189</c:v>
                </c:pt>
                <c:pt idx="148">
                  <c:v>360.92295909997983</c:v>
                </c:pt>
                <c:pt idx="149">
                  <c:v>369.20433639652884</c:v>
                </c:pt>
                <c:pt idx="150">
                  <c:v>356.59748512593296</c:v>
                </c:pt>
                <c:pt idx="151">
                  <c:v>353.08535649492762</c:v>
                </c:pt>
                <c:pt idx="152">
                  <c:v>322.37822921127679</c:v>
                </c:pt>
                <c:pt idx="153">
                  <c:v>322.93852257364597</c:v>
                </c:pt>
                <c:pt idx="154">
                  <c:v>343.04112266533286</c:v>
                </c:pt>
                <c:pt idx="155">
                  <c:v>352.08094232980972</c:v>
                </c:pt>
                <c:pt idx="156">
                  <c:v>352.19043950287426</c:v>
                </c:pt>
                <c:pt idx="157">
                  <c:v>362.1253796108108</c:v>
                </c:pt>
                <c:pt idx="158">
                  <c:v>381.87931906858057</c:v>
                </c:pt>
                <c:pt idx="159">
                  <c:v>415.74323144562504</c:v>
                </c:pt>
                <c:pt idx="160">
                  <c:v>369.57286687743112</c:v>
                </c:pt>
                <c:pt idx="161">
                  <c:v>364.36632432886188</c:v>
                </c:pt>
                <c:pt idx="162">
                  <c:v>375.77062591403092</c:v>
                </c:pt>
                <c:pt idx="163">
                  <c:v>344.64667228144947</c:v>
                </c:pt>
                <c:pt idx="164">
                  <c:v>319.9796206529216</c:v>
                </c:pt>
                <c:pt idx="165">
                  <c:v>355.35368769572273</c:v>
                </c:pt>
                <c:pt idx="166">
                  <c:v>349.8805301978332</c:v>
                </c:pt>
                <c:pt idx="167">
                  <c:v>379.81560860049939</c:v>
                </c:pt>
                <c:pt idx="168">
                  <c:v>364.85846993381176</c:v>
                </c:pt>
                <c:pt idx="169">
                  <c:v>362.27563682515034</c:v>
                </c:pt>
                <c:pt idx="170">
                  <c:v>345.5211131732608</c:v>
                </c:pt>
                <c:pt idx="171">
                  <c:v>315.79109451138072</c:v>
                </c:pt>
                <c:pt idx="172">
                  <c:v>306.68273197238898</c:v>
                </c:pt>
                <c:pt idx="173">
                  <c:v>311.91688615896174</c:v>
                </c:pt>
                <c:pt idx="174">
                  <c:v>310.78275636088779</c:v>
                </c:pt>
                <c:pt idx="175">
                  <c:v>296.55667568846815</c:v>
                </c:pt>
                <c:pt idx="176">
                  <c:v>271.02878048852915</c:v>
                </c:pt>
                <c:pt idx="177">
                  <c:v>291.3499763919981</c:v>
                </c:pt>
                <c:pt idx="178">
                  <c:v>343.00690990625219</c:v>
                </c:pt>
                <c:pt idx="179">
                  <c:v>369.06102876891129</c:v>
                </c:pt>
                <c:pt idx="180">
                  <c:v>333.47505719192657</c:v>
                </c:pt>
                <c:pt idx="181">
                  <c:v>350.02442385519032</c:v>
                </c:pt>
                <c:pt idx="182">
                  <c:v>389.64858873329331</c:v>
                </c:pt>
                <c:pt idx="183">
                  <c:v>396.04428066876153</c:v>
                </c:pt>
                <c:pt idx="184">
                  <c:v>400.97780427305224</c:v>
                </c:pt>
                <c:pt idx="185">
                  <c:v>442.51509501769777</c:v>
                </c:pt>
                <c:pt idx="186">
                  <c:v>424.74280377159698</c:v>
                </c:pt>
                <c:pt idx="187">
                  <c:v>408.70578972959277</c:v>
                </c:pt>
                <c:pt idx="188">
                  <c:v>441.54489122857581</c:v>
                </c:pt>
                <c:pt idx="189">
                  <c:v>456.68679018347734</c:v>
                </c:pt>
                <c:pt idx="190">
                  <c:v>445.90441506724545</c:v>
                </c:pt>
                <c:pt idx="191">
                  <c:v>445.23466663581445</c:v>
                </c:pt>
                <c:pt idx="192">
                  <c:v>431.00185004746737</c:v>
                </c:pt>
                <c:pt idx="193">
                  <c:v>428.90416404328636</c:v>
                </c:pt>
                <c:pt idx="194">
                  <c:v>449.6558342121927</c:v>
                </c:pt>
                <c:pt idx="195">
                  <c:v>483.91646118832227</c:v>
                </c:pt>
                <c:pt idx="196">
                  <c:v>507.04621628374053</c:v>
                </c:pt>
                <c:pt idx="197">
                  <c:v>509.54037662164018</c:v>
                </c:pt>
                <c:pt idx="198">
                  <c:v>490.01886571251191</c:v>
                </c:pt>
                <c:pt idx="199">
                  <c:v>521.56677030594915</c:v>
                </c:pt>
                <c:pt idx="200">
                  <c:v>584.83334111083116</c:v>
                </c:pt>
                <c:pt idx="201">
                  <c:v>589.33597300404335</c:v>
                </c:pt>
                <c:pt idx="202">
                  <c:v>581.71055484934402</c:v>
                </c:pt>
                <c:pt idx="203">
                  <c:v>589.45893943993724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752-4858-8CCC-555F3475245D}"/>
            </c:ext>
          </c:extLst>
        </c:ser>
        <c:ser>
          <c:idx val="1"/>
          <c:order val="1"/>
          <c:tx>
            <c:strRef>
              <c:f>'Dados Gráfico'!$C$1</c:f>
              <c:strCache>
                <c:ptCount val="1"/>
                <c:pt idx="0">
                  <c:v>Selic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'Dados Gráfico'!$A$2:$A$205</c:f>
              <c:numCache>
                <c:formatCode>[$-416]mmm\-yy;@</c:formatCode>
                <c:ptCount val="204"/>
                <c:pt idx="0">
                  <c:v>37012</c:v>
                </c:pt>
                <c:pt idx="1">
                  <c:v>37043</c:v>
                </c:pt>
                <c:pt idx="2">
                  <c:v>37073</c:v>
                </c:pt>
                <c:pt idx="3">
                  <c:v>37104</c:v>
                </c:pt>
                <c:pt idx="4">
                  <c:v>37135</c:v>
                </c:pt>
                <c:pt idx="5">
                  <c:v>37165</c:v>
                </c:pt>
                <c:pt idx="6">
                  <c:v>37196</c:v>
                </c:pt>
                <c:pt idx="7">
                  <c:v>37226</c:v>
                </c:pt>
                <c:pt idx="8">
                  <c:v>37257</c:v>
                </c:pt>
                <c:pt idx="9">
                  <c:v>37288</c:v>
                </c:pt>
                <c:pt idx="10">
                  <c:v>37316</c:v>
                </c:pt>
                <c:pt idx="11">
                  <c:v>37347</c:v>
                </c:pt>
                <c:pt idx="12">
                  <c:v>37377</c:v>
                </c:pt>
                <c:pt idx="13">
                  <c:v>37408</c:v>
                </c:pt>
                <c:pt idx="14">
                  <c:v>37438</c:v>
                </c:pt>
                <c:pt idx="15">
                  <c:v>37469</c:v>
                </c:pt>
                <c:pt idx="16">
                  <c:v>37500</c:v>
                </c:pt>
                <c:pt idx="17">
                  <c:v>37530</c:v>
                </c:pt>
                <c:pt idx="18">
                  <c:v>37561</c:v>
                </c:pt>
                <c:pt idx="19">
                  <c:v>37591</c:v>
                </c:pt>
                <c:pt idx="20">
                  <c:v>37622</c:v>
                </c:pt>
                <c:pt idx="21">
                  <c:v>37653</c:v>
                </c:pt>
                <c:pt idx="22">
                  <c:v>37681</c:v>
                </c:pt>
                <c:pt idx="23">
                  <c:v>37712</c:v>
                </c:pt>
                <c:pt idx="24">
                  <c:v>37742</c:v>
                </c:pt>
                <c:pt idx="25">
                  <c:v>37773</c:v>
                </c:pt>
                <c:pt idx="26">
                  <c:v>37803</c:v>
                </c:pt>
                <c:pt idx="27">
                  <c:v>37834</c:v>
                </c:pt>
                <c:pt idx="28">
                  <c:v>37865</c:v>
                </c:pt>
                <c:pt idx="29">
                  <c:v>37895</c:v>
                </c:pt>
                <c:pt idx="30">
                  <c:v>37926</c:v>
                </c:pt>
                <c:pt idx="31">
                  <c:v>37956</c:v>
                </c:pt>
                <c:pt idx="32">
                  <c:v>37987</c:v>
                </c:pt>
                <c:pt idx="33">
                  <c:v>38018</c:v>
                </c:pt>
                <c:pt idx="34">
                  <c:v>38047</c:v>
                </c:pt>
                <c:pt idx="35">
                  <c:v>38078</c:v>
                </c:pt>
                <c:pt idx="36">
                  <c:v>38108</c:v>
                </c:pt>
                <c:pt idx="37">
                  <c:v>38139</c:v>
                </c:pt>
                <c:pt idx="38">
                  <c:v>38169</c:v>
                </c:pt>
                <c:pt idx="39">
                  <c:v>38200</c:v>
                </c:pt>
                <c:pt idx="40">
                  <c:v>38231</c:v>
                </c:pt>
                <c:pt idx="41">
                  <c:v>38261</c:v>
                </c:pt>
                <c:pt idx="42">
                  <c:v>38292</c:v>
                </c:pt>
                <c:pt idx="43">
                  <c:v>38322</c:v>
                </c:pt>
                <c:pt idx="44">
                  <c:v>38353</c:v>
                </c:pt>
                <c:pt idx="45">
                  <c:v>38384</c:v>
                </c:pt>
                <c:pt idx="46">
                  <c:v>38412</c:v>
                </c:pt>
                <c:pt idx="47">
                  <c:v>38443</c:v>
                </c:pt>
                <c:pt idx="48">
                  <c:v>38473</c:v>
                </c:pt>
                <c:pt idx="49">
                  <c:v>38504</c:v>
                </c:pt>
                <c:pt idx="50">
                  <c:v>38534</c:v>
                </c:pt>
                <c:pt idx="51">
                  <c:v>38565</c:v>
                </c:pt>
                <c:pt idx="52">
                  <c:v>38596</c:v>
                </c:pt>
                <c:pt idx="53">
                  <c:v>38626</c:v>
                </c:pt>
                <c:pt idx="54">
                  <c:v>38657</c:v>
                </c:pt>
                <c:pt idx="55">
                  <c:v>38687</c:v>
                </c:pt>
                <c:pt idx="56">
                  <c:v>38718</c:v>
                </c:pt>
                <c:pt idx="57">
                  <c:v>38749</c:v>
                </c:pt>
                <c:pt idx="58">
                  <c:v>38777</c:v>
                </c:pt>
                <c:pt idx="59">
                  <c:v>38808</c:v>
                </c:pt>
                <c:pt idx="60">
                  <c:v>38838</c:v>
                </c:pt>
                <c:pt idx="61">
                  <c:v>38869</c:v>
                </c:pt>
                <c:pt idx="62">
                  <c:v>38899</c:v>
                </c:pt>
                <c:pt idx="63">
                  <c:v>38930</c:v>
                </c:pt>
                <c:pt idx="64">
                  <c:v>38961</c:v>
                </c:pt>
                <c:pt idx="65">
                  <c:v>38991</c:v>
                </c:pt>
                <c:pt idx="66">
                  <c:v>39022</c:v>
                </c:pt>
                <c:pt idx="67">
                  <c:v>39052</c:v>
                </c:pt>
                <c:pt idx="68">
                  <c:v>39083</c:v>
                </c:pt>
                <c:pt idx="69">
                  <c:v>39114</c:v>
                </c:pt>
                <c:pt idx="70">
                  <c:v>39142</c:v>
                </c:pt>
                <c:pt idx="71">
                  <c:v>39173</c:v>
                </c:pt>
                <c:pt idx="72">
                  <c:v>39203</c:v>
                </c:pt>
                <c:pt idx="73">
                  <c:v>39234</c:v>
                </c:pt>
                <c:pt idx="74">
                  <c:v>39264</c:v>
                </c:pt>
                <c:pt idx="75">
                  <c:v>39295</c:v>
                </c:pt>
                <c:pt idx="76">
                  <c:v>39326</c:v>
                </c:pt>
                <c:pt idx="77">
                  <c:v>39356</c:v>
                </c:pt>
                <c:pt idx="78">
                  <c:v>39387</c:v>
                </c:pt>
                <c:pt idx="79">
                  <c:v>39417</c:v>
                </c:pt>
                <c:pt idx="80">
                  <c:v>39448</c:v>
                </c:pt>
                <c:pt idx="81">
                  <c:v>39479</c:v>
                </c:pt>
                <c:pt idx="82">
                  <c:v>39508</c:v>
                </c:pt>
                <c:pt idx="83">
                  <c:v>39539</c:v>
                </c:pt>
                <c:pt idx="84">
                  <c:v>39569</c:v>
                </c:pt>
                <c:pt idx="85">
                  <c:v>39600</c:v>
                </c:pt>
                <c:pt idx="86">
                  <c:v>39630</c:v>
                </c:pt>
                <c:pt idx="87">
                  <c:v>39661</c:v>
                </c:pt>
                <c:pt idx="88">
                  <c:v>39692</c:v>
                </c:pt>
                <c:pt idx="89">
                  <c:v>39722</c:v>
                </c:pt>
                <c:pt idx="90">
                  <c:v>39753</c:v>
                </c:pt>
                <c:pt idx="91">
                  <c:v>39783</c:v>
                </c:pt>
                <c:pt idx="92">
                  <c:v>39814</c:v>
                </c:pt>
                <c:pt idx="93">
                  <c:v>39845</c:v>
                </c:pt>
                <c:pt idx="94">
                  <c:v>39873</c:v>
                </c:pt>
                <c:pt idx="95">
                  <c:v>39904</c:v>
                </c:pt>
                <c:pt idx="96">
                  <c:v>39934</c:v>
                </c:pt>
                <c:pt idx="97">
                  <c:v>39965</c:v>
                </c:pt>
                <c:pt idx="98">
                  <c:v>39995</c:v>
                </c:pt>
                <c:pt idx="99">
                  <c:v>40026</c:v>
                </c:pt>
                <c:pt idx="100">
                  <c:v>40057</c:v>
                </c:pt>
                <c:pt idx="101">
                  <c:v>40087</c:v>
                </c:pt>
                <c:pt idx="102">
                  <c:v>40118</c:v>
                </c:pt>
                <c:pt idx="103">
                  <c:v>40148</c:v>
                </c:pt>
                <c:pt idx="104">
                  <c:v>40179</c:v>
                </c:pt>
                <c:pt idx="105">
                  <c:v>40210</c:v>
                </c:pt>
                <c:pt idx="106">
                  <c:v>40238</c:v>
                </c:pt>
                <c:pt idx="107">
                  <c:v>40269</c:v>
                </c:pt>
                <c:pt idx="108">
                  <c:v>40299</c:v>
                </c:pt>
                <c:pt idx="109">
                  <c:v>40330</c:v>
                </c:pt>
                <c:pt idx="110">
                  <c:v>40360</c:v>
                </c:pt>
                <c:pt idx="111">
                  <c:v>40391</c:v>
                </c:pt>
                <c:pt idx="112">
                  <c:v>40422</c:v>
                </c:pt>
                <c:pt idx="113">
                  <c:v>40452</c:v>
                </c:pt>
                <c:pt idx="114">
                  <c:v>40483</c:v>
                </c:pt>
                <c:pt idx="115">
                  <c:v>40513</c:v>
                </c:pt>
                <c:pt idx="116">
                  <c:v>40544</c:v>
                </c:pt>
                <c:pt idx="117">
                  <c:v>40575</c:v>
                </c:pt>
                <c:pt idx="118">
                  <c:v>40603</c:v>
                </c:pt>
                <c:pt idx="119">
                  <c:v>40634</c:v>
                </c:pt>
                <c:pt idx="120">
                  <c:v>40664</c:v>
                </c:pt>
                <c:pt idx="121">
                  <c:v>40695</c:v>
                </c:pt>
                <c:pt idx="122">
                  <c:v>40725</c:v>
                </c:pt>
                <c:pt idx="123">
                  <c:v>40756</c:v>
                </c:pt>
                <c:pt idx="124">
                  <c:v>40787</c:v>
                </c:pt>
                <c:pt idx="125">
                  <c:v>40817</c:v>
                </c:pt>
                <c:pt idx="126">
                  <c:v>40848</c:v>
                </c:pt>
                <c:pt idx="127">
                  <c:v>40878</c:v>
                </c:pt>
                <c:pt idx="128">
                  <c:v>40909</c:v>
                </c:pt>
                <c:pt idx="129">
                  <c:v>40940</c:v>
                </c:pt>
                <c:pt idx="130">
                  <c:v>40969</c:v>
                </c:pt>
                <c:pt idx="131">
                  <c:v>41000</c:v>
                </c:pt>
                <c:pt idx="132">
                  <c:v>41030</c:v>
                </c:pt>
                <c:pt idx="133">
                  <c:v>41061</c:v>
                </c:pt>
                <c:pt idx="134">
                  <c:v>41091</c:v>
                </c:pt>
                <c:pt idx="135">
                  <c:v>41122</c:v>
                </c:pt>
                <c:pt idx="136">
                  <c:v>41153</c:v>
                </c:pt>
                <c:pt idx="137">
                  <c:v>41183</c:v>
                </c:pt>
                <c:pt idx="138">
                  <c:v>41214</c:v>
                </c:pt>
                <c:pt idx="139">
                  <c:v>41244</c:v>
                </c:pt>
                <c:pt idx="140">
                  <c:v>41275</c:v>
                </c:pt>
                <c:pt idx="141">
                  <c:v>41306</c:v>
                </c:pt>
                <c:pt idx="142">
                  <c:v>41334</c:v>
                </c:pt>
                <c:pt idx="143">
                  <c:v>41365</c:v>
                </c:pt>
                <c:pt idx="144">
                  <c:v>41395</c:v>
                </c:pt>
                <c:pt idx="145">
                  <c:v>41426</c:v>
                </c:pt>
                <c:pt idx="146">
                  <c:v>41456</c:v>
                </c:pt>
                <c:pt idx="147">
                  <c:v>41487</c:v>
                </c:pt>
                <c:pt idx="148">
                  <c:v>41518</c:v>
                </c:pt>
                <c:pt idx="149">
                  <c:v>41548</c:v>
                </c:pt>
                <c:pt idx="150">
                  <c:v>41579</c:v>
                </c:pt>
                <c:pt idx="151">
                  <c:v>41609</c:v>
                </c:pt>
                <c:pt idx="152">
                  <c:v>41640</c:v>
                </c:pt>
                <c:pt idx="153">
                  <c:v>41671</c:v>
                </c:pt>
                <c:pt idx="154">
                  <c:v>41699</c:v>
                </c:pt>
                <c:pt idx="155">
                  <c:v>41730</c:v>
                </c:pt>
                <c:pt idx="156">
                  <c:v>41760</c:v>
                </c:pt>
                <c:pt idx="157">
                  <c:v>41791</c:v>
                </c:pt>
                <c:pt idx="158">
                  <c:v>41821</c:v>
                </c:pt>
                <c:pt idx="159">
                  <c:v>41852</c:v>
                </c:pt>
                <c:pt idx="160">
                  <c:v>41883</c:v>
                </c:pt>
                <c:pt idx="161">
                  <c:v>41913</c:v>
                </c:pt>
                <c:pt idx="162">
                  <c:v>41944</c:v>
                </c:pt>
                <c:pt idx="163">
                  <c:v>41974</c:v>
                </c:pt>
                <c:pt idx="164">
                  <c:v>42005</c:v>
                </c:pt>
                <c:pt idx="165">
                  <c:v>42036</c:v>
                </c:pt>
                <c:pt idx="166">
                  <c:v>42064</c:v>
                </c:pt>
                <c:pt idx="167">
                  <c:v>42095</c:v>
                </c:pt>
                <c:pt idx="168">
                  <c:v>42125</c:v>
                </c:pt>
                <c:pt idx="169">
                  <c:v>42156</c:v>
                </c:pt>
                <c:pt idx="170">
                  <c:v>42186</c:v>
                </c:pt>
                <c:pt idx="171">
                  <c:v>42217</c:v>
                </c:pt>
                <c:pt idx="172">
                  <c:v>42248</c:v>
                </c:pt>
                <c:pt idx="173">
                  <c:v>42278</c:v>
                </c:pt>
                <c:pt idx="174">
                  <c:v>42309</c:v>
                </c:pt>
                <c:pt idx="175">
                  <c:v>42339</c:v>
                </c:pt>
                <c:pt idx="176">
                  <c:v>42370</c:v>
                </c:pt>
                <c:pt idx="177">
                  <c:v>42401</c:v>
                </c:pt>
                <c:pt idx="178">
                  <c:v>42430</c:v>
                </c:pt>
                <c:pt idx="179">
                  <c:v>42461</c:v>
                </c:pt>
                <c:pt idx="180">
                  <c:v>42491</c:v>
                </c:pt>
                <c:pt idx="181">
                  <c:v>42522</c:v>
                </c:pt>
                <c:pt idx="182">
                  <c:v>42552</c:v>
                </c:pt>
                <c:pt idx="183">
                  <c:v>42583</c:v>
                </c:pt>
                <c:pt idx="184">
                  <c:v>42614</c:v>
                </c:pt>
                <c:pt idx="185">
                  <c:v>42644</c:v>
                </c:pt>
                <c:pt idx="186">
                  <c:v>42675</c:v>
                </c:pt>
                <c:pt idx="187">
                  <c:v>42705</c:v>
                </c:pt>
                <c:pt idx="188">
                  <c:v>42736</c:v>
                </c:pt>
                <c:pt idx="189">
                  <c:v>42767</c:v>
                </c:pt>
                <c:pt idx="190">
                  <c:v>42795</c:v>
                </c:pt>
                <c:pt idx="191">
                  <c:v>42826</c:v>
                </c:pt>
                <c:pt idx="192">
                  <c:v>42856</c:v>
                </c:pt>
                <c:pt idx="193">
                  <c:v>42887</c:v>
                </c:pt>
                <c:pt idx="194">
                  <c:v>42917</c:v>
                </c:pt>
                <c:pt idx="195">
                  <c:v>42948</c:v>
                </c:pt>
                <c:pt idx="196">
                  <c:v>42979</c:v>
                </c:pt>
                <c:pt idx="197">
                  <c:v>43009</c:v>
                </c:pt>
                <c:pt idx="198">
                  <c:v>43040</c:v>
                </c:pt>
                <c:pt idx="199">
                  <c:v>43070</c:v>
                </c:pt>
                <c:pt idx="200">
                  <c:v>43101</c:v>
                </c:pt>
                <c:pt idx="201">
                  <c:v>43132</c:v>
                </c:pt>
                <c:pt idx="202">
                  <c:v>43160</c:v>
                </c:pt>
                <c:pt idx="203">
                  <c:v>43191</c:v>
                </c:pt>
              </c:numCache>
            </c:numRef>
          </c:cat>
          <c:val>
            <c:numRef>
              <c:f>'Dados Gráfico'!$C$2:$C$205</c:f>
              <c:numCache>
                <c:formatCode>0.00</c:formatCode>
                <c:ptCount val="204"/>
                <c:pt idx="0">
                  <c:v>100</c:v>
                </c:pt>
                <c:pt idx="1">
                  <c:v>101.26809999999999</c:v>
                </c:pt>
                <c:pt idx="2">
                  <c:v>102.78317204409998</c:v>
                </c:pt>
                <c:pt idx="3">
                  <c:v>104.42708609777333</c:v>
                </c:pt>
                <c:pt idx="4">
                  <c:v>105.80980514479396</c:v>
                </c:pt>
                <c:pt idx="5">
                  <c:v>107.43409146357168</c:v>
                </c:pt>
                <c:pt idx="6">
                  <c:v>108.93107809402507</c:v>
                </c:pt>
                <c:pt idx="7">
                  <c:v>110.44903266726531</c:v>
                </c:pt>
                <c:pt idx="8">
                  <c:v>112.14332082838115</c:v>
                </c:pt>
                <c:pt idx="9">
                  <c:v>113.54410304884846</c:v>
                </c:pt>
                <c:pt idx="10">
                  <c:v>115.10215523088476</c:v>
                </c:pt>
                <c:pt idx="11">
                  <c:v>116.81142223606341</c:v>
                </c:pt>
                <c:pt idx="12">
                  <c:v>118.46407023785923</c:v>
                </c:pt>
                <c:pt idx="13">
                  <c:v>120.03751001875848</c:v>
                </c:pt>
                <c:pt idx="14">
                  <c:v>121.88284666027687</c:v>
                </c:pt>
                <c:pt idx="15">
                  <c:v>123.64234743466461</c:v>
                </c:pt>
                <c:pt idx="16">
                  <c:v>125.34984825273735</c:v>
                </c:pt>
                <c:pt idx="17">
                  <c:v>127.40032107045563</c:v>
                </c:pt>
                <c:pt idx="18">
                  <c:v>129.35922840723495</c:v>
                </c:pt>
                <c:pt idx="19">
                  <c:v>131.60050639861871</c:v>
                </c:pt>
                <c:pt idx="20">
                  <c:v>134.19264157315232</c:v>
                </c:pt>
                <c:pt idx="21">
                  <c:v>136.64501209790168</c:v>
                </c:pt>
                <c:pt idx="22">
                  <c:v>139.07305731786929</c:v>
                </c:pt>
                <c:pt idx="23">
                  <c:v>141.67594865863052</c:v>
                </c:pt>
                <c:pt idx="24">
                  <c:v>144.46058942951589</c:v>
                </c:pt>
                <c:pt idx="25">
                  <c:v>147.14510056288458</c:v>
                </c:pt>
                <c:pt idx="26">
                  <c:v>150.21896171364324</c:v>
                </c:pt>
                <c:pt idx="27">
                  <c:v>152.89646448722723</c:v>
                </c:pt>
                <c:pt idx="28">
                  <c:v>155.47445177494637</c:v>
                </c:pt>
                <c:pt idx="29">
                  <c:v>158.03262840445134</c:v>
                </c:pt>
                <c:pt idx="30">
                  <c:v>160.16417249637058</c:v>
                </c:pt>
                <c:pt idx="31">
                  <c:v>162.36915265912813</c:v>
                </c:pt>
                <c:pt idx="32">
                  <c:v>164.42750640738791</c:v>
                </c:pt>
                <c:pt idx="33">
                  <c:v>166.21055828686963</c:v>
                </c:pt>
                <c:pt idx="34">
                  <c:v>168.50393157011186</c:v>
                </c:pt>
                <c:pt idx="35">
                  <c:v>170.49716457665474</c:v>
                </c:pt>
                <c:pt idx="36">
                  <c:v>172.59069926049148</c:v>
                </c:pt>
                <c:pt idx="37">
                  <c:v>174.713219679997</c:v>
                </c:pt>
                <c:pt idx="38">
                  <c:v>176.96142939083921</c:v>
                </c:pt>
                <c:pt idx="39">
                  <c:v>179.25007155715096</c:v>
                </c:pt>
                <c:pt idx="40">
                  <c:v>181.49105595175845</c:v>
                </c:pt>
                <c:pt idx="41">
                  <c:v>183.68982009461402</c:v>
                </c:pt>
                <c:pt idx="42">
                  <c:v>185.98484070687613</c:v>
                </c:pt>
                <c:pt idx="43">
                  <c:v>188.73927619774497</c:v>
                </c:pt>
                <c:pt idx="44">
                  <c:v>191.34803047335021</c:v>
                </c:pt>
                <c:pt idx="45">
                  <c:v>193.67577926405852</c:v>
                </c:pt>
                <c:pt idx="46">
                  <c:v>196.63224003452439</c:v>
                </c:pt>
                <c:pt idx="47">
                  <c:v>199.40613104469145</c:v>
                </c:pt>
                <c:pt idx="48">
                  <c:v>202.40160994524481</c:v>
                </c:pt>
                <c:pt idx="49">
                  <c:v>205.61109227414656</c:v>
                </c:pt>
                <c:pt idx="50">
                  <c:v>208.71869832277801</c:v>
                </c:pt>
                <c:pt idx="51">
                  <c:v>212.18029793446129</c:v>
                </c:pt>
                <c:pt idx="52">
                  <c:v>215.37106525479973</c:v>
                </c:pt>
                <c:pt idx="53">
                  <c:v>218.40585893530513</c:v>
                </c:pt>
                <c:pt idx="54">
                  <c:v>221.42531993508572</c:v>
                </c:pt>
                <c:pt idx="55">
                  <c:v>224.69178625476812</c:v>
                </c:pt>
                <c:pt idx="56">
                  <c:v>227.90959732572267</c:v>
                </c:pt>
                <c:pt idx="57">
                  <c:v>230.51893430550487</c:v>
                </c:pt>
                <c:pt idx="58">
                  <c:v>233.80359860042401</c:v>
                </c:pt>
                <c:pt idx="59">
                  <c:v>236.33054789409738</c:v>
                </c:pt>
                <c:pt idx="60">
                  <c:v>239.35912386536023</c:v>
                </c:pt>
                <c:pt idx="61">
                  <c:v>242.19816243352724</c:v>
                </c:pt>
                <c:pt idx="62">
                  <c:v>245.0362405009233</c:v>
                </c:pt>
                <c:pt idx="63">
                  <c:v>248.11855137018438</c:v>
                </c:pt>
                <c:pt idx="64">
                  <c:v>250.74215693237272</c:v>
                </c:pt>
                <c:pt idx="65">
                  <c:v>253.49029097235154</c:v>
                </c:pt>
                <c:pt idx="66">
                  <c:v>256.08197570725287</c:v>
                </c:pt>
                <c:pt idx="67">
                  <c:v>258.61155346328911</c:v>
                </c:pt>
                <c:pt idx="68">
                  <c:v>261.4141268681708</c:v>
                </c:pt>
                <c:pt idx="69">
                  <c:v>263.69496512509562</c:v>
                </c:pt>
                <c:pt idx="70">
                  <c:v>266.471936802828</c:v>
                </c:pt>
                <c:pt idx="71">
                  <c:v>268.99196190917235</c:v>
                </c:pt>
                <c:pt idx="72">
                  <c:v>271.75746826956055</c:v>
                </c:pt>
                <c:pt idx="73">
                  <c:v>274.22339553663852</c:v>
                </c:pt>
                <c:pt idx="74">
                  <c:v>276.89542830274752</c:v>
                </c:pt>
                <c:pt idx="75">
                  <c:v>279.64389232408064</c:v>
                </c:pt>
                <c:pt idx="76">
                  <c:v>281.89754245232041</c:v>
                </c:pt>
                <c:pt idx="77">
                  <c:v>284.51778010941473</c:v>
                </c:pt>
                <c:pt idx="78">
                  <c:v>286.92110179799897</c:v>
                </c:pt>
                <c:pt idx="79">
                  <c:v>289.34472434488669</c:v>
                </c:pt>
                <c:pt idx="80">
                  <c:v>292.03389421294804</c:v>
                </c:pt>
                <c:pt idx="81">
                  <c:v>294.37659011232432</c:v>
                </c:pt>
                <c:pt idx="82">
                  <c:v>296.86289479241299</c:v>
                </c:pt>
                <c:pt idx="83">
                  <c:v>299.53436398264989</c:v>
                </c:pt>
                <c:pt idx="84">
                  <c:v>302.16038175168575</c:v>
                </c:pt>
                <c:pt idx="85">
                  <c:v>305.04208531245155</c:v>
                </c:pt>
                <c:pt idx="86">
                  <c:v>308.2968843627354</c:v>
                </c:pt>
                <c:pt idx="87">
                  <c:v>311.43442175489497</c:v>
                </c:pt>
                <c:pt idx="88">
                  <c:v>314.86175756630757</c:v>
                </c:pt>
                <c:pt idx="89">
                  <c:v>318.56421697352982</c:v>
                </c:pt>
                <c:pt idx="90">
                  <c:v>321.81357198665984</c:v>
                </c:pt>
                <c:pt idx="91">
                  <c:v>325.43075653578984</c:v>
                </c:pt>
                <c:pt idx="92">
                  <c:v>328.85233551000709</c:v>
                </c:pt>
                <c:pt idx="93">
                  <c:v>331.66435183095314</c:v>
                </c:pt>
                <c:pt idx="94">
                  <c:v>334.90239089787872</c:v>
                </c:pt>
                <c:pt idx="95">
                  <c:v>337.72628785792961</c:v>
                </c:pt>
                <c:pt idx="96">
                  <c:v>340.32981981102637</c:v>
                </c:pt>
                <c:pt idx="97">
                  <c:v>342.93640590095907</c:v>
                </c:pt>
                <c:pt idx="98">
                  <c:v>345.65246223569466</c:v>
                </c:pt>
                <c:pt idx="99">
                  <c:v>348.05025336622367</c:v>
                </c:pt>
                <c:pt idx="100">
                  <c:v>350.46467797382513</c:v>
                </c:pt>
                <c:pt idx="101">
                  <c:v>352.89585144492952</c:v>
                </c:pt>
                <c:pt idx="102">
                  <c:v>355.2270814395747</c:v>
                </c:pt>
                <c:pt idx="103">
                  <c:v>357.80922709455893</c:v>
                </c:pt>
                <c:pt idx="104">
                  <c:v>360.17291484874556</c:v>
                </c:pt>
                <c:pt idx="105">
                  <c:v>362.31342248169165</c:v>
                </c:pt>
                <c:pt idx="106">
                  <c:v>365.06736680597498</c:v>
                </c:pt>
                <c:pt idx="107">
                  <c:v>367.4884935826322</c:v>
                </c:pt>
                <c:pt idx="108">
                  <c:v>370.24980212341211</c:v>
                </c:pt>
                <c:pt idx="109">
                  <c:v>373.17403506058281</c:v>
                </c:pt>
                <c:pt idx="110">
                  <c:v>376.38034636982331</c:v>
                </c:pt>
                <c:pt idx="111">
                  <c:v>379.72335660628011</c:v>
                </c:pt>
                <c:pt idx="112">
                  <c:v>382.94227150023158</c:v>
                </c:pt>
                <c:pt idx="113">
                  <c:v>386.03299857350993</c:v>
                </c:pt>
                <c:pt idx="114">
                  <c:v>389.14867090499672</c:v>
                </c:pt>
                <c:pt idx="115">
                  <c:v>392.76308376036229</c:v>
                </c:pt>
                <c:pt idx="116">
                  <c:v>396.14281009612017</c:v>
                </c:pt>
                <c:pt idx="117">
                  <c:v>399.48585927052136</c:v>
                </c:pt>
                <c:pt idx="118">
                  <c:v>403.15593585963967</c:v>
                </c:pt>
                <c:pt idx="119">
                  <c:v>406.53962362930969</c:v>
                </c:pt>
                <c:pt idx="120">
                  <c:v>410.5562351107672</c:v>
                </c:pt>
                <c:pt idx="121">
                  <c:v>414.4786893810155</c:v>
                </c:pt>
                <c:pt idx="122">
                  <c:v>418.48669830732996</c:v>
                </c:pt>
                <c:pt idx="123">
                  <c:v>422.98124544715068</c:v>
                </c:pt>
                <c:pt idx="124">
                  <c:v>426.97249647919</c:v>
                </c:pt>
                <c:pt idx="125">
                  <c:v>430.74607940307305</c:v>
                </c:pt>
                <c:pt idx="126">
                  <c:v>434.4526494163365</c:v>
                </c:pt>
                <c:pt idx="127">
                  <c:v>438.40225845218038</c:v>
                </c:pt>
                <c:pt idx="128">
                  <c:v>442.31675221789988</c:v>
                </c:pt>
                <c:pt idx="129">
                  <c:v>445.62882005850747</c:v>
                </c:pt>
                <c:pt idx="130" formatCode="_(* #,##0.00_);_(* \(#,##0.00\);_(* &quot;-&quot;??_);_(@_)">
                  <c:v>449.30035590696957</c:v>
                </c:pt>
                <c:pt idx="131" formatCode="_(* #,##0.00_);_(* \(#,##0.00\);_(* &quot;-&quot;??_);_(@_)">
                  <c:v>452.51105625028083</c:v>
                </c:pt>
                <c:pt idx="132" formatCode="_(* #,##0.00_);_(* \(#,##0.00\);_(* &quot;-&quot;??_);_(@_)">
                  <c:v>455.88950379624544</c:v>
                </c:pt>
                <c:pt idx="133" formatCode="_(* #,##0.00_);_(* \(#,##0.00\);_(* &quot;-&quot;??_);_(@_)">
                  <c:v>458.81403496309838</c:v>
                </c:pt>
                <c:pt idx="134" formatCode="_(* #,##0.00_);_(* \(#,##0.00\);_(* &quot;-&quot;??_);_(@_)">
                  <c:v>461.94222905347681</c:v>
                </c:pt>
                <c:pt idx="135" formatCode="_(* #,##0.00_);_(* \(#,##0.00\);_(* &quot;-&quot;??_);_(@_)">
                  <c:v>465.14672229642076</c:v>
                </c:pt>
                <c:pt idx="136" formatCode="_(* #,##0.00_);_(* \(#,##0.00\);_(* &quot;-&quot;??_);_(@_)">
                  <c:v>467.65386312959845</c:v>
                </c:pt>
                <c:pt idx="137" formatCode="_(* #,##0.00_);_(* \(#,##0.00\);_(* &quot;-&quot;??_);_(@_)">
                  <c:v>470.51730773354103</c:v>
                </c:pt>
                <c:pt idx="138" formatCode="_(* #,##0.00_);_(* \(#,##0.00\);_(* &quot;-&quot;??_);_(@_)">
                  <c:v>473.09997723569046</c:v>
                </c:pt>
                <c:pt idx="139" formatCode="_(* #,##0.00_);_(* \(#,##0.00\);_(* &quot;-&quot;??_);_(@_)">
                  <c:v>475.7001347105778</c:v>
                </c:pt>
                <c:pt idx="140" formatCode="_(* #,##0.00_);_(* \(#,##0.00\);_(* &quot;-&quot;??_);_(@_)">
                  <c:v>478.56432522167023</c:v>
                </c:pt>
                <c:pt idx="141" formatCode="_(* #,##0.00_);_(* \(#,##0.00\);_(* &quot;-&quot;??_);_(@_)">
                  <c:v>480.9207759590617</c:v>
                </c:pt>
                <c:pt idx="142" formatCode="_(* #,##0.00_);_(* \(#,##0.00\);_(* &quot;-&quot;??_);_(@_)">
                  <c:v>483.56343562295677</c:v>
                </c:pt>
                <c:pt idx="143" formatCode="_(* #,##0.00_);_(* \(#,##0.00\);_(* &quot;-&quot;??_);_(@_)">
                  <c:v>486.5267123564542</c:v>
                </c:pt>
                <c:pt idx="144" formatCode="_(* #,##0.00_);_(* \(#,##0.00\);_(* &quot;-&quot;??_);_(@_)">
                  <c:v>489.4298172490852</c:v>
                </c:pt>
                <c:pt idx="145" formatCode="_(* #,##0.00_);_(* \(#,##0.00\);_(* &quot;-&quot;??_);_(@_)">
                  <c:v>492.39233593289396</c:v>
                </c:pt>
                <c:pt idx="146" formatCode="_(* #,##0.00_);_(* \(#,##0.00\);_(* &quot;-&quot;??_);_(@_)">
                  <c:v>495.94839338300136</c:v>
                </c:pt>
                <c:pt idx="147" formatCode="_(* #,##0.00_);_(* \(#,##0.00\);_(* &quot;-&quot;??_);_(@_)">
                  <c:v>499.46218775011994</c:v>
                </c:pt>
                <c:pt idx="148" formatCode="_(* #,##0.00_);_(* \(#,##0.00\);_(* &quot;-&quot;??_);_(@_)">
                  <c:v>503.02335314877831</c:v>
                </c:pt>
                <c:pt idx="149" formatCode="_(* #,##0.00_);_(* \(#,##0.00\);_(* &quot;-&quot;??_);_(@_)">
                  <c:v>507.09130300569245</c:v>
                </c:pt>
                <c:pt idx="150" formatCode="_(* #,##0.00_);_(* \(#,##0.00\);_(* &quot;-&quot;??_);_(@_)">
                  <c:v>510.7271476482432</c:v>
                </c:pt>
                <c:pt idx="151" formatCode="_(* #,##0.00_);_(* \(#,##0.00\);_(* &quot;-&quot;??_);_(@_)">
                  <c:v>514.76035993322137</c:v>
                </c:pt>
                <c:pt idx="152" formatCode="_(* #,##0.00_);_(* \(#,##0.00\);_(* &quot;-&quot;??_);_(@_)">
                  <c:v>519.12295398365541</c:v>
                </c:pt>
                <c:pt idx="153" formatCode="_(* #,##0.00_);_(* \(#,##0.00\);_(* &quot;-&quot;??_);_(@_)">
                  <c:v>523.2198723364944</c:v>
                </c:pt>
                <c:pt idx="154" formatCode="_(* #,##0.00_);_(* \(#,##0.00\);_(* &quot;-&quot;??_);_(@_)">
                  <c:v>527.22564367910263</c:v>
                </c:pt>
                <c:pt idx="155" formatCode="_(* #,##0.00_);_(* \(#,##0.00\);_(* &quot;-&quot;??_);_(@_)">
                  <c:v>531.55838401885751</c:v>
                </c:pt>
                <c:pt idx="156" formatCode="_(* #,##0.00_);_(* \(#,##0.00\);_(* &quot;-&quot;??_);_(@_)">
                  <c:v>536.16114806607675</c:v>
                </c:pt>
                <c:pt idx="157" formatCode="_(* #,##0.00_);_(* \(#,##0.00\);_(* &quot;-&quot;??_);_(@_)">
                  <c:v>540.58179673188158</c:v>
                </c:pt>
                <c:pt idx="158" formatCode="_(* #,##0.00_);_(* \(#,##0.00\);_(* &quot;-&quot;??_);_(@_)">
                  <c:v>545.710296237477</c:v>
                </c:pt>
                <c:pt idx="159" formatCode="_(* #,##0.00_);_(* \(#,##0.00\);_(* &quot;-&quot;??_);_(@_)">
                  <c:v>550.43614740289354</c:v>
                </c:pt>
                <c:pt idx="160" formatCode="_(* #,##0.00_);_(* \(#,##0.00\);_(* &quot;-&quot;??_);_(@_)">
                  <c:v>555.43025456828002</c:v>
                </c:pt>
                <c:pt idx="161" formatCode="_(* #,##0.00_);_(* \(#,##0.00\);_(* &quot;-&quot;??_);_(@_)">
                  <c:v>560.70462026566042</c:v>
                </c:pt>
                <c:pt idx="162" formatCode="_(* #,##0.00_);_(* \(#,##0.00\);_(* &quot;-&quot;??_);_(@_)">
                  <c:v>565.42855669139851</c:v>
                </c:pt>
                <c:pt idx="163" formatCode="_(* #,##0.00_);_(* \(#,##0.00\);_(* &quot;-&quot;??_);_(@_)">
                  <c:v>570.85384369285248</c:v>
                </c:pt>
                <c:pt idx="164" formatCode="_(* #,##0.00_);_(* \(#,##0.00\);_(* &quot;-&quot;??_);_(@_)">
                  <c:v>576.18162261603788</c:v>
                </c:pt>
                <c:pt idx="165" formatCode="_(* #,##0.00_);_(* \(#,##0.00\);_(* &quot;-&quot;??_);_(@_)">
                  <c:v>580.92014028043218</c:v>
                </c:pt>
                <c:pt idx="166" formatCode="_(* #,##0.00_);_(* \(#,##0.00\);_(* &quot;-&quot;??_);_(@_)">
                  <c:v>586.95125317682357</c:v>
                </c:pt>
                <c:pt idx="167" formatCode="_(* #,##0.00_);_(* \(#,##0.00\);_(* &quot;-&quot;??_);_(@_)">
                  <c:v>592.52729008200345</c:v>
                </c:pt>
                <c:pt idx="168" formatCode="_(* #,##0.00_);_(* \(#,##0.00\);_(* &quot;-&quot;??_);_(@_)">
                  <c:v>598.36546147118133</c:v>
                </c:pt>
                <c:pt idx="169" formatCode="_(* #,##0.00_);_(* \(#,##0.00\);_(* &quot;-&quot;??_);_(@_)">
                  <c:v>604.73745527038784</c:v>
                </c:pt>
                <c:pt idx="170" formatCode="_(* #,##0.00_);_(* \(#,##0.00\);_(* &quot;-&quot;??_);_(@_)">
                  <c:v>611.85158669418877</c:v>
                </c:pt>
                <c:pt idx="171" formatCode="_(* #,##0.00_);_(* \(#,##0.00\);_(* &quot;-&quot;??_);_(@_)">
                  <c:v>618.63702079062739</c:v>
                </c:pt>
                <c:pt idx="172" formatCode="_(* #,##0.00_);_(* \(#,##0.00\);_(* &quot;-&quot;??_);_(@_)">
                  <c:v>625.49770535119546</c:v>
                </c:pt>
                <c:pt idx="173" formatCode="_(* #,##0.00_);_(* \(#,##0.00\);_(* &quot;-&quot;??_);_(@_)">
                  <c:v>632.43447490354026</c:v>
                </c:pt>
                <c:pt idx="174" formatCode="_(* #,##0.00_);_(* \(#,##0.00\);_(* &quot;-&quot;??_);_(@_)">
                  <c:v>639.11235052404675</c:v>
                </c:pt>
                <c:pt idx="175" formatCode="_(* #,##0.00_);_(* \(#,##0.00\);_(* &quot;-&quot;??_);_(@_)">
                  <c:v>646.53947514948675</c:v>
                </c:pt>
                <c:pt idx="176" formatCode="_(* #,##0.00_);_(* \(#,##0.00\);_(* &quot;-&quot;??_);_(@_)">
                  <c:v>653.7095979288946</c:v>
                </c:pt>
                <c:pt idx="177" formatCode="_(* #,##0.00_);_(* \(#,##0.00\);_(* &quot;-&quot;??_);_(@_)">
                  <c:v>660.2649977769255</c:v>
                </c:pt>
                <c:pt idx="178" formatCode="_(* #,##0.00_);_(* \(#,##0.00\);_(* &quot;-&quot;??_);_(@_)">
                  <c:v>667.93793731609117</c:v>
                </c:pt>
                <c:pt idx="179" formatCode="_(* #,##0.00_);_(* \(#,##0.00\);_(* &quot;-&quot;??_);_(@_)">
                  <c:v>674.9906939962118</c:v>
                </c:pt>
                <c:pt idx="180" formatCode="_(* #,##0.00_);_(* \(#,##0.00\);_(* &quot;-&quot;??_);_(@_)">
                  <c:v>682.4763407926298</c:v>
                </c:pt>
                <c:pt idx="181" formatCode="_(* #,##0.00_);_(* \(#,##0.00\);_(* &quot;-&quot;??_);_(@_)">
                  <c:v>690.40739834898102</c:v>
                </c:pt>
                <c:pt idx="182" formatCode="_(* #,##0.00_);_(* \(#,##0.00\);_(* &quot;-&quot;??_);_(@_)">
                  <c:v>698.06401639667126</c:v>
                </c:pt>
                <c:pt idx="183" formatCode="_(* #,##0.00_);_(* \(#,##0.00\);_(* &quot;-&quot;??_);_(@_)">
                  <c:v>706.54689032392355</c:v>
                </c:pt>
                <c:pt idx="184" formatCode="_(* #,##0.00_);_(* \(#,##0.00\);_(* &quot;-&quot;??_);_(@_)">
                  <c:v>714.38249533761586</c:v>
                </c:pt>
                <c:pt idx="185" formatCode="_(* #,##0.00_);_(* \(#,##0.00\);_(* &quot;-&quot;??_);_(@_)">
                  <c:v>721.88136839117476</c:v>
                </c:pt>
                <c:pt idx="186" formatCode="_(* #,##0.00_);_(* \(#,##0.00\);_(* &quot;-&quot;??_);_(@_)">
                  <c:v>729.37666263918038</c:v>
                </c:pt>
                <c:pt idx="187" formatCode="_(* #,##0.00_);_(* \(#,##0.00\);_(* &quot;-&quot;??_);_(@_)">
                  <c:v>737.57631508057</c:v>
                </c:pt>
                <c:pt idx="188" formatCode="_(* #,##0.00_);_(* \(#,##0.00\);_(* &quot;-&quot;??_);_(@_)">
                  <c:v>745.60704599916721</c:v>
                </c:pt>
                <c:pt idx="189" formatCode="_(* #,##0.00_);_(* \(#,##0.00\);_(* &quot;-&quot;??_);_(@_)">
                  <c:v>752.07742394434797</c:v>
                </c:pt>
                <c:pt idx="190" formatCode="_(* #,##0.00_);_(* \(#,##0.00\);_(* &quot;-&quot;??_);_(@_)">
                  <c:v>759.99003052166643</c:v>
                </c:pt>
                <c:pt idx="191" formatCode="_(* #,##0.00_);_(* \(#,##0.00\);_(* &quot;-&quot;??_);_(@_)">
                  <c:v>765.99547174284874</c:v>
                </c:pt>
                <c:pt idx="192" formatCode="_(* #,##0.00_);_(* \(#,##0.00\);_(* &quot;-&quot;??_);_(@_)">
                  <c:v>773.09701576137672</c:v>
                </c:pt>
                <c:pt idx="193" formatCode="_(* #,##0.00_);_(* \(#,##0.00\);_(* &quot;-&quot;??_);_(@_)">
                  <c:v>779.37842901443787</c:v>
                </c:pt>
                <c:pt idx="194" formatCode="_(* #,##0.00_);_(* \(#,##0.00\);_(* &quot;-&quot;??_);_(@_)">
                  <c:v>785.62592650141767</c:v>
                </c:pt>
                <c:pt idx="195" formatCode="_(* #,##0.00_);_(* \(#,##0.00\);_(* &quot;-&quot;??_);_(@_)">
                  <c:v>791.9290033097385</c:v>
                </c:pt>
                <c:pt idx="196" formatCode="_(* #,##0.00_);_(* \(#,##0.00\);_(* &quot;-&quot;??_);_(@_)">
                  <c:v>797.01397943999029</c:v>
                </c:pt>
                <c:pt idx="197" formatCode="_(* #,##0.00_);_(* \(#,##0.00\);_(* &quot;-&quot;??_);_(@_)">
                  <c:v>802.16826884502871</c:v>
                </c:pt>
                <c:pt idx="198" formatCode="_(* #,##0.00_);_(* \(#,##0.00\);_(* &quot;-&quot;??_);_(@_)">
                  <c:v>806.72618894860614</c:v>
                </c:pt>
                <c:pt idx="199" formatCode="_(* #,##0.00_);_(* \(#,##0.00\);_(* &quot;-&quot;??_);_(@_)">
                  <c:v>810.7945091194739</c:v>
                </c:pt>
                <c:pt idx="200" formatCode="_(* #,##0.00_);_(* \(#,##0.00\);_(* &quot;-&quot;??_);_(@_)">
                  <c:v>815.53117064174978</c:v>
                </c:pt>
                <c:pt idx="201" formatCode="_(* #,##0.00_);_(* \(#,##0.00\);_(* &quot;-&quot;??_);_(@_)">
                  <c:v>819.33562355279344</c:v>
                </c:pt>
                <c:pt idx="202" formatCode="_(* #,##0.00_);_(* \(#,##0.00\);_(* &quot;-&quot;??_);_(@_)">
                  <c:v>823.70514043320054</c:v>
                </c:pt>
                <c:pt idx="203" formatCode="_(* #,##0.00_);_(* \(#,##0.00\);_(* &quot;-&quot;??_);_(@_)">
                  <c:v>827.97440417606572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752-4858-8CCC-555F34752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267008"/>
        <c:axId val="86268544"/>
      </c:lineChart>
      <c:dateAx>
        <c:axId val="86267008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low"/>
        <c:crossAx val="86268544"/>
        <c:crosses val="autoZero"/>
        <c:auto val="1"/>
        <c:lblOffset val="100"/>
        <c:baseTimeUnit val="months"/>
      </c:dateAx>
      <c:valAx>
        <c:axId val="862685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Índice Acumulado</a:t>
                </a:r>
              </a:p>
            </c:rich>
          </c:tx>
          <c:layout>
            <c:manualLayout>
              <c:xMode val="edge"/>
              <c:yMode val="edge"/>
              <c:x val="1.7039400763184026E-2"/>
              <c:y val="0.2547218554107134"/>
            </c:manualLayout>
          </c:layout>
          <c:overlay val="0"/>
        </c:title>
        <c:numFmt formatCode="_(* #,##0.00_);_(* \(#,##0.00\);_(* &quot;-&quot;??_);_(@_)" sourceLinked="1"/>
        <c:majorTickMark val="none"/>
        <c:minorTickMark val="none"/>
        <c:tickLblPos val="nextTo"/>
        <c:crossAx val="862670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t-BR" sz="1600"/>
              <a:t>Receitas Líquidas do</a:t>
            </a:r>
            <a:r>
              <a:rPr lang="pt-BR" sz="1600" baseline="0"/>
              <a:t> Tesouro Nacional x Despesas x Resultado Primário</a:t>
            </a:r>
            <a:endParaRPr lang="pt-BR" sz="1600"/>
          </a:p>
        </c:rich>
      </c:tx>
      <c:layout>
        <c:manualLayout>
          <c:xMode val="edge"/>
          <c:yMode val="edge"/>
          <c:x val="0.12636874874649789"/>
          <c:y val="1.384266482468131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829406402371511E-2"/>
          <c:y val="0.11714217678435357"/>
          <c:w val="0.89104119484850419"/>
          <c:h val="0.72893716662433328"/>
        </c:manualLayout>
      </c:layout>
      <c:lineChart>
        <c:grouping val="standard"/>
        <c:varyColors val="0"/>
        <c:ser>
          <c:idx val="0"/>
          <c:order val="0"/>
          <c:tx>
            <c:strRef>
              <c:f>Resumo!$O$2</c:f>
              <c:strCache>
                <c:ptCount val="1"/>
                <c:pt idx="0">
                  <c:v>Total receita recorrente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Resumo!$L$3:$L$22</c:f>
              <c:numCache>
                <c:formatCode>yyyy</c:formatCode>
                <c:ptCount val="20"/>
                <c:pt idx="0">
                  <c:v>35431</c:v>
                </c:pt>
                <c:pt idx="1">
                  <c:v>35796</c:v>
                </c:pt>
                <c:pt idx="2">
                  <c:v>36161</c:v>
                </c:pt>
                <c:pt idx="3">
                  <c:v>36526</c:v>
                </c:pt>
                <c:pt idx="4">
                  <c:v>36892</c:v>
                </c:pt>
                <c:pt idx="5">
                  <c:v>37257</c:v>
                </c:pt>
                <c:pt idx="6">
                  <c:v>37622</c:v>
                </c:pt>
                <c:pt idx="7">
                  <c:v>37987</c:v>
                </c:pt>
                <c:pt idx="8">
                  <c:v>38353</c:v>
                </c:pt>
                <c:pt idx="9">
                  <c:v>38718</c:v>
                </c:pt>
                <c:pt idx="10">
                  <c:v>39083</c:v>
                </c:pt>
                <c:pt idx="11">
                  <c:v>39448</c:v>
                </c:pt>
                <c:pt idx="12">
                  <c:v>39814</c:v>
                </c:pt>
                <c:pt idx="13">
                  <c:v>40179</c:v>
                </c:pt>
                <c:pt idx="14">
                  <c:v>40544</c:v>
                </c:pt>
                <c:pt idx="15">
                  <c:v>40909</c:v>
                </c:pt>
                <c:pt idx="16">
                  <c:v>41275</c:v>
                </c:pt>
                <c:pt idx="17">
                  <c:v>41640</c:v>
                </c:pt>
                <c:pt idx="18">
                  <c:v>42005</c:v>
                </c:pt>
                <c:pt idx="19">
                  <c:v>42370</c:v>
                </c:pt>
              </c:numCache>
            </c:numRef>
          </c:cat>
          <c:val>
            <c:numRef>
              <c:f>Resumo!$O$3:$O$22</c:f>
              <c:numCache>
                <c:formatCode>#,##0</c:formatCode>
                <c:ptCount val="20"/>
                <c:pt idx="0">
                  <c:v>133251.56156374875</c:v>
                </c:pt>
                <c:pt idx="1">
                  <c:v>145234.87786633134</c:v>
                </c:pt>
                <c:pt idx="2">
                  <c:v>163402.90668938225</c:v>
                </c:pt>
                <c:pt idx="3">
                  <c:v>189681.22777060323</c:v>
                </c:pt>
                <c:pt idx="4">
                  <c:v>222998.96852856208</c:v>
                </c:pt>
                <c:pt idx="5">
                  <c:v>248969.86309877757</c:v>
                </c:pt>
                <c:pt idx="6">
                  <c:v>292974.97834902577</c:v>
                </c:pt>
                <c:pt idx="7">
                  <c:v>353697.72815035947</c:v>
                </c:pt>
                <c:pt idx="8">
                  <c:v>405724.11692182766</c:v>
                </c:pt>
                <c:pt idx="9">
                  <c:v>449541.29059019615</c:v>
                </c:pt>
                <c:pt idx="10">
                  <c:v>509124.43374136736</c:v>
                </c:pt>
                <c:pt idx="11">
                  <c:v>582176.87846873491</c:v>
                </c:pt>
                <c:pt idx="12">
                  <c:v>598254.45628762897</c:v>
                </c:pt>
                <c:pt idx="13">
                  <c:v>709195.06795904215</c:v>
                </c:pt>
                <c:pt idx="14">
                  <c:v>821296.13208949601</c:v>
                </c:pt>
                <c:pt idx="15">
                  <c:v>876481.44410928676</c:v>
                </c:pt>
                <c:pt idx="16">
                  <c:v>949230.18265412899</c:v>
                </c:pt>
                <c:pt idx="17">
                  <c:v>995142.51281109964</c:v>
                </c:pt>
                <c:pt idx="18">
                  <c:v>1032573.8550892191</c:v>
                </c:pt>
                <c:pt idx="19">
                  <c:v>1019384.7545189968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94A-45E6-BC82-31C63088B24A}"/>
            </c:ext>
          </c:extLst>
        </c:ser>
        <c:ser>
          <c:idx val="1"/>
          <c:order val="1"/>
          <c:tx>
            <c:strRef>
              <c:f>Resumo!$R$2</c:f>
              <c:strCache>
                <c:ptCount val="1"/>
                <c:pt idx="0">
                  <c:v>Total despesa recorrente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Resumo!$L$3:$L$22</c:f>
              <c:numCache>
                <c:formatCode>yyyy</c:formatCode>
                <c:ptCount val="20"/>
                <c:pt idx="0">
                  <c:v>35431</c:v>
                </c:pt>
                <c:pt idx="1">
                  <c:v>35796</c:v>
                </c:pt>
                <c:pt idx="2">
                  <c:v>36161</c:v>
                </c:pt>
                <c:pt idx="3">
                  <c:v>36526</c:v>
                </c:pt>
                <c:pt idx="4">
                  <c:v>36892</c:v>
                </c:pt>
                <c:pt idx="5">
                  <c:v>37257</c:v>
                </c:pt>
                <c:pt idx="6">
                  <c:v>37622</c:v>
                </c:pt>
                <c:pt idx="7">
                  <c:v>37987</c:v>
                </c:pt>
                <c:pt idx="8">
                  <c:v>38353</c:v>
                </c:pt>
                <c:pt idx="9">
                  <c:v>38718</c:v>
                </c:pt>
                <c:pt idx="10">
                  <c:v>39083</c:v>
                </c:pt>
                <c:pt idx="11">
                  <c:v>39448</c:v>
                </c:pt>
                <c:pt idx="12">
                  <c:v>39814</c:v>
                </c:pt>
                <c:pt idx="13">
                  <c:v>40179</c:v>
                </c:pt>
                <c:pt idx="14">
                  <c:v>40544</c:v>
                </c:pt>
                <c:pt idx="15">
                  <c:v>40909</c:v>
                </c:pt>
                <c:pt idx="16">
                  <c:v>41275</c:v>
                </c:pt>
                <c:pt idx="17">
                  <c:v>41640</c:v>
                </c:pt>
                <c:pt idx="18">
                  <c:v>42005</c:v>
                </c:pt>
                <c:pt idx="19">
                  <c:v>42370</c:v>
                </c:pt>
              </c:numCache>
            </c:numRef>
          </c:cat>
          <c:val>
            <c:numRef>
              <c:f>Resumo!$R$3:$R$22</c:f>
              <c:numCache>
                <c:formatCode>#,##0</c:formatCode>
                <c:ptCount val="20"/>
                <c:pt idx="0">
                  <c:v>132968.00152194535</c:v>
                </c:pt>
                <c:pt idx="1">
                  <c:v>148782.87854138151</c:v>
                </c:pt>
                <c:pt idx="2">
                  <c:v>158679.80940034002</c:v>
                </c:pt>
                <c:pt idx="3">
                  <c:v>177372.06250843001</c:v>
                </c:pt>
                <c:pt idx="4">
                  <c:v>205643.17946561784</c:v>
                </c:pt>
                <c:pt idx="5">
                  <c:v>236394.44801872404</c:v>
                </c:pt>
                <c:pt idx="6">
                  <c:v>260414.84389534831</c:v>
                </c:pt>
                <c:pt idx="7">
                  <c:v>305440.26273622003</c:v>
                </c:pt>
                <c:pt idx="8">
                  <c:v>354918.57873484952</c:v>
                </c:pt>
                <c:pt idx="9">
                  <c:v>403473.25970215502</c:v>
                </c:pt>
                <c:pt idx="10">
                  <c:v>458983.0863710363</c:v>
                </c:pt>
                <c:pt idx="11">
                  <c:v>489644.54517781461</c:v>
                </c:pt>
                <c:pt idx="12">
                  <c:v>580740.63462368422</c:v>
                </c:pt>
                <c:pt idx="13">
                  <c:v>667853.25380617194</c:v>
                </c:pt>
                <c:pt idx="14">
                  <c:v>736260.49414272991</c:v>
                </c:pt>
                <c:pt idx="15">
                  <c:v>819385.01526336907</c:v>
                </c:pt>
                <c:pt idx="16">
                  <c:v>928560.68817189988</c:v>
                </c:pt>
                <c:pt idx="17">
                  <c:v>1047180.2988909438</c:v>
                </c:pt>
                <c:pt idx="18">
                  <c:v>1116515.5901118545</c:v>
                </c:pt>
                <c:pt idx="19">
                  <c:v>1242068.9260367546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94A-45E6-BC82-31C63088B24A}"/>
            </c:ext>
          </c:extLst>
        </c:ser>
        <c:ser>
          <c:idx val="2"/>
          <c:order val="2"/>
          <c:tx>
            <c:strRef>
              <c:f>Resumo!$S$2</c:f>
              <c:strCache>
                <c:ptCount val="1"/>
                <c:pt idx="0">
                  <c:v>Resultado primário recorrente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Resumo!$L$3:$L$22</c:f>
              <c:numCache>
                <c:formatCode>yyyy</c:formatCode>
                <c:ptCount val="20"/>
                <c:pt idx="0">
                  <c:v>35431</c:v>
                </c:pt>
                <c:pt idx="1">
                  <c:v>35796</c:v>
                </c:pt>
                <c:pt idx="2">
                  <c:v>36161</c:v>
                </c:pt>
                <c:pt idx="3">
                  <c:v>36526</c:v>
                </c:pt>
                <c:pt idx="4">
                  <c:v>36892</c:v>
                </c:pt>
                <c:pt idx="5">
                  <c:v>37257</c:v>
                </c:pt>
                <c:pt idx="6">
                  <c:v>37622</c:v>
                </c:pt>
                <c:pt idx="7">
                  <c:v>37987</c:v>
                </c:pt>
                <c:pt idx="8">
                  <c:v>38353</c:v>
                </c:pt>
                <c:pt idx="9">
                  <c:v>38718</c:v>
                </c:pt>
                <c:pt idx="10">
                  <c:v>39083</c:v>
                </c:pt>
                <c:pt idx="11">
                  <c:v>39448</c:v>
                </c:pt>
                <c:pt idx="12">
                  <c:v>39814</c:v>
                </c:pt>
                <c:pt idx="13">
                  <c:v>40179</c:v>
                </c:pt>
                <c:pt idx="14">
                  <c:v>40544</c:v>
                </c:pt>
                <c:pt idx="15">
                  <c:v>40909</c:v>
                </c:pt>
                <c:pt idx="16">
                  <c:v>41275</c:v>
                </c:pt>
                <c:pt idx="17">
                  <c:v>41640</c:v>
                </c:pt>
                <c:pt idx="18">
                  <c:v>42005</c:v>
                </c:pt>
                <c:pt idx="19">
                  <c:v>42370</c:v>
                </c:pt>
              </c:numCache>
            </c:numRef>
          </c:cat>
          <c:val>
            <c:numRef>
              <c:f>Resumo!$T$3:$T$22</c:f>
              <c:numCache>
                <c:formatCode>#,##0</c:formatCode>
                <c:ptCount val="20"/>
                <c:pt idx="0">
                  <c:v>283.56004180341188</c:v>
                </c:pt>
                <c:pt idx="1">
                  <c:v>-3548.0006750501652</c:v>
                </c:pt>
                <c:pt idx="2">
                  <c:v>4723.0972890422327</c:v>
                </c:pt>
                <c:pt idx="3">
                  <c:v>12309.165262173225</c:v>
                </c:pt>
                <c:pt idx="4">
                  <c:v>17355.789062944248</c:v>
                </c:pt>
                <c:pt idx="5">
                  <c:v>12575.415080053544</c:v>
                </c:pt>
                <c:pt idx="6">
                  <c:v>32560.134453677434</c:v>
                </c:pt>
                <c:pt idx="7">
                  <c:v>48257.465414139566</c:v>
                </c:pt>
                <c:pt idx="8">
                  <c:v>50805.538186978149</c:v>
                </c:pt>
                <c:pt idx="9">
                  <c:v>46068.030888041147</c:v>
                </c:pt>
                <c:pt idx="10">
                  <c:v>50141.347370331037</c:v>
                </c:pt>
                <c:pt idx="11">
                  <c:v>92532.333290920331</c:v>
                </c:pt>
                <c:pt idx="12">
                  <c:v>17513.821663944836</c:v>
                </c:pt>
                <c:pt idx="13">
                  <c:v>41341.814152870211</c:v>
                </c:pt>
                <c:pt idx="14">
                  <c:v>85035.637946766015</c:v>
                </c:pt>
                <c:pt idx="15">
                  <c:v>57096.428845917821</c:v>
                </c:pt>
                <c:pt idx="16">
                  <c:v>20669.494482229231</c:v>
                </c:pt>
                <c:pt idx="17">
                  <c:v>-52037.786079844111</c:v>
                </c:pt>
                <c:pt idx="18">
                  <c:v>-83941.735022635607</c:v>
                </c:pt>
                <c:pt idx="19">
                  <c:v>-222684.17151775799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94A-45E6-BC82-31C63088B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500480"/>
        <c:axId val="84502016"/>
      </c:lineChart>
      <c:dateAx>
        <c:axId val="84500480"/>
        <c:scaling>
          <c:orientation val="minMax"/>
        </c:scaling>
        <c:delete val="0"/>
        <c:axPos val="b"/>
        <c:numFmt formatCode="yyyy" sourceLinked="1"/>
        <c:majorTickMark val="none"/>
        <c:minorTickMark val="none"/>
        <c:tickLblPos val="low"/>
        <c:crossAx val="84502016"/>
        <c:crosses val="autoZero"/>
        <c:auto val="1"/>
        <c:lblOffset val="100"/>
        <c:baseTimeUnit val="years"/>
      </c:dateAx>
      <c:valAx>
        <c:axId val="8450201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845004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spPr>
    <a:ln>
      <a:solidFill>
        <a:srgbClr val="2F2B20"/>
      </a:solidFill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0.89912</cdr:x>
      <cdr:y>0.27433</cdr:y>
    </cdr:from>
    <cdr:to>
      <cdr:x>0.97251</cdr:x>
      <cdr:y>0.3312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7057054" y="1363033"/>
          <a:ext cx="576085" cy="28255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b="1"/>
            <a:t>589%</a:t>
          </a:r>
        </a:p>
      </cdr:txBody>
    </cdr:sp>
  </cdr:relSizeAnchor>
  <cdr:relSizeAnchor xmlns:cdr="http://schemas.openxmlformats.org/drawingml/2006/chartDrawing">
    <cdr:from>
      <cdr:x>0.90829</cdr:x>
      <cdr:y>0.1294</cdr:y>
    </cdr:from>
    <cdr:to>
      <cdr:x>0.97868</cdr:x>
      <cdr:y>0.18308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="" xmlns:a16="http://schemas.microsoft.com/office/drawing/2014/main" id="{00000000-0008-0000-0100-000003000000}"/>
            </a:ext>
          </a:extLst>
        </cdr:cNvPr>
        <cdr:cNvSpPr txBox="1"/>
      </cdr:nvSpPr>
      <cdr:spPr>
        <a:xfrm xmlns:a="http://schemas.openxmlformats.org/drawingml/2006/main">
          <a:off x="7129062" y="642953"/>
          <a:ext cx="55245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/>
            <a:t>828%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0.48407</cdr:x>
      <cdr:y>0.50707</cdr:y>
    </cdr:from>
    <cdr:to>
      <cdr:x>0.84743</cdr:x>
      <cdr:y>0.58788</cdr:y>
    </cdr:to>
    <cdr:sp macro="" textlink="">
      <cdr:nvSpPr>
        <cdr:cNvPr id="2" name="CaixaDeTexto 3"/>
        <cdr:cNvSpPr txBox="1"/>
      </cdr:nvSpPr>
      <cdr:spPr>
        <a:xfrm xmlns:a="http://schemas.openxmlformats.org/drawingml/2006/main">
          <a:off x="2508250" y="1593850"/>
          <a:ext cx="1882775" cy="2540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2017 - R$ 4.854 Bilhões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0.87037</cdr:x>
      <cdr:y>0.94951</cdr:y>
    </cdr:from>
    <cdr:to>
      <cdr:x>0.9904</cdr:x>
      <cdr:y>0.99552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200-000002000000}"/>
            </a:ext>
          </a:extLst>
        </cdr:cNvPr>
        <cdr:cNvSpPr txBox="1"/>
      </cdr:nvSpPr>
      <cdr:spPr>
        <a:xfrm xmlns:a="http://schemas.openxmlformats.org/drawingml/2006/main">
          <a:off x="6768752" y="4521218"/>
          <a:ext cx="933450" cy="21907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* Projetado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0.911</cdr:x>
      <cdr:y>0.38247</cdr:y>
    </cdr:from>
    <cdr:to>
      <cdr:x>0.99284</cdr:x>
      <cdr:y>0.54692</cdr:y>
    </cdr:to>
    <cdr:sp macro="" textlink="">
      <cdr:nvSpPr>
        <cdr:cNvPr id="2" name="Elipse 1"/>
        <cdr:cNvSpPr/>
      </cdr:nvSpPr>
      <cdr:spPr>
        <a:xfrm xmlns:a="http://schemas.openxmlformats.org/drawingml/2006/main">
          <a:off x="7268643" y="1610212"/>
          <a:ext cx="652983" cy="69234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pt-BR" sz="1100"/>
        </a:p>
      </cdr:txBody>
    </cdr:sp>
  </cdr:relSizeAnchor>
  <cdr:relSizeAnchor xmlns:cdr="http://schemas.openxmlformats.org/drawingml/2006/chartDrawing">
    <cdr:from>
      <cdr:x>0.37519</cdr:x>
      <cdr:y>0.41745</cdr:y>
    </cdr:from>
    <cdr:to>
      <cdr:x>0.48772</cdr:x>
      <cdr:y>0.48634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993521" y="1757478"/>
          <a:ext cx="897851" cy="29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/>
            <a:t>24,7K</a:t>
          </a:r>
        </a:p>
      </cdr:txBody>
    </cdr:sp>
  </cdr:relSizeAnchor>
  <cdr:relSizeAnchor xmlns:cdr="http://schemas.openxmlformats.org/drawingml/2006/chartDrawing">
    <cdr:from>
      <cdr:x>0.91176</cdr:x>
      <cdr:y>0.42792</cdr:y>
    </cdr:from>
    <cdr:to>
      <cdr:x>1</cdr:x>
      <cdr:y>0.48644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7274729" y="1801571"/>
          <a:ext cx="704047" cy="246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/>
            <a:t>24,7K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EAD5C-C9F0-43C2-B28B-E022C4C3949E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70DEB-3F03-4251-9ECB-E74AB1D7FE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96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89244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9244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9244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9244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9244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9244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9244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9244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3BBCC9-755A-4822-B2C4-358278307D40}" type="slidenum">
              <a:rPr lang="pt-BR" altLang="pt-BR" sz="1200"/>
              <a:pPr eaLnBrk="1" hangingPunct="1">
                <a:spcBef>
                  <a:spcPct val="0"/>
                </a:spcBef>
              </a:pPr>
              <a:t>4</a:t>
            </a:fld>
            <a:endParaRPr lang="pt-BR" altLang="pt-BR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  <p:sp>
        <p:nvSpPr>
          <p:cNvPr id="55301" name="Espaço Reservado para Cabeçalho 1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89244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9244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9244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9244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9244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9244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9244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9244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alt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6FDDF-0360-4D1D-ADEB-C597D120D083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327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DCA4-B820-4221-A4D4-33A28CE794F7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A133-D00A-474E-812B-ADACFEBFF0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DCA4-B820-4221-A4D4-33A28CE794F7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A133-D00A-474E-812B-ADACFEBFF0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DCA4-B820-4221-A4D4-33A28CE794F7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A133-D00A-474E-812B-ADACFEBFF0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404218"/>
            <a:ext cx="14635163" cy="144462"/>
          </a:xfrm>
          <a:prstGeom prst="rect">
            <a:avLst/>
          </a:prstGeom>
          <a:gradFill flip="none" rotWithShape="1">
            <a:gsLst>
              <a:gs pos="0">
                <a:srgbClr val="FFCB05"/>
              </a:gs>
              <a:gs pos="64999">
                <a:schemeClr val="bg1"/>
              </a:gs>
              <a:gs pos="64999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0" y="548680"/>
            <a:ext cx="14635163" cy="71438"/>
          </a:xfrm>
          <a:prstGeom prst="rect">
            <a:avLst/>
          </a:prstGeom>
          <a:gradFill>
            <a:gsLst>
              <a:gs pos="0">
                <a:srgbClr val="007450"/>
              </a:gs>
              <a:gs pos="64999">
                <a:schemeClr val="bg1"/>
              </a:gs>
              <a:gs pos="64999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3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DCA4-B820-4221-A4D4-33A28CE794F7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A133-D00A-474E-812B-ADACFEBFF0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DCA4-B820-4221-A4D4-33A28CE794F7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A133-D00A-474E-812B-ADACFEBFF0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DCA4-B820-4221-A4D4-33A28CE794F7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A133-D00A-474E-812B-ADACFEBFF0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DCA4-B820-4221-A4D4-33A28CE794F7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A133-D00A-474E-812B-ADACFEBFF0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DCA4-B820-4221-A4D4-33A28CE794F7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A133-D00A-474E-812B-ADACFEBFF0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DCA4-B820-4221-A4D4-33A28CE794F7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A133-D00A-474E-812B-ADACFEBFF0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DCA4-B820-4221-A4D4-33A28CE794F7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A133-D00A-474E-812B-ADACFEBFF0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DCA4-B820-4221-A4D4-33A28CE794F7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A133-D00A-474E-812B-ADACFEBFF0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FDCA4-B820-4221-A4D4-33A28CE794F7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9A133-D00A-474E-812B-ADACFEBFF02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osejunioroliveira1007@gmail.com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pimec.com.br/ApimecSUL/Default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9548" y="1340768"/>
            <a:ext cx="8249000" cy="2880320"/>
          </a:xfrm>
        </p:spPr>
        <p:txBody>
          <a:bodyPr>
            <a:normAutofit/>
          </a:bodyPr>
          <a:lstStyle/>
          <a:p>
            <a:r>
              <a:rPr lang="pt-BR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Perspectiva do Mercado Financeiro Brasileiro</a:t>
            </a:r>
            <a:br>
              <a:rPr lang="pt-BR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i="1" dirty="0">
                <a:solidFill>
                  <a:srgbClr val="2F27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Comprar ou Vender?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273696"/>
          </a:xfrm>
        </p:spPr>
        <p:txBody>
          <a:bodyPr>
            <a:normAutofit fontScale="85000" lnSpcReduction="20000"/>
          </a:bodyPr>
          <a:lstStyle/>
          <a:p>
            <a:r>
              <a:rPr lang="pt-BR" sz="3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José Junior de Oliveira</a:t>
            </a:r>
          </a:p>
          <a:p>
            <a:endParaRPr lang="pt-BR" b="1" dirty="0">
              <a:solidFill>
                <a:schemeClr val="accent1"/>
              </a:solidFill>
            </a:endParaRPr>
          </a:p>
          <a:p>
            <a:r>
              <a:rPr lang="pt-BR" sz="2600" b="1" dirty="0">
                <a:solidFill>
                  <a:schemeClr val="accent1"/>
                </a:solidFill>
              </a:rPr>
              <a:t>Porto Alegre, Maio 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267920"/>
            <a:ext cx="4357718" cy="80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042FADF-310F-4C85-B2F3-3F0D74BB1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09141"/>
            <a:ext cx="7848872" cy="600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7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6"/>
          <p:cNvSpPr txBox="1">
            <a:spLocks noChangeArrowheads="1"/>
          </p:cNvSpPr>
          <p:nvPr/>
        </p:nvSpPr>
        <p:spPr bwMode="auto">
          <a:xfrm>
            <a:off x="323850" y="260350"/>
            <a:ext cx="8569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0066"/>
                </a:solidFill>
              </a:rPr>
              <a:t>Número de Empresas nos Segmentos Diferenciados de Governança Corporativa BM&amp;FBovespa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7544" y="6263346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Arial"/>
              </a:rPr>
              <a:t>Fonte: </a:t>
            </a:r>
            <a:r>
              <a:rPr lang="pt-BR" sz="1200" dirty="0" err="1">
                <a:solidFill>
                  <a:srgbClr val="000000"/>
                </a:solidFill>
                <a:latin typeface="Arial"/>
              </a:rPr>
              <a:t>BM&amp;FBovespa</a:t>
            </a:r>
            <a:r>
              <a:rPr lang="pt-BR" sz="1200" dirty="0">
                <a:solidFill>
                  <a:srgbClr val="000000"/>
                </a:solidFill>
                <a:latin typeface="Arial"/>
              </a:rPr>
              <a:t>; IBGC; Acionista.com.</a:t>
            </a:r>
          </a:p>
          <a:p>
            <a:r>
              <a:rPr lang="pt-BR" sz="1200" dirty="0">
                <a:solidFill>
                  <a:srgbClr val="000000"/>
                </a:solidFill>
                <a:latin typeface="Arial"/>
              </a:rPr>
              <a:t>* Abril 2018.</a:t>
            </a:r>
            <a:endParaRPr lang="pt-BR" sz="12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="" xmlns:a16="http://schemas.microsoft.com/office/drawing/2014/main" id="{16CED1D3-BFC1-46F7-9205-B9C11BBA4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345234"/>
              </p:ext>
            </p:extLst>
          </p:nvPr>
        </p:nvGraphicFramePr>
        <p:xfrm>
          <a:off x="323851" y="1268760"/>
          <a:ext cx="8569324" cy="4994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1939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594928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err="1"/>
              <a:t>BM&amp;FBovespa</a:t>
            </a:r>
            <a:r>
              <a:rPr lang="pt-BR" sz="1200" dirty="0"/>
              <a:t>.</a:t>
            </a:r>
          </a:p>
          <a:p>
            <a:r>
              <a:rPr lang="pt-BR" sz="1200" dirty="0"/>
              <a:t>* Abril 2018.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="" xmlns:a16="http://schemas.microsoft.com/office/drawing/2014/main" id="{1469190A-6C3A-4EF8-96A1-CBE7BFF275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240739"/>
              </p:ext>
            </p:extLst>
          </p:nvPr>
        </p:nvGraphicFramePr>
        <p:xfrm>
          <a:off x="467544" y="447055"/>
          <a:ext cx="8208912" cy="550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612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9779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Volume Médio Diário Negociado na </a:t>
            </a:r>
            <a:r>
              <a:rPr lang="pt-BR" sz="2400" b="1" dirty="0" err="1"/>
              <a:t>BM&amp;Fbovespa</a:t>
            </a:r>
            <a:r>
              <a:rPr lang="pt-BR" sz="2400" b="1" dirty="0"/>
              <a:t> Mercado à Vista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7544" y="6085745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err="1"/>
              <a:t>BM&amp;FBovespa</a:t>
            </a:r>
            <a:r>
              <a:rPr lang="pt-BR" sz="1200" dirty="0"/>
              <a:t> e </a:t>
            </a:r>
            <a:r>
              <a:rPr lang="pt-BR" sz="1200" dirty="0" err="1"/>
              <a:t>Economática</a:t>
            </a:r>
            <a:r>
              <a:rPr lang="pt-BR" sz="1200" dirty="0"/>
              <a:t> Assessoria Financeira.</a:t>
            </a:r>
          </a:p>
          <a:p>
            <a:r>
              <a:rPr lang="pt-BR" sz="1200" dirty="0"/>
              <a:t>* O volume de 2018 refere-se ao período de janeiro a abril.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A9AD68E8-F25C-417E-AC27-8968AE892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69731"/>
              </p:ext>
            </p:extLst>
          </p:nvPr>
        </p:nvGraphicFramePr>
        <p:xfrm>
          <a:off x="467544" y="1268761"/>
          <a:ext cx="8136904" cy="481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415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to 3"/>
          <p:cNvGraphicFramePr>
            <a:graphicFrameLocks noChangeAspect="1"/>
          </p:cNvGraphicFramePr>
          <p:nvPr/>
        </p:nvGraphicFramePr>
        <p:xfrm>
          <a:off x="762000" y="381000"/>
          <a:ext cx="7620000" cy="576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Planilha" r:id="rId3" imgW="6639044" imgH="5572031" progId="Excel.Sheet.8">
                  <p:embed/>
                </p:oleObj>
              </mc:Choice>
              <mc:Fallback>
                <p:oleObj name="Planilha" r:id="rId3" imgW="6639044" imgH="557203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7620000" cy="576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914400" y="6248400"/>
          <a:ext cx="1951038" cy="21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10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Fonte: </a:t>
                      </a:r>
                      <a:r>
                        <a:rPr lang="pt-BR" sz="1200" u="none" strike="noStrike" dirty="0" err="1">
                          <a:effectLst/>
                        </a:rPr>
                        <a:t>BM&amp;Fbovespa</a:t>
                      </a:r>
                      <a:r>
                        <a:rPr lang="pt-BR" sz="1200" u="none" strike="noStrike" dirty="0">
                          <a:effectLst/>
                        </a:rPr>
                        <a:t>.</a:t>
                      </a:r>
                      <a:endParaRPr lang="pt-B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01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29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661799"/>
              </p:ext>
            </p:extLst>
          </p:nvPr>
        </p:nvGraphicFramePr>
        <p:xfrm>
          <a:off x="899592" y="5007945"/>
          <a:ext cx="1951037" cy="287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10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79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Fonte: </a:t>
                      </a:r>
                      <a:r>
                        <a:rPr lang="pt-BR" sz="1200" u="none" strike="noStrike" dirty="0" err="1">
                          <a:effectLst/>
                        </a:rPr>
                        <a:t>BM&amp;Fbovespa</a:t>
                      </a:r>
                      <a:r>
                        <a:rPr lang="pt-BR" sz="1200" u="none" strike="noStrike" dirty="0">
                          <a:effectLst/>
                        </a:rPr>
                        <a:t>.</a:t>
                      </a:r>
                      <a:endParaRPr lang="pt-B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01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1040725" y="349053"/>
            <a:ext cx="7000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400" b="1" dirty="0">
                <a:solidFill>
                  <a:srgbClr val="333399"/>
                </a:solidFill>
              </a:rPr>
              <a:t>Ações Mais Negociadas na </a:t>
            </a:r>
            <a:r>
              <a:rPr lang="pt-BR" altLang="pt-BR" sz="2400" b="1" dirty="0" err="1">
                <a:solidFill>
                  <a:srgbClr val="333399"/>
                </a:solidFill>
              </a:rPr>
              <a:t>BM&amp;FBovespa</a:t>
            </a:r>
            <a:r>
              <a:rPr lang="pt-BR" altLang="pt-BR" sz="2400" b="1" dirty="0">
                <a:solidFill>
                  <a:srgbClr val="333399"/>
                </a:solidFill>
              </a:rPr>
              <a:t> – </a:t>
            </a:r>
            <a:r>
              <a:rPr lang="pt-BR" altLang="pt-BR" sz="2400" b="1" dirty="0" err="1">
                <a:solidFill>
                  <a:srgbClr val="333399"/>
                </a:solidFill>
              </a:rPr>
              <a:t>Abr</a:t>
            </a:r>
            <a:r>
              <a:rPr lang="pt-BR" altLang="pt-BR" sz="2400" b="1" dirty="0">
                <a:solidFill>
                  <a:srgbClr val="333399"/>
                </a:solidFill>
              </a:rPr>
              <a:t>/2018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93777" y="5301208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2"/>
                </a:solidFill>
              </a:rPr>
              <a:t>Concentração em poucas empresas;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2"/>
                </a:solidFill>
              </a:rPr>
              <a:t>As 5 Ações mais negociadas representam 24,2% do volume diário;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2"/>
                </a:solidFill>
              </a:rPr>
              <a:t>As 20 Ações mais negociadas representam 60,0% do volume diário.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D4007885-28B9-40C7-AB8F-417EDEA7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25" y="980728"/>
            <a:ext cx="693415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24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 txBox="1">
            <a:spLocks noChangeArrowheads="1"/>
          </p:cNvSpPr>
          <p:nvPr/>
        </p:nvSpPr>
        <p:spPr bwMode="auto">
          <a:xfrm>
            <a:off x="683568" y="404664"/>
            <a:ext cx="799306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dirty="0">
                <a:solidFill>
                  <a:srgbClr val="333399"/>
                </a:solidFill>
                <a:latin typeface="+mn-lt"/>
              </a:rPr>
              <a:t>Evolução das Ofertas Primárias e Secundárias de Ações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7544" y="616530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CVM</a:t>
            </a:r>
          </a:p>
          <a:p>
            <a:r>
              <a:rPr lang="pt-BR" sz="1200" dirty="0"/>
              <a:t>*Posição em 04 de maio de 2018.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2490C9E7-F548-49EE-AF65-2A2861476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298096"/>
              </p:ext>
            </p:extLst>
          </p:nvPr>
        </p:nvGraphicFramePr>
        <p:xfrm>
          <a:off x="594380" y="1124744"/>
          <a:ext cx="8171438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Worksheet" r:id="rId4" imgW="6419733" imgH="3111454" progId="Excel.Sheet.8">
                  <p:embed/>
                </p:oleObj>
              </mc:Choice>
              <mc:Fallback>
                <p:oleObj name="Worksheet" r:id="rId4" imgW="6419733" imgH="311145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380" y="1124744"/>
                        <a:ext cx="8171438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3625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24863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2600" b="1" dirty="0">
                <a:solidFill>
                  <a:srgbClr val="333399"/>
                </a:solidFill>
              </a:rPr>
              <a:t>Evolução das Ofertas Primárias e Secundárias de Ações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7544" y="593447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CVM</a:t>
            </a:r>
          </a:p>
          <a:p>
            <a:r>
              <a:rPr lang="pt-BR" sz="1200" dirty="0"/>
              <a:t>*Posição em 04 de maio de 2018.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="" xmlns:a16="http://schemas.microsoft.com/office/drawing/2014/main" id="{52974CFE-ABC9-448A-8C52-B943286118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712364"/>
              </p:ext>
            </p:extLst>
          </p:nvPr>
        </p:nvGraphicFramePr>
        <p:xfrm>
          <a:off x="539553" y="1052736"/>
          <a:ext cx="8083032" cy="4881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Worksheet" r:id="rId4" imgW="6292820" imgH="3155927" progId="Excel.Sheet.8">
                  <p:embed/>
                </p:oleObj>
              </mc:Choice>
              <mc:Fallback>
                <p:oleObj name="Worksheet" r:id="rId4" imgW="6292820" imgH="315592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052736"/>
                        <a:ext cx="8083032" cy="4881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9357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634082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Participações de Investidores Estrangeiros nas Ofertas Públicas de Ações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685122"/>
              </p:ext>
            </p:extLst>
          </p:nvPr>
        </p:nvGraphicFramePr>
        <p:xfrm>
          <a:off x="971600" y="1124744"/>
          <a:ext cx="734481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15DF259E-D9AA-4E2E-88F5-E5B766A41E72}"/>
              </a:ext>
            </a:extLst>
          </p:cNvPr>
          <p:cNvSpPr/>
          <p:nvPr/>
        </p:nvSpPr>
        <p:spPr>
          <a:xfrm>
            <a:off x="899592" y="6354668"/>
            <a:ext cx="15302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err="1"/>
              <a:t>BM&amp;FBovespa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235740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332656"/>
            <a:ext cx="8363272" cy="4900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pt-BR" altLang="pt-BR" sz="2600" b="1" dirty="0">
                <a:solidFill>
                  <a:srgbClr val="333399"/>
                </a:solidFill>
              </a:rPr>
              <a:t>Evolução das Ofertas Primárias e Secundárias de Debêntures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1560" y="616530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CVM</a:t>
            </a:r>
          </a:p>
          <a:p>
            <a:r>
              <a:rPr lang="pt-BR" sz="1200" dirty="0"/>
              <a:t>*Posição em 04 de maio de 2018.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="" xmlns:a16="http://schemas.microsoft.com/office/drawing/2014/main" id="{B046C4F9-38AB-4CBE-B533-04D03A890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558767"/>
              </p:ext>
            </p:extLst>
          </p:nvPr>
        </p:nvGraphicFramePr>
        <p:xfrm>
          <a:off x="626056" y="1332388"/>
          <a:ext cx="8050400" cy="4817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Worksheet" r:id="rId3" imgW="6146765" imgH="3124339" progId="Excel.Sheet.8">
                  <p:embed/>
                </p:oleObj>
              </mc:Choice>
              <mc:Fallback>
                <p:oleObj name="Worksheet" r:id="rId3" imgW="6146765" imgH="312433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6056" y="1332388"/>
                        <a:ext cx="8050400" cy="4817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601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196" y="980728"/>
            <a:ext cx="8229600" cy="504056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Atuação da Apimec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76936"/>
            <a:ext cx="8928992" cy="511256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2400" b="1" dirty="0"/>
              <a:t>Certificação Profissional</a:t>
            </a:r>
            <a:r>
              <a:rPr lang="pt-BR" sz="240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Certificado Nacional de Profissional de Investimento – CNPI;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Certificado de Gestor de Regime Próprio de Previdência Social – CGRPPS;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b="1" dirty="0"/>
              <a:t>Participação no CPC – Comitê de Pronunciamentos Contábeis.</a:t>
            </a:r>
          </a:p>
          <a:p>
            <a:endParaRPr lang="pt-B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Cursos sobre Mercado de Capitais e Preparatórios para Certificação Profissional;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Apresentação de Empresas;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Visitas Técnicas a Empresas;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Palestras e Encontros sobre Mercado Financeiro e de Capitais (Investimentos e Financiamentos);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Café com Finanças e </a:t>
            </a:r>
            <a:r>
              <a:rPr lang="pt-BR" sz="2400" i="1" dirty="0" err="1"/>
              <a:t>Happy</a:t>
            </a:r>
            <a:r>
              <a:rPr lang="pt-BR" sz="2400" i="1" dirty="0"/>
              <a:t> Hour</a:t>
            </a:r>
            <a:r>
              <a:rPr lang="pt-BR" sz="24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Programa de </a:t>
            </a:r>
            <a:r>
              <a:rPr lang="pt-BR" sz="2400" b="1" i="1" dirty="0">
                <a:solidFill>
                  <a:schemeClr val="tx2"/>
                </a:solidFill>
              </a:rPr>
              <a:t>Mentoring </a:t>
            </a:r>
            <a:r>
              <a:rPr lang="pt-BR" sz="2400" dirty="0"/>
              <a:t> - Parceria com </a:t>
            </a:r>
            <a:r>
              <a:rPr lang="pt-BR" sz="2400" b="1" dirty="0"/>
              <a:t>IBEF – </a:t>
            </a:r>
            <a:r>
              <a:rPr lang="pt-BR" sz="2400" dirty="0"/>
              <a:t>Instituto Brasileiro de Executivos de Finanças;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Sócio Estudante: R$ 10,00 - Até 25 anos - De 25 a 30 anos: R$ 20,00 por mês.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Sócio Efetivo: R$ 40,00 por mês;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400" b="1" dirty="0"/>
              <a:t>Atuação para o desenvolvimento do Mercado de Capitais e melhora das boas práticas de Governança Corporativa.</a:t>
            </a:r>
          </a:p>
          <a:p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116632"/>
            <a:ext cx="4968552" cy="100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19323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332656"/>
            <a:ext cx="8229600" cy="5620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pt-BR" altLang="pt-BR" sz="2600" b="1" dirty="0">
                <a:solidFill>
                  <a:srgbClr val="333399"/>
                </a:solidFill>
              </a:rPr>
              <a:t>Evolução das Ofertas Primárias e Secundárias de Debêntures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3568" y="616530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CVM</a:t>
            </a:r>
          </a:p>
          <a:p>
            <a:r>
              <a:rPr lang="pt-BR" sz="1200" dirty="0"/>
              <a:t>*Posição em 04 de maio de 2018.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="" xmlns:a16="http://schemas.microsoft.com/office/drawing/2014/main" id="{A7ABFBDD-D008-461B-9122-A310076DEF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960472"/>
              </p:ext>
            </p:extLst>
          </p:nvPr>
        </p:nvGraphicFramePr>
        <p:xfrm>
          <a:off x="683568" y="1268760"/>
          <a:ext cx="8013576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Worksheet" r:id="rId3" imgW="6146765" imgH="3111454" progId="Excel.Sheet.8">
                  <p:embed/>
                </p:oleObj>
              </mc:Choice>
              <mc:Fallback>
                <p:oleObj name="Worksheet" r:id="rId3" imgW="6146765" imgH="311145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268760"/>
                        <a:ext cx="8013576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221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18058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Crédito Total Brasil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8639" y="6242826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Banco Central do Brasil, CVM, IBGE.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E92579E3-B0C4-4DF1-9A70-B29FCFC89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095356"/>
              </p:ext>
            </p:extLst>
          </p:nvPr>
        </p:nvGraphicFramePr>
        <p:xfrm>
          <a:off x="425246" y="1196752"/>
          <a:ext cx="8395225" cy="489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Worksheet" r:id="rId3" imgW="6203772" imgH="3124339" progId="Excel.Sheet.8">
                  <p:embed/>
                </p:oleObj>
              </mc:Choice>
              <mc:Fallback>
                <p:oleObj name="Worksheet" r:id="rId3" imgW="6203772" imgH="312433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246" y="1196752"/>
                        <a:ext cx="8395225" cy="4897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0145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Crédito Sistema Financeiro (PJ + PF)  X Crédito Mercado de Capitais </a:t>
            </a:r>
            <a:b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Ações + Debêntures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90878" y="6233606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Banco Central do Brasil, CVM, IBGE.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429AEE6F-4F75-4508-BD3D-EAA76DEBC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990260"/>
              </p:ext>
            </p:extLst>
          </p:nvPr>
        </p:nvGraphicFramePr>
        <p:xfrm>
          <a:off x="613182" y="1196752"/>
          <a:ext cx="7919258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0" name="Worksheet" r:id="rId3" imgW="6305719" imgH="3283112" progId="Excel.Sheet.8">
                  <p:embed/>
                </p:oleObj>
              </mc:Choice>
              <mc:Fallback>
                <p:oleObj name="Worksheet" r:id="rId3" imgW="6305719" imgH="328311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3182" y="1196752"/>
                        <a:ext cx="7919258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5983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792088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Crédito Sistema Financeiro PJ x Crédito Mercado de Capitais</a:t>
            </a:r>
            <a:b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Ações + Debêntures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39552" y="6175272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Banco Central do Brasil, CVM, IBGE.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FD9AFF9F-E1A1-4626-B1AF-39070DA05A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935148"/>
              </p:ext>
            </p:extLst>
          </p:nvPr>
        </p:nvGraphicFramePr>
        <p:xfrm>
          <a:off x="598410" y="1268760"/>
          <a:ext cx="8061278" cy="49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Worksheet" r:id="rId3" imgW="6407250" imgH="3327585" progId="Excel.Sheet.8">
                  <p:embed/>
                </p:oleObj>
              </mc:Choice>
              <mc:Fallback>
                <p:oleObj name="Worksheet" r:id="rId3" imgW="6407250" imgH="33275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8410" y="1268760"/>
                        <a:ext cx="8061278" cy="4906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037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Preço Minério de Ferro x Ações da Vale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185797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err="1"/>
              <a:t>Bloomberg</a:t>
            </a:r>
            <a:r>
              <a:rPr lang="pt-BR" sz="1200" dirty="0"/>
              <a:t>, </a:t>
            </a:r>
            <a:r>
              <a:rPr lang="pt-BR" sz="1200" dirty="0" err="1" smtClean="0"/>
              <a:t>Economática</a:t>
            </a:r>
            <a:r>
              <a:rPr lang="pt-BR" sz="1200" dirty="0" smtClean="0"/>
              <a:t>, </a:t>
            </a:r>
            <a:r>
              <a:rPr lang="pt-BR" sz="1200" dirty="0" err="1" smtClean="0"/>
              <a:t>BM&amp;FBovespa</a:t>
            </a:r>
            <a:r>
              <a:rPr lang="pt-BR" sz="1200" dirty="0"/>
              <a:t>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=""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407418"/>
              </p:ext>
            </p:extLst>
          </p:nvPr>
        </p:nvGraphicFramePr>
        <p:xfrm>
          <a:off x="611560" y="980729"/>
          <a:ext cx="7920880" cy="520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3537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90066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Preço Petróleo x Ações da Petrobrás</a:t>
            </a: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6152261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err="1"/>
              <a:t>Bloomberg</a:t>
            </a:r>
            <a:r>
              <a:rPr lang="pt-BR" sz="1200" dirty="0"/>
              <a:t>, </a:t>
            </a:r>
            <a:r>
              <a:rPr lang="pt-BR" sz="1200" dirty="0" err="1" smtClean="0"/>
              <a:t>Economática</a:t>
            </a:r>
            <a:r>
              <a:rPr lang="pt-BR" sz="1200" dirty="0" smtClean="0"/>
              <a:t>, </a:t>
            </a:r>
            <a:r>
              <a:rPr lang="pt-BR" sz="1200" dirty="0" err="1" smtClean="0"/>
              <a:t>BM&amp;FBovespa</a:t>
            </a:r>
            <a:r>
              <a:rPr lang="pt-BR" sz="1200" dirty="0"/>
              <a:t>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00000000-0008-0000-04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325766"/>
              </p:ext>
            </p:extLst>
          </p:nvPr>
        </p:nvGraphicFramePr>
        <p:xfrm>
          <a:off x="539552" y="971668"/>
          <a:ext cx="8064895" cy="5171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6858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418058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Preço Aço x Ações da Gerdau</a:t>
            </a: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3568" y="6185798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err="1"/>
              <a:t>Bloomberg</a:t>
            </a:r>
            <a:r>
              <a:rPr lang="pt-BR" sz="1200" dirty="0"/>
              <a:t>, </a:t>
            </a:r>
            <a:r>
              <a:rPr lang="pt-BR" sz="1200" dirty="0" err="1" smtClean="0"/>
              <a:t>Economática</a:t>
            </a:r>
            <a:r>
              <a:rPr lang="pt-BR" sz="1200" dirty="0" smtClean="0"/>
              <a:t>, </a:t>
            </a:r>
            <a:r>
              <a:rPr lang="pt-BR" sz="1200" dirty="0" err="1" smtClean="0"/>
              <a:t>BM&amp;FBovespa</a:t>
            </a:r>
            <a:r>
              <a:rPr lang="pt-BR" sz="1200" dirty="0"/>
              <a:t>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="" xmlns:a16="http://schemas.microsoft.com/office/drawing/2014/main" id="{00000000-0008-0000-05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961718"/>
              </p:ext>
            </p:extLst>
          </p:nvPr>
        </p:nvGraphicFramePr>
        <p:xfrm>
          <a:off x="539552" y="1052737"/>
          <a:ext cx="80648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1737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702181" y="188640"/>
            <a:ext cx="7772400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pt-BR" altLang="pt-BR" sz="2400" b="1" dirty="0">
                <a:solidFill>
                  <a:schemeClr val="accent1">
                    <a:lumMod val="75000"/>
                  </a:schemeClr>
                </a:solidFill>
              </a:rPr>
              <a:t>Capitalização </a:t>
            </a:r>
            <a:r>
              <a:rPr lang="pt-BR" altLang="pt-BR" sz="2400" b="1" dirty="0" err="1">
                <a:solidFill>
                  <a:schemeClr val="accent1">
                    <a:lumMod val="75000"/>
                  </a:schemeClr>
                </a:solidFill>
              </a:rPr>
              <a:t>Bursátil</a:t>
            </a:r>
            <a:r>
              <a:rPr lang="pt-BR" altLang="pt-BR" sz="2400" b="1" dirty="0">
                <a:solidFill>
                  <a:schemeClr val="accent1">
                    <a:lumMod val="75000"/>
                  </a:schemeClr>
                </a:solidFill>
              </a:rPr>
              <a:t> em Relação ao PIB</a:t>
            </a:r>
          </a:p>
        </p:txBody>
      </p:sp>
      <p:sp>
        <p:nvSpPr>
          <p:cNvPr id="80899" name="CaixaDeTexto 3"/>
          <p:cNvSpPr txBox="1">
            <a:spLocks noChangeArrowheads="1"/>
          </p:cNvSpPr>
          <p:nvPr/>
        </p:nvSpPr>
        <p:spPr bwMode="auto">
          <a:xfrm>
            <a:off x="670053" y="6327823"/>
            <a:ext cx="3276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200" dirty="0"/>
              <a:t>Observação: Valores em R$ Correntes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="" xmlns:a16="http://schemas.microsoft.com/office/drawing/2014/main" id="{13204FB3-7673-47ED-A9AE-814E36D523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141427"/>
              </p:ext>
            </p:extLst>
          </p:nvPr>
        </p:nvGraphicFramePr>
        <p:xfrm>
          <a:off x="899592" y="836713"/>
          <a:ext cx="7416824" cy="5419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Worksheet" r:id="rId3" imgW="4521027" imgH="4127685" progId="Excel.Sheet.8">
                  <p:embed/>
                </p:oleObj>
              </mc:Choice>
              <mc:Fallback>
                <p:oleObj name="Worksheet" r:id="rId3" imgW="4521027" imgH="4127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836713"/>
                        <a:ext cx="7416824" cy="5419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20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 Selic x Ibovespa</a:t>
            </a:r>
            <a:b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Maio/2001 a Abril/2018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3568" y="6047300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Banco Central do Brasil, </a:t>
            </a:r>
            <a:r>
              <a:rPr lang="pt-BR" sz="1200" dirty="0" err="1"/>
              <a:t>BM&amp;FBovespa</a:t>
            </a:r>
            <a:r>
              <a:rPr lang="pt-BR" sz="1200" dirty="0"/>
              <a:t>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083529"/>
              </p:ext>
            </p:extLst>
          </p:nvPr>
        </p:nvGraphicFramePr>
        <p:xfrm>
          <a:off x="683298" y="1057855"/>
          <a:ext cx="78488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725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12776"/>
            <a:ext cx="7704856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Mercado de Capitais Brasil</a:t>
            </a:r>
          </a:p>
          <a:p>
            <a:pPr marL="0" indent="0" algn="ctr">
              <a:buNone/>
            </a:pPr>
            <a:endParaRPr lang="pt-B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Cenário e Perspectivas</a:t>
            </a:r>
          </a:p>
          <a:p>
            <a:pPr marL="0" indent="0" algn="ctr">
              <a:buNone/>
            </a:pPr>
            <a:endParaRPr lang="pt-B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6641" y="5733256"/>
            <a:ext cx="4357718" cy="80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037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8356" y="1556792"/>
            <a:ext cx="8646132" cy="424847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dirty="0"/>
              <a:t>Função dos Mercados Financeiros e de Capitais;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/>
              <a:t>Mercado de Capitais no Brasil (breve histórico);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/>
              <a:t>Perspectivas para o Mercado de Capitais no Brasil.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619672" y="40466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Tópicos</a:t>
            </a:r>
          </a:p>
        </p:txBody>
      </p:sp>
    </p:spTree>
    <p:extLst>
      <p:ext uri="{BB962C8B-B14F-4D97-AF65-F5344CB8AC3E}">
        <p14:creationId xmlns:p14="http://schemas.microsoft.com/office/powerpoint/2010/main" val="1401307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535" y="9398"/>
            <a:ext cx="7620000" cy="829655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Resultado das Contas do Governo Central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5536" y="6147488"/>
            <a:ext cx="4231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BCB; LCA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531029"/>
              </p:ext>
            </p:extLst>
          </p:nvPr>
        </p:nvGraphicFramePr>
        <p:xfrm>
          <a:off x="437161" y="1027904"/>
          <a:ext cx="7942747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EA49-F527-4A3D-8896-58CD5C1F7E0C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928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463" y="116632"/>
            <a:ext cx="641905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000" b="1" dirty="0">
                <a:solidFill>
                  <a:schemeClr val="tx2"/>
                </a:solidFill>
              </a:rPr>
              <a:t>Dívida Bruta do Setor Público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71795" y="5589240"/>
            <a:ext cx="8100392" cy="830997"/>
          </a:xfrm>
          <a:prstGeom prst="rect">
            <a:avLst/>
          </a:prstGeom>
          <a:noFill/>
          <a:ln>
            <a:solidFill>
              <a:srgbClr val="A9A57C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rgbClr val="000000"/>
                </a:solidFill>
              </a:rPr>
              <a:t>Dívida Pública Bruta</a:t>
            </a:r>
          </a:p>
          <a:p>
            <a:pPr algn="just"/>
            <a:r>
              <a:rPr lang="pt-BR" sz="1600" dirty="0">
                <a:solidFill>
                  <a:srgbClr val="000000"/>
                </a:solidFill>
              </a:rPr>
              <a:t>É a soma de toda a dívida do setor público não-financeiro e do Banco Central com o sistema financeiro (público e privado) internacional e com o resto do mundo.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71795" y="5085184"/>
            <a:ext cx="4231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BCB; LCA, Banco Safra. Projeções da LCA Consultores.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EA49-F527-4A3D-8896-58CD5C1F7E0C}" type="slidenum">
              <a:rPr lang="pt-BR" smtClean="0"/>
              <a:t>31</a:t>
            </a:fld>
            <a:endParaRPr lang="pt-BR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=""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845428"/>
              </p:ext>
            </p:extLst>
          </p:nvPr>
        </p:nvGraphicFramePr>
        <p:xfrm>
          <a:off x="323528" y="744959"/>
          <a:ext cx="8363271" cy="43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0443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Indicadores 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1600" y="5982097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* Projetado</a:t>
            </a:r>
            <a:endParaRPr lang="pt-BR" sz="1600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200020"/>
              </p:ext>
            </p:extLst>
          </p:nvPr>
        </p:nvGraphicFramePr>
        <p:xfrm>
          <a:off x="1043608" y="1268760"/>
          <a:ext cx="6696744" cy="4626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Planilha" r:id="rId3" imgW="4657770" imgH="3181260" progId="Excel.Sheet.12">
                  <p:embed/>
                </p:oleObj>
              </mc:Choice>
              <mc:Fallback>
                <p:oleObj name="Planilha" r:id="rId3" imgW="4657770" imgH="31812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1268760"/>
                        <a:ext cx="6696744" cy="4626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lipse 3"/>
          <p:cNvSpPr/>
          <p:nvPr/>
        </p:nvSpPr>
        <p:spPr>
          <a:xfrm>
            <a:off x="4932040" y="3429000"/>
            <a:ext cx="3024336" cy="936104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225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69560" cy="56207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Taxa de Desemprego</a:t>
            </a:r>
            <a:endParaRPr lang="pt-BR" sz="28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291294"/>
              </p:ext>
            </p:extLst>
          </p:nvPr>
        </p:nvGraphicFramePr>
        <p:xfrm>
          <a:off x="755576" y="980728"/>
          <a:ext cx="741682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83568" y="6179233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smtClean="0"/>
              <a:t>IBGE, BCB</a:t>
            </a:r>
            <a:r>
              <a:rPr lang="pt-B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9964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</a:rPr>
              <a:t>Risco Brasil Estável</a:t>
            </a:r>
            <a:endParaRPr lang="pt-BR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920359"/>
              </p:ext>
            </p:extLst>
          </p:nvPr>
        </p:nvGraphicFramePr>
        <p:xfrm>
          <a:off x="899592" y="980728"/>
          <a:ext cx="740891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65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2074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Crescimento Econômico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00484" y="5814367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IBGE, BCB.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276199"/>
              </p:ext>
            </p:extLst>
          </p:nvPr>
        </p:nvGraphicFramePr>
        <p:xfrm>
          <a:off x="683568" y="1052736"/>
          <a:ext cx="7776864" cy="4761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06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289742" cy="720080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Inflação – IPCA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95736" y="6088477"/>
            <a:ext cx="51757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Inflação em queda e abaixo </a:t>
            </a:r>
            <a:r>
              <a:rPr lang="pt-BR" dirty="0" smtClean="0"/>
              <a:t>do Teto da </a:t>
            </a:r>
            <a:r>
              <a:rPr lang="pt-BR" dirty="0"/>
              <a:t>Meta de </a:t>
            </a:r>
            <a:r>
              <a:rPr lang="pt-BR" dirty="0" smtClean="0"/>
              <a:t>6,0%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EA49-F527-4A3D-8896-58CD5C1F7E0C}" type="slidenum">
              <a:rPr lang="pt-BR" smtClean="0"/>
              <a:t>36</a:t>
            </a:fld>
            <a:endParaRPr lang="pt-BR"/>
          </a:p>
        </p:txBody>
      </p:sp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CE38A244-71E9-4EA7-B2D0-5B8CF6C30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663373"/>
              </p:ext>
            </p:extLst>
          </p:nvPr>
        </p:nvGraphicFramePr>
        <p:xfrm>
          <a:off x="611560" y="908720"/>
          <a:ext cx="7848872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39552" y="5702179"/>
            <a:ext cx="518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BCB, Projeções LCA, Banco Safra.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078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Taxa de Juros em Queda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3568" y="5861762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BCB.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942838"/>
              </p:ext>
            </p:extLst>
          </p:nvPr>
        </p:nvGraphicFramePr>
        <p:xfrm>
          <a:off x="683568" y="1018703"/>
          <a:ext cx="7920880" cy="4843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08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15200" cy="418058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Juros em Queda – Bolsa em Alta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857440" cy="51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55576" y="6128818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BCB, </a:t>
            </a:r>
            <a:r>
              <a:rPr lang="pt-BR" sz="1100" dirty="0" err="1" smtClean="0"/>
              <a:t>BM&amp;FBovespa</a:t>
            </a:r>
            <a:r>
              <a:rPr lang="pt-BR" sz="1100" dirty="0" smtClean="0"/>
              <a:t>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510123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418058"/>
          </a:xfrm>
        </p:spPr>
        <p:txBody>
          <a:bodyPr>
            <a:noAutofit/>
          </a:bodyPr>
          <a:lstStyle/>
          <a:p>
            <a:r>
              <a:rPr lang="pt-BR" sz="2800" b="1" dirty="0"/>
              <a:t>Ibovespa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99792" y="144413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Em 2017 : variação de 25,28%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524328" y="144413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75.457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12968" cy="580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de seta reta 7"/>
          <p:cNvCxnSpPr/>
          <p:nvPr/>
        </p:nvCxnSpPr>
        <p:spPr>
          <a:xfrm flipV="1">
            <a:off x="1907704" y="1475360"/>
            <a:ext cx="6552728" cy="46179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668344" y="102945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85.220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23944" y="1628800"/>
            <a:ext cx="357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/>
              <a:t>Em 2018 : variação de 11,54%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EF256A4F-741B-481C-A13C-CF87837870DB}"/>
              </a:ext>
            </a:extLst>
          </p:cNvPr>
          <p:cNvSpPr txBox="1"/>
          <p:nvPr/>
        </p:nvSpPr>
        <p:spPr>
          <a:xfrm>
            <a:off x="2267744" y="109041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/>
              <a:t>Em 2017 : variação de 25,28%</a:t>
            </a:r>
          </a:p>
        </p:txBody>
      </p:sp>
    </p:spTree>
    <p:extLst>
      <p:ext uri="{BB962C8B-B14F-4D97-AF65-F5344CB8AC3E}">
        <p14:creationId xmlns:p14="http://schemas.microsoft.com/office/powerpoint/2010/main" val="2729788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3200" b="1" dirty="0">
                <a:solidFill>
                  <a:schemeClr val="accent1">
                    <a:lumMod val="75000"/>
                  </a:schemeClr>
                </a:solidFill>
              </a:rPr>
              <a:t>Mercados Financeiros e de Capitais: </a:t>
            </a:r>
            <a:br>
              <a:rPr lang="pt-BR" altLang="pt-BR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altLang="pt-BR" sz="3200" b="1" dirty="0">
                <a:solidFill>
                  <a:schemeClr val="accent1">
                    <a:lumMod val="75000"/>
                  </a:schemeClr>
                </a:solidFill>
              </a:rPr>
              <a:t>Conceito e Importância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idx="1"/>
          </p:nvPr>
        </p:nvSpPr>
        <p:spPr>
          <a:xfrm>
            <a:off x="179512" y="1412776"/>
            <a:ext cx="8640960" cy="4763821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pt-BR" altLang="pt-BR" sz="2400" dirty="0"/>
              <a:t>Transferência de recursos  entre “poupadores” e “gastadores”  ou “investidores”;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pt-BR" altLang="pt-BR" sz="2400" dirty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pt-BR" altLang="pt-BR" sz="2400" dirty="0"/>
              <a:t>São importantes na canalização de fundos de pessoas que não fazem uso produtivo dos recursos para aqueles que o fazem, resultando em um processo de maior eficiência econômica.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pt-BR" altLang="pt-BR" sz="24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pt-BR" altLang="pt-BR" sz="2400" dirty="0"/>
              <a:t>Os sistemas financeiros são importantes no processo de formação de poupança e seu uso para o investimento produtivo;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pt-BR" altLang="pt-BR" sz="24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pt-BR" altLang="pt-BR" sz="2400" dirty="0"/>
              <a:t>É fundamental para o crescimento de um país que seu sistema financeiro seja desenvolvido e conectado com a atividade econômica.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3A953-D8B8-452F-BB00-2B4EA7942650}" type="slidenum">
              <a:rPr lang="pt-BR" altLang="en-US"/>
              <a:pPr>
                <a:defRPr/>
              </a:pPr>
              <a:t>4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8283130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148567"/>
            <a:ext cx="8229600" cy="561975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Ibovespa em US$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83568" y="5908799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err="1"/>
              <a:t>BM&amp;FBovespa</a:t>
            </a:r>
            <a:r>
              <a:rPr lang="pt-BR" sz="1200" dirty="0"/>
              <a:t>, Broadcast.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111357"/>
              </p:ext>
            </p:extLst>
          </p:nvPr>
        </p:nvGraphicFramePr>
        <p:xfrm>
          <a:off x="645776" y="1124744"/>
          <a:ext cx="8114532" cy="4784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lipse 7">
            <a:extLst>
              <a:ext uri="{FF2B5EF4-FFF2-40B4-BE49-F238E27FC236}">
                <a16:creationId xmlns="" xmlns:a16="http://schemas.microsoft.com/office/drawing/2014/main" id="{00000000-0008-0000-0100-000004000000}"/>
              </a:ext>
            </a:extLst>
          </p:cNvPr>
          <p:cNvSpPr/>
          <p:nvPr/>
        </p:nvSpPr>
        <p:spPr>
          <a:xfrm>
            <a:off x="3635896" y="2924944"/>
            <a:ext cx="736848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cxnSp>
        <p:nvCxnSpPr>
          <p:cNvPr id="9" name="Conector reto 8">
            <a:extLst>
              <a:ext uri="{FF2B5EF4-FFF2-40B4-BE49-F238E27FC236}">
                <a16:creationId xmlns="" xmlns:a16="http://schemas.microsoft.com/office/drawing/2014/main" id="{00000000-0008-0000-0100-000006000000}"/>
              </a:ext>
            </a:extLst>
          </p:cNvPr>
          <p:cNvCxnSpPr/>
          <p:nvPr/>
        </p:nvCxnSpPr>
        <p:spPr>
          <a:xfrm flipH="1" flipV="1">
            <a:off x="4004320" y="3488198"/>
            <a:ext cx="4057650" cy="1904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993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760640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Cenário Externo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rgbClr val="C00000"/>
                </a:solidFill>
              </a:rPr>
              <a:t>Fatores Negativos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Tensões Comerciais entre Estados Unidos e China: </a:t>
            </a:r>
          </a:p>
          <a:p>
            <a:pPr marL="0" indent="0" algn="just">
              <a:buNone/>
            </a:pPr>
            <a:r>
              <a:rPr lang="pt-BR" sz="2400" dirty="0"/>
              <a:t>Tarifas já anunciadas dos Estados Unidos sobre produtos chineses de U$ 50 bilhões + U$ 100 bilhões adicionais – A negociação parece ser o melhor caminho;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Estados Unidos de Donald Trump se retira do acordo nuclear com o Irã, cumprindo promessa de campanha - Conflitos Internacionais;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Risco Maior: Tensões </a:t>
            </a:r>
            <a:r>
              <a:rPr lang="pt-BR" sz="2400" dirty="0" smtClean="0"/>
              <a:t>Políticas.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Perspectivas – Algumas Considerações</a:t>
            </a:r>
          </a:p>
        </p:txBody>
      </p:sp>
      <p:pic>
        <p:nvPicPr>
          <p:cNvPr id="5" name="Picture 2" descr="Trump mostra sua assinatura em memorando presidencial que retira os EUA do acordo nuclear com o IrÃ£">
            <a:extLst>
              <a:ext uri="{FF2B5EF4-FFF2-40B4-BE49-F238E27FC236}">
                <a16:creationId xmlns="" xmlns:a16="http://schemas.microsoft.com/office/drawing/2014/main" id="{8560CA6A-3685-494C-8C24-46A373CE5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8528"/>
            <a:ext cx="2664296" cy="207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873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61BE38CD-1498-42F2-ACA8-EB5D12CD4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41362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Perspectivas – Algumas Considerações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="" xmlns:a16="http://schemas.microsoft.com/office/drawing/2014/main" id="{963D486D-CCD8-44E8-B6DA-96E952452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04" y="620688"/>
            <a:ext cx="9037096" cy="6165304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>
                <a:solidFill>
                  <a:schemeClr val="tx2"/>
                </a:solidFill>
              </a:rPr>
              <a:t>Cenário Externo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accent3">
                    <a:lumMod val="75000"/>
                  </a:schemeClr>
                </a:solidFill>
              </a:rPr>
              <a:t>Fatores Positivos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accent1"/>
                </a:solidFill>
              </a:rPr>
              <a:t>Estados Unidos: </a:t>
            </a:r>
            <a:r>
              <a:rPr lang="pt-BR" sz="2400" dirty="0"/>
              <a:t>Os recentes dados da atividade, mercado de trabalho e inflação seguem robustos, dando confiança ao FED</a:t>
            </a:r>
            <a:r>
              <a:rPr lang="pt-BR" sz="2400" dirty="0" smtClean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Déficits Gêmeos (fiscal e comercial) podem conter a alta do dólar...</a:t>
            </a: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accent1"/>
                </a:solidFill>
              </a:rPr>
              <a:t>Europa:</a:t>
            </a:r>
            <a:r>
              <a:rPr lang="pt-BR" sz="2400" dirty="0"/>
              <a:t> Estabilidade;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accent1"/>
                </a:solidFill>
              </a:rPr>
              <a:t>Ásia:</a:t>
            </a:r>
            <a:r>
              <a:rPr lang="pt-BR" sz="2400" dirty="0"/>
              <a:t> Encontro histórico entre os líderes das duas Coreias comprometendo-se em assinar acordo de paz, prometendo acabar com o atrito entre os países;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Sinalização de futuro </a:t>
            </a:r>
            <a:r>
              <a:rPr lang="pt-BR" sz="2400" dirty="0" smtClean="0"/>
              <a:t>encontro</a:t>
            </a:r>
          </a:p>
          <a:p>
            <a:pPr marL="0" indent="0" algn="just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</a:t>
            </a:r>
            <a:r>
              <a:rPr lang="pt-BR" sz="2400" dirty="0"/>
              <a:t>entre Trump e o líder </a:t>
            </a:r>
            <a:r>
              <a:rPr lang="pt-BR" sz="2400" dirty="0" smtClean="0"/>
              <a:t>Norte-coreano</a:t>
            </a:r>
            <a:r>
              <a:rPr lang="pt-BR" sz="2400" dirty="0"/>
              <a:t>.</a:t>
            </a:r>
          </a:p>
          <a:p>
            <a:pPr algn="just"/>
            <a:endParaRPr lang="pt-BR" sz="2400" dirty="0"/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4353BF18-3FBB-4DD7-9801-9FBE47A18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509" y="4412000"/>
            <a:ext cx="3706427" cy="244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603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B442EB7-219A-49B1-BF29-05038712A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>
                <a:solidFill>
                  <a:schemeClr val="tx2"/>
                </a:solidFill>
              </a:rPr>
              <a:t>Cenário </a:t>
            </a:r>
            <a:r>
              <a:rPr lang="pt-BR" sz="2800" b="1" dirty="0" smtClean="0">
                <a:solidFill>
                  <a:schemeClr val="tx2"/>
                </a:solidFill>
              </a:rPr>
              <a:t>Externo – </a:t>
            </a:r>
            <a:r>
              <a:rPr lang="pt-BR" sz="2800" b="1" dirty="0" smtClean="0">
                <a:solidFill>
                  <a:srgbClr val="00B050"/>
                </a:solidFill>
              </a:rPr>
              <a:t>Maior Volatilidade</a:t>
            </a:r>
            <a:endParaRPr lang="pt-BR" sz="2800" b="1" dirty="0">
              <a:solidFill>
                <a:srgbClr val="00B05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b="1" dirty="0" smtClean="0"/>
              <a:t>Alta dos juros nos EUA;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b="1" dirty="0" smtClean="0"/>
              <a:t>Valorização do Dólar;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b="1" dirty="0" smtClean="0"/>
              <a:t>Elevação no Preço do Petróleo;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b="1" dirty="0" smtClean="0"/>
              <a:t>Crise </a:t>
            </a:r>
            <a:r>
              <a:rPr lang="pt-BR" sz="2800" b="1" dirty="0"/>
              <a:t>na </a:t>
            </a:r>
            <a:r>
              <a:rPr lang="pt-BR" sz="2800" b="1" dirty="0">
                <a:solidFill>
                  <a:schemeClr val="accent1"/>
                </a:solidFill>
              </a:rPr>
              <a:t>Argentina</a:t>
            </a:r>
            <a:r>
              <a:rPr lang="pt-BR" sz="2800" b="1" dirty="0"/>
              <a:t> </a:t>
            </a:r>
            <a:r>
              <a:rPr lang="pt-BR" sz="2800" b="1" dirty="0" smtClean="0"/>
              <a:t>(</a:t>
            </a:r>
            <a:r>
              <a:rPr lang="pt-BR" sz="2800" b="1" dirty="0"/>
              <a:t>d</a:t>
            </a:r>
            <a:r>
              <a:rPr lang="pt-BR" sz="2800" b="1" dirty="0" smtClean="0"/>
              <a:t>escontroles </a:t>
            </a:r>
            <a:r>
              <a:rPr lang="pt-BR" sz="2800" b="1" dirty="0"/>
              <a:t>nas </a:t>
            </a:r>
            <a:r>
              <a:rPr lang="pt-BR" sz="2800" b="1" dirty="0" smtClean="0"/>
              <a:t>contas públicas, inflação elevada, juros altos </a:t>
            </a:r>
            <a:r>
              <a:rPr lang="pt-BR" sz="2800" b="1" dirty="0"/>
              <a:t>e risco cambial</a:t>
            </a:r>
            <a:r>
              <a:rPr lang="pt-BR" sz="2800" b="1" dirty="0" smtClean="0"/>
              <a:t>);</a:t>
            </a:r>
          </a:p>
          <a:p>
            <a:pPr algn="just"/>
            <a:endParaRPr lang="pt-BR" sz="2800" dirty="0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B9191AF4-A05A-4909-B318-C16C1997788A}"/>
              </a:ext>
            </a:extLst>
          </p:cNvPr>
          <p:cNvSpPr txBox="1">
            <a:spLocks/>
          </p:cNvSpPr>
          <p:nvPr/>
        </p:nvSpPr>
        <p:spPr>
          <a:xfrm>
            <a:off x="467544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Perspectivas – Algumas Considerações</a:t>
            </a:r>
          </a:p>
        </p:txBody>
      </p:sp>
    </p:spTree>
    <p:extLst>
      <p:ext uri="{BB962C8B-B14F-4D97-AF65-F5344CB8AC3E}">
        <p14:creationId xmlns:p14="http://schemas.microsoft.com/office/powerpoint/2010/main" val="36759363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165" y="698103"/>
            <a:ext cx="8568952" cy="605009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chemeClr val="tx2"/>
                </a:solidFill>
              </a:rPr>
              <a:t>Cenário Interno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/>
              <a:t>Juros em queda;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/>
              <a:t>Inflação em queda;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/>
              <a:t>Economia em “lenta” recuperação;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/>
              <a:t>Equipe econômica do governo tem credibilidade;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/>
              <a:t>Descolamento da economia real da realidade Política</a:t>
            </a:r>
            <a:r>
              <a:rPr lang="pt-BR" sz="2000" dirty="0" smtClean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Caminhamos para ter um Banco Central “Independente”.</a:t>
            </a: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/>
              <a:t>Dificuldade de Ajuste fiscal e Crescimento da Dívida Pública;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/>
              <a:t>Governo Michel Temer acabou...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/>
              <a:t>Eleições: Incertezas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5841" y="116632"/>
            <a:ext cx="8229600" cy="547396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Perspectivas – Algumas Considerações</a:t>
            </a:r>
          </a:p>
        </p:txBody>
      </p:sp>
      <p:sp>
        <p:nvSpPr>
          <p:cNvPr id="5" name="Seta para cima 4"/>
          <p:cNvSpPr/>
          <p:nvPr/>
        </p:nvSpPr>
        <p:spPr>
          <a:xfrm>
            <a:off x="2627784" y="1252952"/>
            <a:ext cx="14401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cima 5"/>
          <p:cNvSpPr/>
          <p:nvPr/>
        </p:nvSpPr>
        <p:spPr>
          <a:xfrm>
            <a:off x="2679940" y="1637844"/>
            <a:ext cx="14401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cima 6"/>
          <p:cNvSpPr/>
          <p:nvPr/>
        </p:nvSpPr>
        <p:spPr>
          <a:xfrm>
            <a:off x="4316625" y="1988840"/>
            <a:ext cx="14401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cima 7"/>
          <p:cNvSpPr/>
          <p:nvPr/>
        </p:nvSpPr>
        <p:spPr>
          <a:xfrm>
            <a:off x="5778393" y="2339115"/>
            <a:ext cx="14401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cima 8"/>
          <p:cNvSpPr/>
          <p:nvPr/>
        </p:nvSpPr>
        <p:spPr>
          <a:xfrm>
            <a:off x="6267373" y="2711758"/>
            <a:ext cx="14401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36" y="4678722"/>
            <a:ext cx="2008118" cy="209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ta para baixo 11"/>
          <p:cNvSpPr/>
          <p:nvPr/>
        </p:nvSpPr>
        <p:spPr>
          <a:xfrm>
            <a:off x="6880918" y="3861048"/>
            <a:ext cx="144016" cy="205950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3995936" y="4221088"/>
            <a:ext cx="144016" cy="205950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2">
            <a:extLst>
              <a:ext uri="{FF2B5EF4-FFF2-40B4-BE49-F238E27FC236}">
                <a16:creationId xmlns="" xmlns:a16="http://schemas.microsoft.com/office/drawing/2014/main" id="{D273D92A-769C-47CF-84E9-D836DF684C8F}"/>
              </a:ext>
            </a:extLst>
          </p:cNvPr>
          <p:cNvSpPr/>
          <p:nvPr/>
        </p:nvSpPr>
        <p:spPr>
          <a:xfrm>
            <a:off x="2772842" y="4619012"/>
            <a:ext cx="144016" cy="205950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E8467449-4C3B-4C86-97CE-B84E6538C9B7}"/>
              </a:ext>
            </a:extLst>
          </p:cNvPr>
          <p:cNvSpPr txBox="1"/>
          <p:nvPr/>
        </p:nvSpPr>
        <p:spPr>
          <a:xfrm rot="20866250">
            <a:off x="2259125" y="5151244"/>
            <a:ext cx="4114999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C00000"/>
                </a:solidFill>
              </a:rPr>
              <a:t>Uma necessidade: </a:t>
            </a:r>
            <a:r>
              <a:rPr lang="pt-BR" dirty="0">
                <a:solidFill>
                  <a:schemeClr val="tx2"/>
                </a:solidFill>
              </a:rPr>
              <a:t>presidente eleito deverá considerar o equilíbrio fiscal e a agenda de reformas. Ex. Reforma da Previdência.</a:t>
            </a:r>
          </a:p>
        </p:txBody>
      </p:sp>
      <p:sp>
        <p:nvSpPr>
          <p:cNvPr id="15" name="Seta para cima 14"/>
          <p:cNvSpPr/>
          <p:nvPr/>
        </p:nvSpPr>
        <p:spPr>
          <a:xfrm>
            <a:off x="6592964" y="3096510"/>
            <a:ext cx="14401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 rot="20201161">
            <a:off x="158913" y="5161217"/>
            <a:ext cx="18325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B050"/>
                </a:solidFill>
              </a:rPr>
              <a:t>Volatilidade e Oportunidades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 rot="613938">
            <a:off x="710138" y="6324988"/>
            <a:ext cx="13717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Cautela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72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47260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400" b="1" dirty="0"/>
              <a:t>Três motivos explicam a “expectativa” dos investidores...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O primeiro é que o ambiente global </a:t>
            </a:r>
            <a:r>
              <a:rPr lang="pt-BR" sz="2400" dirty="0" smtClean="0"/>
              <a:t>relativamente favorável </a:t>
            </a:r>
            <a:r>
              <a:rPr lang="pt-BR" sz="2400" dirty="0"/>
              <a:t>atenua os impactos da </a:t>
            </a:r>
            <a:r>
              <a:rPr lang="pt-BR" sz="2400" dirty="0" smtClean="0"/>
              <a:t>lenta retomada da atividade doméstica</a:t>
            </a:r>
            <a:r>
              <a:rPr lang="pt-BR" sz="2400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O segundo é que mesmo lentamente, melhora o nível de </a:t>
            </a:r>
            <a:r>
              <a:rPr lang="pt-BR" sz="2400" dirty="0" smtClean="0">
                <a:solidFill>
                  <a:srgbClr val="FF0000"/>
                </a:solidFill>
              </a:rPr>
              <a:t>“confiança”</a:t>
            </a:r>
            <a:r>
              <a:rPr lang="pt-BR" sz="2400" dirty="0" smtClean="0"/>
              <a:t> dos investidores... </a:t>
            </a: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Finalmente, há </a:t>
            </a:r>
            <a:r>
              <a:rPr lang="pt-BR" sz="2400" dirty="0" smtClean="0">
                <a:solidFill>
                  <a:srgbClr val="FF0000"/>
                </a:solidFill>
              </a:rPr>
              <a:t>“esperança”</a:t>
            </a:r>
            <a:r>
              <a:rPr lang="pt-BR" sz="2400" dirty="0" smtClean="0"/>
              <a:t> </a:t>
            </a:r>
            <a:r>
              <a:rPr lang="pt-BR" sz="2400" dirty="0"/>
              <a:t>em um cenário em que a agenda econômica seja preservada.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3">
                    <a:lumMod val="50000"/>
                  </a:schemeClr>
                </a:solidFill>
              </a:rPr>
              <a:t>O Brasil precisa de investimentos e o mercado de capitais pode ser muito importante nesse processo de alocação de recursos;</a:t>
            </a:r>
          </a:p>
          <a:p>
            <a:pPr algn="just"/>
            <a:endParaRPr lang="pt-BR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chemeClr val="tx2"/>
                </a:solidFill>
              </a:rPr>
              <a:t>Os investidores se mostram relativamente confortáveis com a situação e ainda interessados nas oportunidades oferecidas pela economia brasileira???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Perspectivas - Para Refletir...</a:t>
            </a:r>
          </a:p>
        </p:txBody>
      </p:sp>
    </p:spTree>
    <p:extLst>
      <p:ext uri="{BB962C8B-B14F-4D97-AF65-F5344CB8AC3E}">
        <p14:creationId xmlns:p14="http://schemas.microsoft.com/office/powerpoint/2010/main" val="3145462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44827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t-BR" sz="4800" b="1" dirty="0">
                <a:solidFill>
                  <a:schemeClr val="accent1">
                    <a:lumMod val="75000"/>
                  </a:schemeClr>
                </a:solidFill>
              </a:rPr>
              <a:t>Muito Obrigado!</a:t>
            </a:r>
          </a:p>
          <a:p>
            <a:pPr marL="0" indent="0" algn="ctr">
              <a:buNone/>
            </a:pPr>
            <a:endParaRPr lang="pt-BR" sz="4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josejunioroliveira1007@gmail.com</a:t>
            </a:r>
            <a:endParaRPr lang="pt-BR" sz="4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t-BR" sz="4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t-BR" sz="4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t-B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0830" y="188640"/>
            <a:ext cx="54006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0113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6330" y="1268760"/>
            <a:ext cx="8402134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Rua General Câmara, 243, 3º andar</a:t>
            </a:r>
          </a:p>
          <a:p>
            <a:pPr marL="0" indent="0" algn="ctr">
              <a:buNone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Centro Histórico – Porto Alegre – RS</a:t>
            </a:r>
          </a:p>
          <a:p>
            <a:pPr marL="0" indent="0" algn="ctr">
              <a:buNone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Fone: (51) 3224-6580; (51) 3224-3121</a:t>
            </a:r>
          </a:p>
          <a:p>
            <a:pPr marL="0" indent="0" algn="ctr">
              <a:buNone/>
            </a:pP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http://www.apimec.com.br/ApimecSUL/Default.aspx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pt-B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0830" y="188640"/>
            <a:ext cx="54006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67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11425" y="321905"/>
            <a:ext cx="864096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latin typeface="+mj-lt"/>
                <a:cs typeface="Times New Roman" pitchFamily="18" charset="0"/>
              </a:rPr>
              <a:t>E por que se empresta ou se aplica dinheiro?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581506" y="2667748"/>
            <a:ext cx="2304256" cy="114307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Agentes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Deficitários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76426" y="2718417"/>
            <a:ext cx="2304256" cy="11430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Agentes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Superavitários</a:t>
            </a:r>
          </a:p>
        </p:txBody>
      </p:sp>
      <p:sp>
        <p:nvSpPr>
          <p:cNvPr id="11" name="Seta para a direita 10"/>
          <p:cNvSpPr/>
          <p:nvPr/>
        </p:nvSpPr>
        <p:spPr bwMode="auto">
          <a:xfrm>
            <a:off x="3167844" y="2893908"/>
            <a:ext cx="2808312" cy="792088"/>
          </a:xfrm>
          <a:prstGeom prst="rightArrow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AFD00"/>
              </a:solidFill>
            </a:endParaRPr>
          </a:p>
        </p:txBody>
      </p:sp>
      <p:sp>
        <p:nvSpPr>
          <p:cNvPr id="6151" name="CaixaDeTexto 11"/>
          <p:cNvSpPr txBox="1">
            <a:spLocks noChangeArrowheads="1"/>
          </p:cNvSpPr>
          <p:nvPr/>
        </p:nvSpPr>
        <p:spPr bwMode="auto">
          <a:xfrm>
            <a:off x="3635894" y="2509171"/>
            <a:ext cx="16557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rgbClr val="33CC33"/>
                </a:solidFill>
                <a:cs typeface="Arial" charset="0"/>
              </a:rPr>
              <a:t>Recursos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1969" y="4407556"/>
            <a:ext cx="1871662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j-lt"/>
              </a:rPr>
              <a:t>Famílias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j-lt"/>
              </a:rPr>
              <a:t>Empresas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j-lt"/>
              </a:rPr>
              <a:t>Governo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797803" y="4409144"/>
            <a:ext cx="18716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j-lt"/>
              </a:rPr>
              <a:t>Famílias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j-lt"/>
              </a:rPr>
              <a:t>Empresas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j-lt"/>
              </a:rPr>
              <a:t>Governo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171558" y="3002792"/>
            <a:ext cx="2592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j-lt"/>
              </a:rPr>
              <a:t>Sistema Financeiro</a:t>
            </a:r>
          </a:p>
        </p:txBody>
      </p:sp>
      <p:sp>
        <p:nvSpPr>
          <p:cNvPr id="12" name="Espaço Reservado para Número de Slide 13"/>
          <p:cNvSpPr txBox="1">
            <a:spLocks/>
          </p:cNvSpPr>
          <p:nvPr/>
        </p:nvSpPr>
        <p:spPr>
          <a:xfrm>
            <a:off x="8651521" y="6296633"/>
            <a:ext cx="535340" cy="39699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CC8E4-CDC7-4E79-B90F-825D319D7A3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Chave esquerda 15"/>
          <p:cNvSpPr/>
          <p:nvPr/>
        </p:nvSpPr>
        <p:spPr>
          <a:xfrm rot="16200000">
            <a:off x="4263732" y="2714983"/>
            <a:ext cx="432048" cy="2808312"/>
          </a:xfrm>
          <a:prstGeom prst="leftBrace">
            <a:avLst>
              <a:gd name="adj1" fmla="val 36208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383655" y="4497012"/>
            <a:ext cx="216024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FUNÇÃO          do Mercado ou do SFN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CFA9289D-4B39-46D6-996B-A46D52046BCC}"/>
              </a:ext>
            </a:extLst>
          </p:cNvPr>
          <p:cNvSpPr txBox="1"/>
          <p:nvPr/>
        </p:nvSpPr>
        <p:spPr>
          <a:xfrm>
            <a:off x="394263" y="1488105"/>
            <a:ext cx="2304256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Oferta de Recursos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F791E753-FD28-426B-B5B7-FE048F734956}"/>
              </a:ext>
            </a:extLst>
          </p:cNvPr>
          <p:cNvSpPr txBox="1"/>
          <p:nvPr/>
        </p:nvSpPr>
        <p:spPr>
          <a:xfrm>
            <a:off x="6550756" y="1483770"/>
            <a:ext cx="2304256" cy="830997"/>
          </a:xfrm>
          <a:prstGeom prst="rect">
            <a:avLst/>
          </a:prstGeom>
          <a:solidFill>
            <a:srgbClr val="FF7C8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Demanda de Recursos</a:t>
            </a:r>
          </a:p>
        </p:txBody>
      </p:sp>
      <p:sp>
        <p:nvSpPr>
          <p:cNvPr id="23" name="AutoShape 10">
            <a:extLst>
              <a:ext uri="{FF2B5EF4-FFF2-40B4-BE49-F238E27FC236}">
                <a16:creationId xmlns="" xmlns:a16="http://schemas.microsoft.com/office/drawing/2014/main" id="{42C2D5D8-86DD-47A0-9B44-CA2731072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526" y="2405044"/>
            <a:ext cx="212028" cy="227430"/>
          </a:xfrm>
          <a:prstGeom prst="downArrow">
            <a:avLst>
              <a:gd name="adj1" fmla="val 50000"/>
              <a:gd name="adj2" fmla="val 667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b="0"/>
          </a:p>
        </p:txBody>
      </p:sp>
      <p:sp>
        <p:nvSpPr>
          <p:cNvPr id="25" name="CaixaDeTexto 11">
            <a:extLst>
              <a:ext uri="{FF2B5EF4-FFF2-40B4-BE49-F238E27FC236}">
                <a16:creationId xmlns="" xmlns:a16="http://schemas.microsoft.com/office/drawing/2014/main" id="{1F074683-1C97-460E-893A-E479808E3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844" y="5862629"/>
            <a:ext cx="2688246" cy="830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cs typeface="Arial" charset="0"/>
              </a:rPr>
              <a:t>Intermediários Financeiros</a:t>
            </a:r>
          </a:p>
        </p:txBody>
      </p:sp>
      <p:sp>
        <p:nvSpPr>
          <p:cNvPr id="26" name="AutoShape 10">
            <a:extLst>
              <a:ext uri="{FF2B5EF4-FFF2-40B4-BE49-F238E27FC236}">
                <a16:creationId xmlns="" xmlns:a16="http://schemas.microsoft.com/office/drawing/2014/main" id="{E7966BDA-23E6-469E-BA12-2AF1FC61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620" y="2377542"/>
            <a:ext cx="212028" cy="227430"/>
          </a:xfrm>
          <a:prstGeom prst="downArrow">
            <a:avLst>
              <a:gd name="adj1" fmla="val 50000"/>
              <a:gd name="adj2" fmla="val 667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b="0"/>
          </a:p>
        </p:txBody>
      </p:sp>
    </p:spTree>
    <p:extLst>
      <p:ext uri="{BB962C8B-B14F-4D97-AF65-F5344CB8AC3E}">
        <p14:creationId xmlns:p14="http://schemas.microsoft.com/office/powerpoint/2010/main" val="171965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6151" grpId="0"/>
      <p:bldP spid="13" grpId="0"/>
      <p:bldP spid="14" grpId="0"/>
      <p:bldP spid="15" grpId="0"/>
      <p:bldP spid="16" grpId="0" animBg="1"/>
      <p:bldP spid="17" grpId="0" animBg="1"/>
      <p:bldP spid="21" grpId="0" animBg="1"/>
      <p:bldP spid="2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46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Atividades do Mercado Financeiro</a:t>
            </a:r>
          </a:p>
        </p:txBody>
      </p:sp>
      <p:sp>
        <p:nvSpPr>
          <p:cNvPr id="801795" name="Text Box 3"/>
          <p:cNvSpPr txBox="1">
            <a:spLocks noChangeArrowheads="1"/>
          </p:cNvSpPr>
          <p:nvPr/>
        </p:nvSpPr>
        <p:spPr bwMode="auto">
          <a:xfrm>
            <a:off x="2987824" y="1556792"/>
            <a:ext cx="259228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dirty="0">
                <a:latin typeface="+mj-lt"/>
              </a:rPr>
              <a:t>Intermediação</a:t>
            </a:r>
          </a:p>
        </p:txBody>
      </p:sp>
      <p:sp>
        <p:nvSpPr>
          <p:cNvPr id="801796" name="Text Box 4"/>
          <p:cNvSpPr txBox="1">
            <a:spLocks noChangeArrowheads="1"/>
          </p:cNvSpPr>
          <p:nvPr/>
        </p:nvSpPr>
        <p:spPr bwMode="auto">
          <a:xfrm>
            <a:off x="3347864" y="3501008"/>
            <a:ext cx="180635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dirty="0">
                <a:latin typeface="+mj-lt"/>
              </a:rPr>
              <a:t>Liquidez</a:t>
            </a:r>
          </a:p>
        </p:txBody>
      </p:sp>
      <p:sp>
        <p:nvSpPr>
          <p:cNvPr id="801797" name="Text Box 5"/>
          <p:cNvSpPr txBox="1">
            <a:spLocks noChangeArrowheads="1"/>
          </p:cNvSpPr>
          <p:nvPr/>
        </p:nvSpPr>
        <p:spPr bwMode="auto">
          <a:xfrm>
            <a:off x="3563888" y="5373216"/>
            <a:ext cx="1296144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dirty="0">
                <a:latin typeface="+mj-lt"/>
              </a:rPr>
              <a:t>Regras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19872" y="4437112"/>
            <a:ext cx="158417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dirty="0">
                <a:latin typeface="+mj-lt"/>
              </a:rPr>
              <a:t>Serviços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31840" y="2564904"/>
            <a:ext cx="230425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dirty="0">
                <a:latin typeface="+mj-lt"/>
              </a:rPr>
              <a:t>Distribuição</a:t>
            </a:r>
          </a:p>
        </p:txBody>
      </p:sp>
    </p:spTree>
    <p:extLst>
      <p:ext uri="{BB962C8B-B14F-4D97-AF65-F5344CB8AC3E}">
        <p14:creationId xmlns:p14="http://schemas.microsoft.com/office/powerpoint/2010/main" val="37975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animBg="1" autoUpdateAnimBg="0"/>
      <p:bldP spid="801796" grpId="0" animBg="1" autoUpdateAnimBg="0"/>
      <p:bldP spid="801797" grpId="0" animBg="1" autoUpdateAnimBg="0"/>
      <p:bldP spid="7" grpId="0" animBg="1" autoUpdateAnimBg="0"/>
      <p:bldP spid="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001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Breve Histórico da Bolsa de Valores</a:t>
            </a:r>
          </a:p>
        </p:txBody>
      </p:sp>
      <p:graphicFrame>
        <p:nvGraphicFramePr>
          <p:cNvPr id="4" name="Espaço Reservado para Conteúd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731635"/>
              </p:ext>
            </p:extLst>
          </p:nvPr>
        </p:nvGraphicFramePr>
        <p:xfrm>
          <a:off x="2915816" y="3212976"/>
          <a:ext cx="2652342" cy="78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" name="Photo Editor Photo" r:id="rId3" imgW="8276190" imgH="2448267" progId="MSPhotoEd.3">
                  <p:embed/>
                </p:oleObj>
              </mc:Choice>
              <mc:Fallback>
                <p:oleObj name="Photo Editor Photo" r:id="rId3" imgW="8276190" imgH="2448267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212976"/>
                        <a:ext cx="2652342" cy="78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29652"/>
              </p:ext>
            </p:extLst>
          </p:nvPr>
        </p:nvGraphicFramePr>
        <p:xfrm>
          <a:off x="5580112" y="3140968"/>
          <a:ext cx="10668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" name="Photo Editor Photo" r:id="rId5" imgW="4390476" imgH="3438095" progId="MSPhotoEd.3">
                  <p:embed/>
                </p:oleObj>
              </mc:Choice>
              <mc:Fallback>
                <p:oleObj name="Photo Editor Photo" r:id="rId5" imgW="4390476" imgH="3438095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3140968"/>
                        <a:ext cx="10668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1" y="1412776"/>
            <a:ext cx="26289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Logotipo_B3_Positivo">
            <a:extLst>
              <a:ext uri="{FF2B5EF4-FFF2-40B4-BE49-F238E27FC236}">
                <a16:creationId xmlns="" xmlns:a16="http://schemas.microsoft.com/office/drawing/2014/main" id="{00000000-0008-0000-0000-00000F000000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13176"/>
            <a:ext cx="181535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563888" y="156711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Década de 1960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47664" y="325336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2008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922878" y="520615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24376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700808"/>
            <a:ext cx="8496622" cy="489684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90000"/>
              </a:lnSpc>
              <a:buClr>
                <a:schemeClr val="tx2">
                  <a:lumMod val="75000"/>
                </a:schemeClr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chemeClr val="tx2"/>
                </a:solidFill>
              </a:rPr>
              <a:t>Segmento de listagem destinado à negociação de ações emitidas por empresas que se comprometem, </a:t>
            </a:r>
            <a:r>
              <a:rPr lang="pt-BR" sz="2400" dirty="0">
                <a:solidFill>
                  <a:srgbClr val="C00000"/>
                </a:solidFill>
              </a:rPr>
              <a:t>voluntariamente</a:t>
            </a:r>
            <a:r>
              <a:rPr lang="pt-BR" sz="2400" dirty="0">
                <a:solidFill>
                  <a:schemeClr val="tx2"/>
                </a:solidFill>
              </a:rPr>
              <a:t>, com a adoção de práticas de governança corporativa e </a:t>
            </a:r>
            <a:r>
              <a:rPr lang="pt-BR" sz="2400" i="1" dirty="0" err="1">
                <a:solidFill>
                  <a:srgbClr val="C00000"/>
                </a:solidFill>
              </a:rPr>
              <a:t>disclosure</a:t>
            </a:r>
            <a:r>
              <a:rPr lang="pt-BR" sz="2400" dirty="0">
                <a:solidFill>
                  <a:schemeClr val="tx2"/>
                </a:solidFill>
              </a:rPr>
              <a:t> adicionais em relação ao que é exigido pela legislação.</a:t>
            </a:r>
          </a:p>
          <a:p>
            <a:pPr algn="just" eaLnBrk="1" hangingPunct="1">
              <a:lnSpc>
                <a:spcPct val="90000"/>
              </a:lnSpc>
              <a:buClr>
                <a:schemeClr val="tx2">
                  <a:lumMod val="75000"/>
                </a:schemeClr>
              </a:buClr>
              <a:buSzPct val="70000"/>
              <a:buFont typeface="Wingdings" panose="05000000000000000000" pitchFamily="2" charset="2"/>
              <a:buChar char="ü"/>
              <a:defRPr/>
            </a:pPr>
            <a:endParaRPr lang="pt-BR" sz="2400" dirty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tx2">
                  <a:lumMod val="75000"/>
                </a:schemeClr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chemeClr val="tx2"/>
                </a:solidFill>
              </a:rPr>
              <a:t>A entrada de uma empresa no Novo Mercado significa a adesão a um conjunto de regras societárias, genericamente chamadas de </a:t>
            </a:r>
            <a:r>
              <a:rPr lang="pt-BR" sz="2400" dirty="0">
                <a:solidFill>
                  <a:srgbClr val="C00000"/>
                </a:solidFill>
              </a:rPr>
              <a:t>“boas práticas de governança corporativa”</a:t>
            </a:r>
            <a:r>
              <a:rPr lang="pt-BR" sz="2400" dirty="0">
                <a:solidFill>
                  <a:schemeClr val="tx2"/>
                </a:solidFill>
              </a:rPr>
              <a:t>, mais rígidas do que as presentes na legislação brasileira.</a:t>
            </a:r>
          </a:p>
          <a:p>
            <a:pPr algn="just" eaLnBrk="1" hangingPunct="1">
              <a:lnSpc>
                <a:spcPct val="90000"/>
              </a:lnSpc>
              <a:buClr>
                <a:schemeClr val="tx2">
                  <a:lumMod val="75000"/>
                </a:schemeClr>
              </a:buClr>
              <a:buSzPct val="70000"/>
              <a:buFont typeface="Wingdings" panose="05000000000000000000" pitchFamily="2" charset="2"/>
              <a:buChar char="ü"/>
              <a:defRPr/>
            </a:pPr>
            <a:endParaRPr lang="pt-BR" sz="2400" dirty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tx2">
                  <a:lumMod val="75000"/>
                </a:schemeClr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chemeClr val="tx2"/>
                </a:solidFill>
              </a:rPr>
              <a:t>A principal inovação do Novo Mercado, </a:t>
            </a:r>
            <a:r>
              <a:rPr lang="pt-BR" sz="2400" dirty="0">
                <a:solidFill>
                  <a:srgbClr val="C00000"/>
                </a:solidFill>
              </a:rPr>
              <a:t>é a emissão de ações ordinárias (1 Ação = 1 Voto).</a:t>
            </a:r>
          </a:p>
        </p:txBody>
      </p:sp>
      <p:pic>
        <p:nvPicPr>
          <p:cNvPr id="75779" name="Picture 1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4631"/>
            <a:ext cx="2159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3074"/>
          <p:cNvSpPr>
            <a:spLocks noGrp="1" noChangeArrowheads="1"/>
          </p:cNvSpPr>
          <p:nvPr>
            <p:ph type="title"/>
          </p:nvPr>
        </p:nvSpPr>
        <p:spPr bwMode="auto">
          <a:xfrm>
            <a:off x="180752" y="224631"/>
            <a:ext cx="5400675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pt-BR" altLang="pt-BR" sz="2800" b="1" dirty="0">
                <a:solidFill>
                  <a:schemeClr val="tx2"/>
                </a:solidFill>
              </a:rPr>
              <a:t>Níveis de </a:t>
            </a:r>
            <a:r>
              <a:rPr lang="pt-BR" altLang="pt-BR" sz="3100" b="1" dirty="0">
                <a:solidFill>
                  <a:schemeClr val="tx2"/>
                </a:solidFill>
              </a:rPr>
              <a:t>Governança</a:t>
            </a:r>
            <a:r>
              <a:rPr lang="pt-BR" altLang="pt-BR" sz="2800" b="1" dirty="0">
                <a:solidFill>
                  <a:schemeClr val="tx2"/>
                </a:solidFill>
              </a:rPr>
              <a:t> Corporativa</a:t>
            </a:r>
            <a:br>
              <a:rPr lang="pt-BR" altLang="pt-BR" sz="2800" b="1" dirty="0">
                <a:solidFill>
                  <a:schemeClr val="tx2"/>
                </a:solidFill>
              </a:rPr>
            </a:br>
            <a:r>
              <a:rPr lang="pt-BR" altLang="pt-BR" sz="2800" b="1" dirty="0" err="1">
                <a:solidFill>
                  <a:schemeClr val="tx2"/>
                </a:solidFill>
              </a:rPr>
              <a:t>BM&amp;FBovespa</a:t>
            </a:r>
            <a:endParaRPr lang="pt-BR" altLang="pt-BR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7559675" cy="2376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400">
                <a:solidFill>
                  <a:schemeClr val="tx2"/>
                </a:solidFill>
              </a:rPr>
              <a:t>    Na BM&amp;FBovespa existem 4 segmentos de listagem de Empresas para negociação de ações:</a:t>
            </a:r>
          </a:p>
          <a:p>
            <a:pPr lvl="1">
              <a:lnSpc>
                <a:spcPct val="90000"/>
              </a:lnSpc>
              <a:buClr>
                <a:srgbClr val="333399"/>
              </a:buClr>
            </a:pPr>
            <a:r>
              <a:rPr lang="pt-BR" altLang="pt-BR" sz="2400">
                <a:solidFill>
                  <a:schemeClr val="tx2"/>
                </a:solidFill>
              </a:rPr>
              <a:t>Mercado tradicional</a:t>
            </a:r>
          </a:p>
          <a:p>
            <a:pPr lvl="1">
              <a:lnSpc>
                <a:spcPct val="105000"/>
              </a:lnSpc>
              <a:buClr>
                <a:srgbClr val="333399"/>
              </a:buClr>
            </a:pPr>
            <a:r>
              <a:rPr lang="pt-BR" altLang="pt-BR" sz="2400">
                <a:solidFill>
                  <a:schemeClr val="tx2"/>
                </a:solidFill>
              </a:rPr>
              <a:t>3 segmentos de “governança corporativa”:</a:t>
            </a:r>
          </a:p>
          <a:p>
            <a:pPr lvl="1">
              <a:lnSpc>
                <a:spcPct val="105000"/>
              </a:lnSpc>
              <a:buClr>
                <a:srgbClr val="333399"/>
              </a:buClr>
            </a:pPr>
            <a:r>
              <a:rPr lang="pt-BR" altLang="pt-BR" sz="2400">
                <a:solidFill>
                  <a:schemeClr val="tx2"/>
                </a:solidFill>
              </a:rPr>
              <a:t>Nível 1, Nível 2 e Novo Mercado (dezembro de 2000)</a:t>
            </a:r>
          </a:p>
        </p:txBody>
      </p:sp>
      <p:sp>
        <p:nvSpPr>
          <p:cNvPr id="74755" name="Rectangle 1027"/>
          <p:cNvSpPr>
            <a:spLocks noChangeArrowheads="1"/>
          </p:cNvSpPr>
          <p:nvPr/>
        </p:nvSpPr>
        <p:spPr bwMode="auto">
          <a:xfrm>
            <a:off x="1547813" y="4941888"/>
            <a:ext cx="776287" cy="509587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 b="0"/>
          </a:p>
        </p:txBody>
      </p:sp>
      <p:sp>
        <p:nvSpPr>
          <p:cNvPr id="74756" name="Rectangle 1028"/>
          <p:cNvSpPr>
            <a:spLocks noChangeArrowheads="1"/>
          </p:cNvSpPr>
          <p:nvPr/>
        </p:nvSpPr>
        <p:spPr bwMode="auto">
          <a:xfrm>
            <a:off x="3454400" y="4430713"/>
            <a:ext cx="809625" cy="1014412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 b="0"/>
          </a:p>
        </p:txBody>
      </p:sp>
      <p:sp>
        <p:nvSpPr>
          <p:cNvPr id="74757" name="Rectangle 1029"/>
          <p:cNvSpPr>
            <a:spLocks noChangeArrowheads="1"/>
          </p:cNvSpPr>
          <p:nvPr/>
        </p:nvSpPr>
        <p:spPr bwMode="auto">
          <a:xfrm>
            <a:off x="5399088" y="4070350"/>
            <a:ext cx="769937" cy="1374775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 b="0"/>
          </a:p>
        </p:txBody>
      </p:sp>
      <p:sp>
        <p:nvSpPr>
          <p:cNvPr id="74758" name="Rectangle 1030"/>
          <p:cNvSpPr>
            <a:spLocks noChangeArrowheads="1"/>
          </p:cNvSpPr>
          <p:nvPr/>
        </p:nvSpPr>
        <p:spPr bwMode="auto">
          <a:xfrm>
            <a:off x="7235825" y="3573463"/>
            <a:ext cx="798513" cy="2022475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 b="0"/>
          </a:p>
        </p:txBody>
      </p:sp>
      <p:sp>
        <p:nvSpPr>
          <p:cNvPr id="74759" name="Text Box 1031"/>
          <p:cNvSpPr txBox="1">
            <a:spLocks noChangeArrowheads="1"/>
          </p:cNvSpPr>
          <p:nvPr/>
        </p:nvSpPr>
        <p:spPr bwMode="auto">
          <a:xfrm>
            <a:off x="1295400" y="5610225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Pct val="105000"/>
              <a:buFont typeface="Webdings" pitchFamily="18" charset="2"/>
              <a:buNone/>
            </a:pPr>
            <a:r>
              <a:rPr lang="pt-BR" altLang="pt-BR" sz="1200">
                <a:latin typeface="Lucida Sans Unicode" pitchFamily="34" charset="0"/>
              </a:rPr>
              <a:t>Mercado Tradicional</a:t>
            </a:r>
            <a:endParaRPr lang="pt-BR" altLang="pt-BR" sz="1200">
              <a:solidFill>
                <a:srgbClr val="333399"/>
              </a:solidFill>
              <a:latin typeface="Lucida Sans Unicode" pitchFamily="34" charset="0"/>
            </a:endParaRPr>
          </a:p>
        </p:txBody>
      </p:sp>
      <p:sp>
        <p:nvSpPr>
          <p:cNvPr id="74760" name="Text Box 1032"/>
          <p:cNvSpPr txBox="1">
            <a:spLocks noChangeArrowheads="1"/>
          </p:cNvSpPr>
          <p:nvPr/>
        </p:nvSpPr>
        <p:spPr bwMode="auto">
          <a:xfrm>
            <a:off x="1077913" y="4503738"/>
            <a:ext cx="1752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Pct val="105000"/>
              <a:buFont typeface="Webdings" pitchFamily="18" charset="2"/>
              <a:buNone/>
            </a:pPr>
            <a:r>
              <a:rPr lang="pt-BR" altLang="pt-BR" sz="1200">
                <a:latin typeface="Lucida Sans Unicode" pitchFamily="34" charset="0"/>
              </a:rPr>
              <a:t>Atender a Regulamentação</a:t>
            </a:r>
          </a:p>
        </p:txBody>
      </p:sp>
      <p:sp>
        <p:nvSpPr>
          <p:cNvPr id="74761" name="Text Box 1033"/>
          <p:cNvSpPr txBox="1">
            <a:spLocks noChangeArrowheads="1"/>
          </p:cNvSpPr>
          <p:nvPr/>
        </p:nvSpPr>
        <p:spPr bwMode="auto">
          <a:xfrm>
            <a:off x="2982913" y="3806825"/>
            <a:ext cx="17526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Pct val="105000"/>
              <a:buFont typeface="Webdings" pitchFamily="18" charset="2"/>
              <a:buNone/>
            </a:pPr>
            <a:r>
              <a:rPr lang="pt-BR" altLang="pt-BR" sz="1200">
                <a:latin typeface="Lucida Sans Unicode" pitchFamily="34" charset="0"/>
              </a:rPr>
              <a:t>Adicionalmente, atender requisitos de transparência</a:t>
            </a:r>
            <a:endParaRPr lang="pt-BR" altLang="pt-BR" sz="1200">
              <a:solidFill>
                <a:srgbClr val="333399"/>
              </a:solidFill>
              <a:latin typeface="Lucida Sans Unicode" pitchFamily="34" charset="0"/>
            </a:endParaRPr>
          </a:p>
        </p:txBody>
      </p:sp>
      <p:sp>
        <p:nvSpPr>
          <p:cNvPr id="74762" name="Text Box 1034"/>
          <p:cNvSpPr txBox="1">
            <a:spLocks noChangeArrowheads="1"/>
          </p:cNvSpPr>
          <p:nvPr/>
        </p:nvSpPr>
        <p:spPr bwMode="auto">
          <a:xfrm>
            <a:off x="4965700" y="3375025"/>
            <a:ext cx="1657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Pct val="105000"/>
              <a:buFont typeface="Webdings" pitchFamily="18" charset="2"/>
              <a:buNone/>
            </a:pPr>
            <a:r>
              <a:rPr lang="pt-BR" altLang="pt-BR" sz="1200">
                <a:latin typeface="Lucida Sans Unicode" pitchFamily="34" charset="0"/>
              </a:rPr>
              <a:t>Adicionalmente, atender requisitos societários</a:t>
            </a:r>
          </a:p>
        </p:txBody>
      </p:sp>
      <p:sp>
        <p:nvSpPr>
          <p:cNvPr id="74763" name="Text Box 1035"/>
          <p:cNvSpPr txBox="1">
            <a:spLocks noChangeArrowheads="1"/>
          </p:cNvSpPr>
          <p:nvPr/>
        </p:nvSpPr>
        <p:spPr bwMode="auto">
          <a:xfrm>
            <a:off x="6873081" y="3126469"/>
            <a:ext cx="152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Pct val="105000"/>
              <a:buFont typeface="Webdings" pitchFamily="18" charset="2"/>
              <a:buNone/>
            </a:pPr>
            <a:r>
              <a:rPr lang="pt-BR" altLang="pt-BR" sz="1200" dirty="0">
                <a:latin typeface="Lucida Sans Unicode" pitchFamily="34" charset="0"/>
              </a:rPr>
              <a:t>Ter apenas ações ordinárias</a:t>
            </a:r>
          </a:p>
        </p:txBody>
      </p:sp>
      <p:pic>
        <p:nvPicPr>
          <p:cNvPr id="74764" name="Picture 10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5438775"/>
            <a:ext cx="971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5" name="Picture 10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5438775"/>
            <a:ext cx="917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6" name="Picture 10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5440363"/>
            <a:ext cx="919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7" name="Text Box 1039"/>
          <p:cNvSpPr txBox="1">
            <a:spLocks noChangeArrowheads="1"/>
          </p:cNvSpPr>
          <p:nvPr/>
        </p:nvSpPr>
        <p:spPr bwMode="auto">
          <a:xfrm>
            <a:off x="1058742" y="116632"/>
            <a:ext cx="7248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dirty="0">
                <a:solidFill>
                  <a:schemeClr val="tx2"/>
                </a:solidFill>
              </a:rPr>
              <a:t>   Ações - Segmentos de Listagem</a:t>
            </a:r>
          </a:p>
        </p:txBody>
      </p:sp>
      <p:sp>
        <p:nvSpPr>
          <p:cNvPr id="74768" name="Text Box 1040"/>
          <p:cNvSpPr txBox="1">
            <a:spLocks noChangeArrowheads="1"/>
          </p:cNvSpPr>
          <p:nvPr/>
        </p:nvSpPr>
        <p:spPr bwMode="auto">
          <a:xfrm>
            <a:off x="6804025" y="6416509"/>
            <a:ext cx="2085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200" dirty="0">
                <a:latin typeface="Times New Roman" pitchFamily="18" charset="0"/>
              </a:rPr>
              <a:t>         Fonte: </a:t>
            </a:r>
            <a:r>
              <a:rPr lang="pt-BR" altLang="pt-BR" sz="1200" dirty="0" err="1">
                <a:latin typeface="Times New Roman" pitchFamily="18" charset="0"/>
              </a:rPr>
              <a:t>BM&amp;FBovespa</a:t>
            </a:r>
            <a:endParaRPr lang="pt-BR" altLang="pt-BR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834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3838</TotalTime>
  <Words>1682</Words>
  <Application>Microsoft Office PowerPoint</Application>
  <PresentationFormat>Apresentação na tela (4:3)</PresentationFormat>
  <Paragraphs>329</Paragraphs>
  <Slides>47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47</vt:i4>
      </vt:variant>
    </vt:vector>
  </HeadingPairs>
  <TitlesOfParts>
    <vt:vector size="51" baseType="lpstr">
      <vt:lpstr>Tema do Office</vt:lpstr>
      <vt:lpstr>Photo Editor Photo</vt:lpstr>
      <vt:lpstr>Planilha</vt:lpstr>
      <vt:lpstr>Worksheet</vt:lpstr>
      <vt:lpstr>Perspectiva do Mercado Financeiro Brasileiro Comprar ou Vender?</vt:lpstr>
      <vt:lpstr>Atuação da Apimec</vt:lpstr>
      <vt:lpstr>Apresentação do PowerPoint</vt:lpstr>
      <vt:lpstr>Mercados Financeiros e de Capitais:  Conceito e Importância</vt:lpstr>
      <vt:lpstr>Apresentação do PowerPoint</vt:lpstr>
      <vt:lpstr>Atividades do Mercado Financeiro</vt:lpstr>
      <vt:lpstr>Breve Histórico da Bolsa de Valores</vt:lpstr>
      <vt:lpstr>Níveis de Governança Corporativa BM&amp;FBovespa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Evolução das Ofertas Primárias e Secundárias de Ações</vt:lpstr>
      <vt:lpstr>Participações de Investidores Estrangeiros nas Ofertas Públicas de Ações</vt:lpstr>
      <vt:lpstr>Evolução das Ofertas Primárias e Secundárias de Debêntures</vt:lpstr>
      <vt:lpstr>Evolução das Ofertas Primárias e Secundárias de Debêntures</vt:lpstr>
      <vt:lpstr>Crédito Total Brasil</vt:lpstr>
      <vt:lpstr>Crédito Sistema Financeiro (PJ + PF)  X Crédito Mercado de Capitais  Ações + Debêntures</vt:lpstr>
      <vt:lpstr>Crédito Sistema Financeiro PJ x Crédito Mercado de Capitais Ações + Debêntures</vt:lpstr>
      <vt:lpstr>Preço Minério de Ferro x Ações da Vale</vt:lpstr>
      <vt:lpstr>Preço Petróleo x Ações da Petrobrás</vt:lpstr>
      <vt:lpstr>Preço Aço x Ações da Gerdau</vt:lpstr>
      <vt:lpstr>Apresentação do PowerPoint</vt:lpstr>
      <vt:lpstr>Taxa Selic x Ibovespa Maio/2001 a Abril/2018</vt:lpstr>
      <vt:lpstr>Apresentação do PowerPoint</vt:lpstr>
      <vt:lpstr>Resultado das Contas do Governo Central</vt:lpstr>
      <vt:lpstr>Dívida Bruta do Setor Público</vt:lpstr>
      <vt:lpstr>Indicadores </vt:lpstr>
      <vt:lpstr>Taxa de Desemprego</vt:lpstr>
      <vt:lpstr>Risco Brasil Estável</vt:lpstr>
      <vt:lpstr>Crescimento Econômico</vt:lpstr>
      <vt:lpstr>Inflação – IPCA</vt:lpstr>
      <vt:lpstr>Taxa de Juros em Queda</vt:lpstr>
      <vt:lpstr>Juros em Queda – Bolsa em Alta</vt:lpstr>
      <vt:lpstr>Ibovespa</vt:lpstr>
      <vt:lpstr>Ibovespa em US$</vt:lpstr>
      <vt:lpstr>Perspectivas – Algumas Considerações</vt:lpstr>
      <vt:lpstr>Perspectivas – Algumas Considerações</vt:lpstr>
      <vt:lpstr>Apresentação do PowerPoint</vt:lpstr>
      <vt:lpstr>Perspectivas – Algumas Considerações</vt:lpstr>
      <vt:lpstr>Perspectivas - Para Refletir...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Patricia</dc:creator>
  <cp:lastModifiedBy>Jose Junior de Oliveira</cp:lastModifiedBy>
  <cp:revision>141</cp:revision>
  <dcterms:created xsi:type="dcterms:W3CDTF">2016-09-15T17:56:13Z</dcterms:created>
  <dcterms:modified xsi:type="dcterms:W3CDTF">2018-05-16T19:58:09Z</dcterms:modified>
</cp:coreProperties>
</file>